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8"/>
  </p:handoutMasterIdLst>
  <p:sldIdLst>
    <p:sldId id="301" r:id="rId2"/>
    <p:sldId id="302" r:id="rId3"/>
    <p:sldId id="304" r:id="rId4"/>
    <p:sldId id="292" r:id="rId5"/>
    <p:sldId id="343" r:id="rId6"/>
    <p:sldId id="344" r:id="rId7"/>
    <p:sldId id="349" r:id="rId8"/>
    <p:sldId id="348" r:id="rId9"/>
    <p:sldId id="347" r:id="rId10"/>
    <p:sldId id="305" r:id="rId11"/>
    <p:sldId id="259" r:id="rId12"/>
    <p:sldId id="286" r:id="rId13"/>
    <p:sldId id="299" r:id="rId14"/>
    <p:sldId id="300" r:id="rId15"/>
    <p:sldId id="320" r:id="rId16"/>
    <p:sldId id="261" r:id="rId17"/>
    <p:sldId id="293" r:id="rId18"/>
    <p:sldId id="322" r:id="rId19"/>
    <p:sldId id="321" r:id="rId20"/>
    <p:sldId id="306" r:id="rId21"/>
    <p:sldId id="278" r:id="rId22"/>
    <p:sldId id="312" r:id="rId23"/>
    <p:sldId id="324" r:id="rId24"/>
    <p:sldId id="263" r:id="rId25"/>
    <p:sldId id="326" r:id="rId26"/>
    <p:sldId id="295" r:id="rId27"/>
    <p:sldId id="325" r:id="rId28"/>
    <p:sldId id="266" r:id="rId29"/>
    <p:sldId id="277" r:id="rId30"/>
    <p:sldId id="327" r:id="rId31"/>
    <p:sldId id="307" r:id="rId32"/>
    <p:sldId id="267" r:id="rId33"/>
    <p:sldId id="328" r:id="rId34"/>
    <p:sldId id="268" r:id="rId35"/>
    <p:sldId id="329" r:id="rId36"/>
    <p:sldId id="330" r:id="rId37"/>
    <p:sldId id="270" r:id="rId38"/>
    <p:sldId id="296" r:id="rId39"/>
    <p:sldId id="339" r:id="rId40"/>
    <p:sldId id="314" r:id="rId41"/>
    <p:sldId id="297" r:id="rId42"/>
    <p:sldId id="310" r:id="rId43"/>
    <p:sldId id="315" r:id="rId44"/>
    <p:sldId id="274" r:id="rId45"/>
    <p:sldId id="288" r:id="rId46"/>
    <p:sldId id="308" r:id="rId47"/>
    <p:sldId id="334" r:id="rId48"/>
    <p:sldId id="316" r:id="rId49"/>
    <p:sldId id="275" r:id="rId50"/>
    <p:sldId id="317" r:id="rId51"/>
    <p:sldId id="289" r:id="rId52"/>
    <p:sldId id="311" r:id="rId53"/>
    <p:sldId id="284" r:id="rId54"/>
    <p:sldId id="318" r:id="rId55"/>
    <p:sldId id="342" r:id="rId56"/>
    <p:sldId id="309" r:id="rId5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3" orient="horz" pos="2432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FAC"/>
    <a:srgbClr val="C00000"/>
    <a:srgbClr val="FF5050"/>
    <a:srgbClr val="ECF8F7"/>
    <a:srgbClr val="6699FF"/>
    <a:srgbClr val="CC3300"/>
    <a:srgbClr val="FFFFFF"/>
    <a:srgbClr val="E20000"/>
    <a:srgbClr val="ED7D31"/>
    <a:srgbClr val="F2A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06" y="58"/>
      </p:cViewPr>
      <p:guideLst>
        <p:guide orient="horz" pos="2976"/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616\Sobrevivencia%20de%20Empresas\Quanti\CATI\Apresenta&#231;&#227;o\gr&#225;fico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616\Sobrevivencia%20de%20Empresas\Quanti\CATI\Apresenta&#231;&#227;o\gr&#225;fico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616\Sobrevivencia%20de%20Empresas\Quanti\CATI\Apresenta&#231;&#227;o\gr&#225;fico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616\Sobrevivencia%20de%20Empresas\Quanti\CATI\Apresenta&#231;&#227;o\gr&#225;fico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616\Sobrevivencia%20de%20Empresas\Quanti\CATI\Apresenta&#231;&#227;o\gr&#225;fico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616\Sobrevivencia%20de%20Empresas\Quanti\CATI\Apresenta&#231;&#227;o\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16FA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459259581502586"/>
                  <c:y val="5.6751862145705764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276939139513638"/>
                  <c:y val="1.135037242914115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669204332883804"/>
                  <c:y val="1.9499791352232531E-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64158002349153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293513725148997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022721538260755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1857049636751207"/>
                  <c:y val="4.54014897165646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4439922564928004"/>
                  <c:y val="9.080297943312922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2112500543785617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2464710488536998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2312776786879539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2077970157045286"/>
                  <c:y val="-9.080297943312922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2112500543785617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2688467394614347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91D-45E5-B6A5-480D071626F5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21249314830121377"/>
                  <c:y val="1.816059588662584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91D-45E5-B6A5-480D071626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Plan1!$A$2:$A$16</c:f>
              <c:strCache>
                <c:ptCount val="15"/>
                <c:pt idx="0">
                  <c:v>p17</c:v>
                </c:pt>
                <c:pt idx="1">
                  <c:v>p23</c:v>
                </c:pt>
                <c:pt idx="2">
                  <c:v>p13</c:v>
                </c:pt>
                <c:pt idx="3">
                  <c:v>p6</c:v>
                </c:pt>
                <c:pt idx="4">
                  <c:v>p5 </c:v>
                </c:pt>
                <c:pt idx="5">
                  <c:v>p21.5</c:v>
                </c:pt>
                <c:pt idx="6">
                  <c:v>p22 </c:v>
                </c:pt>
                <c:pt idx="7">
                  <c:v>p5</c:v>
                </c:pt>
                <c:pt idx="8">
                  <c:v>p23.3</c:v>
                </c:pt>
                <c:pt idx="9">
                  <c:v>p21</c:v>
                </c:pt>
                <c:pt idx="10">
                  <c:v>p2</c:v>
                </c:pt>
                <c:pt idx="11">
                  <c:v>p7</c:v>
                </c:pt>
                <c:pt idx="12">
                  <c:v>p14</c:v>
                </c:pt>
                <c:pt idx="13">
                  <c:v>p21</c:v>
                </c:pt>
                <c:pt idx="14">
                  <c:v>p4</c:v>
                </c:pt>
              </c:strCache>
            </c:strRef>
          </c:cat>
          <c:val>
            <c:numRef>
              <c:f>Plan1!$B$2:$B$16</c:f>
              <c:numCache>
                <c:formatCode>0%</c:formatCode>
                <c:ptCount val="15"/>
                <c:pt idx="0">
                  <c:v>0.39</c:v>
                </c:pt>
                <c:pt idx="1">
                  <c:v>0.51</c:v>
                </c:pt>
                <c:pt idx="2" formatCode="0.0%">
                  <c:v>0.22800000000000001</c:v>
                </c:pt>
                <c:pt idx="3">
                  <c:v>0.27</c:v>
                </c:pt>
                <c:pt idx="4">
                  <c:v>0.17</c:v>
                </c:pt>
                <c:pt idx="5">
                  <c:v>0.69</c:v>
                </c:pt>
                <c:pt idx="6">
                  <c:v>0.31</c:v>
                </c:pt>
                <c:pt idx="7">
                  <c:v>0.42</c:v>
                </c:pt>
                <c:pt idx="8">
                  <c:v>0.74</c:v>
                </c:pt>
                <c:pt idx="9">
                  <c:v>0.89</c:v>
                </c:pt>
                <c:pt idx="10">
                  <c:v>0.79</c:v>
                </c:pt>
                <c:pt idx="11">
                  <c:v>0.69</c:v>
                </c:pt>
                <c:pt idx="12">
                  <c:v>0.74</c:v>
                </c:pt>
                <c:pt idx="13">
                  <c:v>0.95</c:v>
                </c:pt>
                <c:pt idx="14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91D-45E5-B6A5-480D071626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3809760"/>
        <c:axId val="163810152"/>
      </c:barChart>
      <c:catAx>
        <c:axId val="1638097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63810152"/>
        <c:crosses val="autoZero"/>
        <c:auto val="1"/>
        <c:lblAlgn val="ctr"/>
        <c:lblOffset val="100"/>
        <c:noMultiLvlLbl val="0"/>
      </c:catAx>
      <c:valAx>
        <c:axId val="163810152"/>
        <c:scaling>
          <c:orientation val="minMax"/>
          <c:max val="2"/>
        </c:scaling>
        <c:delete val="1"/>
        <c:axPos val="t"/>
        <c:numFmt formatCode="0%" sourceLinked="1"/>
        <c:majorTickMark val="out"/>
        <c:minorTickMark val="none"/>
        <c:tickLblPos val="nextTo"/>
        <c:crossAx val="16380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EA-4CE9-8947-D08F5D41E2C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EA-4CE9-8947-D08F5D41E2C7}"/>
              </c:ext>
            </c:extLst>
          </c:dPt>
          <c:val>
            <c:numRef>
              <c:f>'[gráficos.xlsx]P8'!$B$3:$C$3</c:f>
              <c:numCache>
                <c:formatCode>0%</c:formatCode>
                <c:ptCount val="2"/>
                <c:pt idx="0" formatCode="###0%">
                  <c:v>0.30271081074751349</c:v>
                </c:pt>
                <c:pt idx="1">
                  <c:v>0.69728918925248651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EA-4CE9-8947-D08F5D41E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39-432A-B43F-869FCBABF7A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39-432A-B43F-869FCBABF7A4}"/>
              </c:ext>
            </c:extLst>
          </c:dPt>
          <c:val>
            <c:numRef>
              <c:f>'[gráficos.xlsx]P8'!$B$4:$C$4</c:f>
              <c:numCache>
                <c:formatCode>0%</c:formatCode>
                <c:ptCount val="2"/>
                <c:pt idx="0" formatCode="###0%">
                  <c:v>0.28962058367613308</c:v>
                </c:pt>
                <c:pt idx="1">
                  <c:v>0.71037941632386692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39-432A-B43F-869FCBABF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73-4704-B9F5-7C59DCD5BC6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73-4704-B9F5-7C59DCD5BC6F}"/>
              </c:ext>
            </c:extLst>
          </c:dPt>
          <c:val>
            <c:numRef>
              <c:f>'[gráficos.xlsx]P8'!$B$5:$C$5</c:f>
              <c:numCache>
                <c:formatCode>0%</c:formatCode>
                <c:ptCount val="2"/>
                <c:pt idx="0" formatCode="###0%">
                  <c:v>0.25354511499659166</c:v>
                </c:pt>
                <c:pt idx="1">
                  <c:v>0.74645488500340829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73-4704-B9F5-7C59DCD5B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76-4C97-802C-56DADF2A486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76-4C97-802C-56DADF2A486A}"/>
              </c:ext>
            </c:extLst>
          </c:dPt>
          <c:val>
            <c:numRef>
              <c:f>'[gráficos.xlsx]P8'!$B$6:$C$6</c:f>
              <c:numCache>
                <c:formatCode>0%</c:formatCode>
                <c:ptCount val="2"/>
                <c:pt idx="0" formatCode="###0%">
                  <c:v>0.23840479428306613</c:v>
                </c:pt>
                <c:pt idx="1">
                  <c:v>0.76159520571693384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76-4C97-802C-56DADF2A4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90-40D8-AE4C-C7B2A95C426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90-40D8-AE4C-C7B2A95C4262}"/>
              </c:ext>
            </c:extLst>
          </c:dPt>
          <c:val>
            <c:numRef>
              <c:f>'[gráficos.xlsx]P8'!$B$7:$C$7</c:f>
              <c:numCache>
                <c:formatCode>0%</c:formatCode>
                <c:ptCount val="2"/>
                <c:pt idx="0" formatCode="###0%">
                  <c:v>0.12933549770967956</c:v>
                </c:pt>
                <c:pt idx="1">
                  <c:v>0.87066450229032044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90-40D8-AE4C-C7B2A95C4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3D-4A1C-B4CB-55FA4DB4202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3D-4A1C-B4CB-55FA4DB4202F}"/>
              </c:ext>
            </c:extLst>
          </c:dPt>
          <c:val>
            <c:numRef>
              <c:f>'[gráficos.xlsx]P8'!$B$8:$C$8</c:f>
              <c:numCache>
                <c:formatCode>0%</c:formatCode>
                <c:ptCount val="2"/>
                <c:pt idx="0" formatCode="###0%">
                  <c:v>0.11807271907469624</c:v>
                </c:pt>
                <c:pt idx="1">
                  <c:v>0.88192728092530381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3D-4A1C-B4CB-55FA4DB42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CB-405A-A9D1-BFC4BFC0D953}"/>
              </c:ext>
            </c:extLst>
          </c:dPt>
          <c:dPt>
            <c:idx val="1"/>
            <c:invertIfNegative val="0"/>
            <c:bubble3D val="0"/>
            <c:spPr>
              <a:solidFill>
                <a:srgbClr val="E2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CB-405A-A9D1-BFC4BFC0D95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CB-405A-A9D1-BFC4BFC0D95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CB-405A-A9D1-BFC4BFC0D95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7CB-405A-A9D1-BFC4BFC0D953}"/>
              </c:ext>
            </c:extLst>
          </c:dPt>
          <c:dPt>
            <c:idx val="7"/>
            <c:invertIfNegative val="0"/>
            <c:bubble3D val="0"/>
            <c:spPr>
              <a:solidFill>
                <a:srgbClr val="F2A22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7CB-405A-A9D1-BFC4BFC0D953}"/>
              </c:ext>
            </c:extLst>
          </c:dPt>
          <c:dPt>
            <c:idx val="8"/>
            <c:invertIfNegative val="0"/>
            <c:bubble3D val="0"/>
            <c:spPr>
              <a:solidFill>
                <a:srgbClr val="F2A22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7CB-405A-A9D1-BFC4BFC0D953}"/>
              </c:ext>
            </c:extLst>
          </c:dPt>
          <c:cat>
            <c:numRef>
              <c:f>Plan1!$A$2:$A$15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Plan1!$B$2:$B$15</c:f>
              <c:numCache>
                <c:formatCode>0%</c:formatCode>
                <c:ptCount val="14"/>
                <c:pt idx="0">
                  <c:v>0.3</c:v>
                </c:pt>
                <c:pt idx="1">
                  <c:v>0.28999999999999998</c:v>
                </c:pt>
                <c:pt idx="2">
                  <c:v>0.25</c:v>
                </c:pt>
                <c:pt idx="3">
                  <c:v>0.24</c:v>
                </c:pt>
                <c:pt idx="4">
                  <c:v>0.13</c:v>
                </c:pt>
                <c:pt idx="5">
                  <c:v>0.12</c:v>
                </c:pt>
                <c:pt idx="6">
                  <c:v>0.1</c:v>
                </c:pt>
                <c:pt idx="7">
                  <c:v>0.05</c:v>
                </c:pt>
                <c:pt idx="8">
                  <c:v>0.04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0.02</c:v>
                </c:pt>
                <c:pt idx="1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221967360"/>
        <c:axId val="221967752"/>
      </c:barChart>
      <c:catAx>
        <c:axId val="2219673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1967752"/>
        <c:crosses val="autoZero"/>
        <c:auto val="1"/>
        <c:lblAlgn val="ctr"/>
        <c:lblOffset val="100"/>
        <c:tickLblSkip val="1"/>
        <c:noMultiLvlLbl val="0"/>
      </c:catAx>
      <c:valAx>
        <c:axId val="221967752"/>
        <c:scaling>
          <c:orientation val="minMax"/>
          <c:max val="0.4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21967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19-470E-8BE5-172B17C873E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19-470E-8BE5-172B17C873E3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19-470E-8BE5-172B17C87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69-41BB-A0A3-2257294BB23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69-41BB-A0A3-2257294BB239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69-41BB-A0A3-2257294BB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C8-414F-A082-220BA611719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C8-414F-A082-220BA611719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C8-414F-A082-220BA6117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1823204419889504E-3"/>
                  <c:y val="3.8999582706735138E-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140-405E-9073-BAED4CB66BC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338147648670988E-3"/>
                  <c:y val="0"/>
                </c:manualLayout>
              </c:layout>
              <c:tx>
                <c:rich>
                  <a:bodyPr/>
                  <a:lstStyle/>
                  <a:p>
                    <a:fld id="{305CA4A4-4078-44F8-BC51-57E38D5B103D}" type="VALUE">
                      <a:rPr lang="en-US" sz="1050"/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40-405E-9073-BAED4CB66BC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Plan1!$A$2:$A$16</c:f>
              <c:strCache>
                <c:ptCount val="15"/>
                <c:pt idx="0">
                  <c:v>p17</c:v>
                </c:pt>
                <c:pt idx="1">
                  <c:v>p23</c:v>
                </c:pt>
                <c:pt idx="2">
                  <c:v>p13</c:v>
                </c:pt>
                <c:pt idx="3">
                  <c:v>p6</c:v>
                </c:pt>
                <c:pt idx="4">
                  <c:v>p5 </c:v>
                </c:pt>
                <c:pt idx="5">
                  <c:v>p21.5</c:v>
                </c:pt>
                <c:pt idx="6">
                  <c:v>p22 </c:v>
                </c:pt>
                <c:pt idx="7">
                  <c:v>p5</c:v>
                </c:pt>
                <c:pt idx="8">
                  <c:v>p23.3</c:v>
                </c:pt>
                <c:pt idx="9">
                  <c:v>p21</c:v>
                </c:pt>
                <c:pt idx="10">
                  <c:v>p2</c:v>
                </c:pt>
                <c:pt idx="11">
                  <c:v>p7</c:v>
                </c:pt>
                <c:pt idx="12">
                  <c:v>p14</c:v>
                </c:pt>
                <c:pt idx="13">
                  <c:v>p21</c:v>
                </c:pt>
                <c:pt idx="14">
                  <c:v>p4</c:v>
                </c:pt>
              </c:strCache>
            </c:strRef>
          </c:cat>
          <c:val>
            <c:numRef>
              <c:f>Plan1!$B$2:$B$16</c:f>
              <c:numCache>
                <c:formatCode>0%</c:formatCode>
                <c:ptCount val="15"/>
                <c:pt idx="0">
                  <c:v>0.23</c:v>
                </c:pt>
                <c:pt idx="1">
                  <c:v>0.34</c:v>
                </c:pt>
                <c:pt idx="2" formatCode="0.0%">
                  <c:v>0.158</c:v>
                </c:pt>
                <c:pt idx="3">
                  <c:v>0.2</c:v>
                </c:pt>
                <c:pt idx="4">
                  <c:v>0.12</c:v>
                </c:pt>
                <c:pt idx="5">
                  <c:v>0.52</c:v>
                </c:pt>
                <c:pt idx="6">
                  <c:v>0.24</c:v>
                </c:pt>
                <c:pt idx="7">
                  <c:v>0.35</c:v>
                </c:pt>
                <c:pt idx="8">
                  <c:v>0.65</c:v>
                </c:pt>
                <c:pt idx="9">
                  <c:v>0.78</c:v>
                </c:pt>
                <c:pt idx="10">
                  <c:v>0.7</c:v>
                </c:pt>
                <c:pt idx="11">
                  <c:v>0.61</c:v>
                </c:pt>
                <c:pt idx="12">
                  <c:v>0.65</c:v>
                </c:pt>
                <c:pt idx="13">
                  <c:v>0.84</c:v>
                </c:pt>
                <c:pt idx="14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40-405E-9073-BAED4CB66BC5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22877872"/>
        <c:axId val="222878264"/>
      </c:barChart>
      <c:catAx>
        <c:axId val="2228778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2878264"/>
        <c:crosses val="autoZero"/>
        <c:auto val="1"/>
        <c:lblAlgn val="ctr"/>
        <c:lblOffset val="100"/>
        <c:noMultiLvlLbl val="0"/>
      </c:catAx>
      <c:valAx>
        <c:axId val="222878264"/>
        <c:scaling>
          <c:orientation val="minMax"/>
          <c:max val="2"/>
        </c:scaling>
        <c:delete val="1"/>
        <c:axPos val="t"/>
        <c:numFmt formatCode="0%" sourceLinked="1"/>
        <c:majorTickMark val="out"/>
        <c:minorTickMark val="none"/>
        <c:tickLblPos val="nextTo"/>
        <c:crossAx val="22287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5E-4EA9-9570-FAACFA357D8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5E-4EA9-9570-FAACFA357D8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5E-4EA9-9570-FAACFA357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4B-4CA6-9C55-C790200E500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4B-4CA6-9C55-C790200E500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4B-4CA6-9C55-C790200E5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90-4909-9DD4-25EF7A8805C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90-4909-9DD4-25EF7A8805C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90-4909-9DD4-25EF7A880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05-40DC-B874-58F65B648D4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05-40DC-B874-58F65B648D4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05-40DC-B874-58F65B648D4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05-40DC-B874-58F65B648D4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Plan1!$B$2:$B$10</c:f>
              <c:numCache>
                <c:formatCode>0%</c:formatCode>
                <c:ptCount val="9"/>
                <c:pt idx="0">
                  <c:v>0.52</c:v>
                </c:pt>
                <c:pt idx="1">
                  <c:v>0.28000000000000003</c:v>
                </c:pt>
                <c:pt idx="2">
                  <c:v>0.21</c:v>
                </c:pt>
                <c:pt idx="3">
                  <c:v>0.18</c:v>
                </c:pt>
                <c:pt idx="4">
                  <c:v>0.15</c:v>
                </c:pt>
                <c:pt idx="5">
                  <c:v>0.13</c:v>
                </c:pt>
                <c:pt idx="6">
                  <c:v>0.1</c:v>
                </c:pt>
                <c:pt idx="7">
                  <c:v>0.06</c:v>
                </c:pt>
                <c:pt idx="8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34139440"/>
        <c:axId val="334139832"/>
      </c:barChart>
      <c:catAx>
        <c:axId val="3341394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4139832"/>
        <c:crosses val="autoZero"/>
        <c:auto val="1"/>
        <c:lblAlgn val="ctr"/>
        <c:lblOffset val="100"/>
        <c:tickLblSkip val="1"/>
        <c:noMultiLvlLbl val="0"/>
      </c:catAx>
      <c:valAx>
        <c:axId val="3341398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4139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6FA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92-466B-A1D6-96BD38EF2A4F}"/>
              </c:ext>
            </c:extLst>
          </c:dPt>
          <c:dPt>
            <c:idx val="1"/>
            <c:invertIfNegative val="0"/>
            <c:bubble3D val="0"/>
            <c:spPr>
              <a:solidFill>
                <a:srgbClr val="016FA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92-466B-A1D6-96BD38EF2A4F}"/>
              </c:ext>
            </c:extLst>
          </c:dPt>
          <c:dPt>
            <c:idx val="2"/>
            <c:invertIfNegative val="0"/>
            <c:bubble3D val="0"/>
            <c:spPr>
              <a:solidFill>
                <a:srgbClr val="008BC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92-466B-A1D6-96BD38EF2A4F}"/>
              </c:ext>
            </c:extLst>
          </c:dPt>
          <c:dPt>
            <c:idx val="3"/>
            <c:invertIfNegative val="0"/>
            <c:bubble3D val="0"/>
            <c:spPr>
              <a:solidFill>
                <a:srgbClr val="008BC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92-466B-A1D6-96BD38EF2A4F}"/>
              </c:ext>
            </c:extLst>
          </c:dPt>
          <c:dPt>
            <c:idx val="4"/>
            <c:invertIfNegative val="0"/>
            <c:bubble3D val="0"/>
            <c:spPr>
              <a:solidFill>
                <a:srgbClr val="008BCB">
                  <a:alpha val="56863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008BCB">
                  <a:alpha val="56863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Plan1!$B$2:$B$7</c:f>
              <c:numCache>
                <c:formatCode>0%</c:formatCode>
                <c:ptCount val="6"/>
                <c:pt idx="0">
                  <c:v>0.52</c:v>
                </c:pt>
                <c:pt idx="1">
                  <c:v>0.28000000000000003</c:v>
                </c:pt>
                <c:pt idx="2">
                  <c:v>0.21</c:v>
                </c:pt>
                <c:pt idx="3">
                  <c:v>0.18</c:v>
                </c:pt>
                <c:pt idx="4">
                  <c:v>0.15</c:v>
                </c:pt>
                <c:pt idx="5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34141008"/>
        <c:axId val="334141400"/>
      </c:barChart>
      <c:catAx>
        <c:axId val="3341410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4141400"/>
        <c:crosses val="autoZero"/>
        <c:auto val="1"/>
        <c:lblAlgn val="ctr"/>
        <c:lblOffset val="100"/>
        <c:tickLblSkip val="1"/>
        <c:noMultiLvlLbl val="0"/>
      </c:catAx>
      <c:valAx>
        <c:axId val="3341414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41410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6FA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92-466B-A1D6-96BD38EF2A4F}"/>
              </c:ext>
            </c:extLst>
          </c:dPt>
          <c:dPt>
            <c:idx val="1"/>
            <c:invertIfNegative val="0"/>
            <c:bubble3D val="0"/>
            <c:spPr>
              <a:solidFill>
                <a:srgbClr val="016FA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92-466B-A1D6-96BD38EF2A4F}"/>
              </c:ext>
            </c:extLst>
          </c:dPt>
          <c:dPt>
            <c:idx val="2"/>
            <c:invertIfNegative val="0"/>
            <c:bubble3D val="0"/>
            <c:spPr>
              <a:solidFill>
                <a:srgbClr val="008BC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92-466B-A1D6-96BD38EF2A4F}"/>
              </c:ext>
            </c:extLst>
          </c:dPt>
          <c:dPt>
            <c:idx val="3"/>
            <c:invertIfNegative val="0"/>
            <c:bubble3D val="0"/>
            <c:spPr>
              <a:solidFill>
                <a:srgbClr val="008BC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92-466B-A1D6-96BD38EF2A4F}"/>
              </c:ext>
            </c:extLst>
          </c:dPt>
          <c:dPt>
            <c:idx val="4"/>
            <c:invertIfNegative val="0"/>
            <c:bubble3D val="0"/>
            <c:spPr>
              <a:solidFill>
                <a:srgbClr val="008BCB">
                  <a:alpha val="56863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008BCB">
                  <a:alpha val="56863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Plan1!$B$2:$B$7</c:f>
              <c:numCache>
                <c:formatCode>0%</c:formatCode>
                <c:ptCount val="6"/>
                <c:pt idx="0">
                  <c:v>0.52</c:v>
                </c:pt>
                <c:pt idx="1">
                  <c:v>0.28000000000000003</c:v>
                </c:pt>
                <c:pt idx="2">
                  <c:v>0.21</c:v>
                </c:pt>
                <c:pt idx="3">
                  <c:v>0.18</c:v>
                </c:pt>
                <c:pt idx="4">
                  <c:v>0.15</c:v>
                </c:pt>
                <c:pt idx="5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34142184"/>
        <c:axId val="163808584"/>
      </c:barChart>
      <c:catAx>
        <c:axId val="3341421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63808584"/>
        <c:crosses val="autoZero"/>
        <c:auto val="1"/>
        <c:lblAlgn val="ctr"/>
        <c:lblOffset val="100"/>
        <c:tickLblSkip val="1"/>
        <c:noMultiLvlLbl val="0"/>
      </c:catAx>
      <c:valAx>
        <c:axId val="1638085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4142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F3-4AEB-B3C4-EFB5351B8FD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F3-4AEB-B3C4-EFB5351B8FD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F3-4AEB-B3C4-EFB5351B8FD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F3-4AEB-B3C4-EFB5351B8FD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Plan1!$B$2:$B$12</c:f>
              <c:numCache>
                <c:formatCode>0%</c:formatCode>
                <c:ptCount val="11"/>
                <c:pt idx="0">
                  <c:v>0.26</c:v>
                </c:pt>
                <c:pt idx="1">
                  <c:v>0.19</c:v>
                </c:pt>
                <c:pt idx="2">
                  <c:v>0.15</c:v>
                </c:pt>
                <c:pt idx="3">
                  <c:v>0.13</c:v>
                </c:pt>
                <c:pt idx="4">
                  <c:v>0.12</c:v>
                </c:pt>
                <c:pt idx="5">
                  <c:v>0.08</c:v>
                </c:pt>
                <c:pt idx="6">
                  <c:v>0.04</c:v>
                </c:pt>
                <c:pt idx="7">
                  <c:v>0.03</c:v>
                </c:pt>
                <c:pt idx="8">
                  <c:v>0.03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41193040"/>
        <c:axId val="344906336"/>
      </c:barChart>
      <c:catAx>
        <c:axId val="3411930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44906336"/>
        <c:crosses val="autoZero"/>
        <c:auto val="1"/>
        <c:lblAlgn val="ctr"/>
        <c:lblOffset val="100"/>
        <c:tickLblSkip val="1"/>
        <c:noMultiLvlLbl val="0"/>
      </c:catAx>
      <c:valAx>
        <c:axId val="344906336"/>
        <c:scaling>
          <c:orientation val="minMax"/>
          <c:max val="0.30000000000000004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411930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Plan1!$A$2:$A$7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20</c:v>
                </c:pt>
                <c:pt idx="1">
                  <c:v>15</c:v>
                </c:pt>
                <c:pt idx="2">
                  <c:v>16</c:v>
                </c:pt>
                <c:pt idx="3">
                  <c:v>21</c:v>
                </c:pt>
                <c:pt idx="4">
                  <c:v>15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B4-4DF2-8E3A-678B71623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907904"/>
        <c:axId val="344908296"/>
      </c:barChart>
      <c:catAx>
        <c:axId val="344907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4908296"/>
        <c:crosses val="autoZero"/>
        <c:auto val="1"/>
        <c:lblAlgn val="ctr"/>
        <c:lblOffset val="100"/>
        <c:noMultiLvlLbl val="0"/>
      </c:catAx>
      <c:valAx>
        <c:axId val="344908296"/>
        <c:scaling>
          <c:orientation val="minMax"/>
          <c:max val="22"/>
          <c:min val="11"/>
        </c:scaling>
        <c:delete val="1"/>
        <c:axPos val="l"/>
        <c:numFmt formatCode="General" sourceLinked="1"/>
        <c:majorTickMark val="out"/>
        <c:minorTickMark val="none"/>
        <c:tickLblPos val="nextTo"/>
        <c:crossAx val="3449079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6941423764441"/>
          <c:y val="1.9375676050901579E-2"/>
          <c:w val="0.57194104235355936"/>
          <c:h val="0.85791170896005509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conhecia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AA-4A59-B693-E5337E62B86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AA-4A59-B693-E5337E62B86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</c:v>
                </c:pt>
                <c:pt idx="1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AA-4A59-B693-E5337E62B86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conh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2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9AA-4A59-B693-E5337E62B86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9AA-4A59-B693-E5337E62B86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22</c:v>
                </c:pt>
                <c:pt idx="1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9AA-4A59-B693-E5337E62B86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sozinho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9AA-4A59-B693-E5337E62B86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9AA-4A59-B693-E5337E62B86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9AA-4A59-B693-E5337E62B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6941423764441"/>
          <c:y val="1.9375676050901579E-2"/>
          <c:w val="0.57194104235355936"/>
          <c:h val="0.85791170896005509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65-4EF7-9494-C350CF93FF3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65-4EF7-9494-C350CF93FF3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5-4EF7-9494-C350CF93FF3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2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F65-4EF7-9494-C350CF93FF3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F65-4EF7-9494-C350CF93FF3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F65-4EF7-9494-C350CF93FF3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65-4EF7-9494-C350CF93FF3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F65-4EF7-9494-C350CF93FF3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F65-4EF7-9494-C350CF93F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Plan1!$A$2:$A$16</c:f>
              <c:strCache>
                <c:ptCount val="15"/>
                <c:pt idx="0">
                  <c:v>p17</c:v>
                </c:pt>
                <c:pt idx="1">
                  <c:v>p23</c:v>
                </c:pt>
                <c:pt idx="2">
                  <c:v>p13</c:v>
                </c:pt>
                <c:pt idx="3">
                  <c:v>p6</c:v>
                </c:pt>
                <c:pt idx="4">
                  <c:v>p21.5</c:v>
                </c:pt>
                <c:pt idx="5">
                  <c:v>p22 </c:v>
                </c:pt>
                <c:pt idx="6">
                  <c:v>p5 </c:v>
                </c:pt>
                <c:pt idx="7">
                  <c:v>p5</c:v>
                </c:pt>
                <c:pt idx="8">
                  <c:v>p23.3</c:v>
                </c:pt>
                <c:pt idx="9">
                  <c:v>p21</c:v>
                </c:pt>
                <c:pt idx="10">
                  <c:v>p2</c:v>
                </c:pt>
                <c:pt idx="11">
                  <c:v>p7</c:v>
                </c:pt>
                <c:pt idx="12">
                  <c:v>p14</c:v>
                </c:pt>
                <c:pt idx="13">
                  <c:v>p21</c:v>
                </c:pt>
                <c:pt idx="14">
                  <c:v>p4</c:v>
                </c:pt>
              </c:strCache>
            </c:strRef>
          </c:cat>
          <c:val>
            <c:numRef>
              <c:f>Plan1!$B$2:$B$16</c:f>
              <c:numCache>
                <c:formatCode>0%</c:formatCode>
                <c:ptCount val="15"/>
                <c:pt idx="0">
                  <c:v>0.67</c:v>
                </c:pt>
                <c:pt idx="1">
                  <c:v>0.51</c:v>
                </c:pt>
                <c:pt idx="2">
                  <c:v>0.44</c:v>
                </c:pt>
                <c:pt idx="3">
                  <c:v>0.38</c:v>
                </c:pt>
                <c:pt idx="4">
                  <c:v>0.35</c:v>
                </c:pt>
                <c:pt idx="5">
                  <c:v>0.33</c:v>
                </c:pt>
                <c:pt idx="6">
                  <c:v>0.32</c:v>
                </c:pt>
                <c:pt idx="7">
                  <c:v>0.21</c:v>
                </c:pt>
                <c:pt idx="8">
                  <c:v>0.15</c:v>
                </c:pt>
                <c:pt idx="9">
                  <c:v>0.13</c:v>
                </c:pt>
                <c:pt idx="10">
                  <c:v>0.13</c:v>
                </c:pt>
                <c:pt idx="11">
                  <c:v>0.13</c:v>
                </c:pt>
                <c:pt idx="12">
                  <c:v>0.13</c:v>
                </c:pt>
                <c:pt idx="13">
                  <c:v>0.12</c:v>
                </c:pt>
                <c:pt idx="14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56-445C-AA60-D779E5865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0"/>
        <c:overlap val="100"/>
        <c:axId val="222878656"/>
        <c:axId val="222879440"/>
      </c:barChart>
      <c:catAx>
        <c:axId val="2228786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2879440"/>
        <c:crosses val="autoZero"/>
        <c:auto val="1"/>
        <c:lblAlgn val="ctr"/>
        <c:lblOffset val="100"/>
        <c:noMultiLvlLbl val="0"/>
      </c:catAx>
      <c:valAx>
        <c:axId val="222879440"/>
        <c:scaling>
          <c:orientation val="minMax"/>
          <c:max val="0.70000000000000007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228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6941423764441"/>
          <c:y val="1.9375676050901579E-2"/>
          <c:w val="0.57194104235355936"/>
          <c:h val="0.85791170896005509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A9-4995-B8B3-54810BEC2C0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A9-4995-B8B3-54810BEC2C0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A9-4995-B8B3-54810BEC2C0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2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4A9-4995-B8B3-54810BEC2C0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4A9-4995-B8B3-54810BEC2C0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4A9-4995-B8B3-54810BEC2C0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4A9-4995-B8B3-54810BEC2C0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4A9-4995-B8B3-54810BEC2C0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4A9-4995-B8B3-54810BEC2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6941423764441"/>
          <c:y val="1.9375676050901579E-2"/>
          <c:w val="0.57194104235355936"/>
          <c:h val="0.85791170896005509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01-4CFF-AEF9-68A83A094B8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01-4CFF-AEF9-68A83A094B8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01-4CFF-AEF9-68A83A094B8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2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501-4CFF-AEF9-68A83A094B8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501-4CFF-AEF9-68A83A094B8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501-4CFF-AEF9-68A83A094B8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01-4CFF-AEF9-68A83A094B8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01-4CFF-AEF9-68A83A094B8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501-4CFF-AEF9-68A83A094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6941423764441"/>
          <c:y val="1.9375676050901579E-2"/>
          <c:w val="0.57194104235355936"/>
          <c:h val="0.85791170896005509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E0-4972-831A-225851F0834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E0-4972-831A-225851F08348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E0-4972-831A-225851F0834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2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8E0-4972-831A-225851F0834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8E0-4972-831A-225851F08348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8E0-4972-831A-225851F0834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8E0-4972-831A-225851F0834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8E0-4972-831A-225851F08348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8E0-4972-831A-225851F08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CF-4268-B7A1-E7CD82F1FEC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CF-4268-B7A1-E7CD82F1FEC3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CF-4268-B7A1-E7CD82F1F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AC-416A-BF80-423C7BDE98D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AC-416A-BF80-423C7BDE98D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5AC-416A-BF80-423C7BDE9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E4-444C-9F5B-86E6A47C0F5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E4-444C-9F5B-86E6A47C0F59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E4-444C-9F5B-86E6A47C0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19-4A27-A516-21686B25883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19-4A27-A516-21686B258839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19-4A27-A516-21686B258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D6-4414-9791-068852445FA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D6-4414-9791-068852445FA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D6-4414-9791-068852445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2C-4E7F-9363-5A755DBD918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2C-4E7F-9363-5A755DBD918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32C-4E7F-9363-5A755DBD9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85339218219E-3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BC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8BC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008BC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Plan1!$B$2:$B$7</c:f>
              <c:numCache>
                <c:formatCode>0.00%</c:formatCode>
                <c:ptCount val="6"/>
                <c:pt idx="0">
                  <c:v>0.76900000000000002</c:v>
                </c:pt>
                <c:pt idx="1">
                  <c:v>0.73399999999999999</c:v>
                </c:pt>
                <c:pt idx="2">
                  <c:v>0.51400000000000001</c:v>
                </c:pt>
                <c:pt idx="3">
                  <c:v>0.72499999999999998</c:v>
                </c:pt>
                <c:pt idx="4">
                  <c:v>0.70399999999999996</c:v>
                </c:pt>
                <c:pt idx="5">
                  <c:v>0.70799999999999996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33243080"/>
        <c:axId val="222881008"/>
      </c:barChart>
      <c:catAx>
        <c:axId val="3332430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2881008"/>
        <c:crosses val="autoZero"/>
        <c:auto val="1"/>
        <c:lblAlgn val="ctr"/>
        <c:lblOffset val="100"/>
        <c:tickLblSkip val="1"/>
        <c:noMultiLvlLbl val="0"/>
      </c:catAx>
      <c:valAx>
        <c:axId val="222881008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33243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0.755781968248159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62A1D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EA-4674-B7D9-CEF964600A70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EA-4674-B7D9-CEF964600A70}"/>
              </c:ext>
            </c:extLst>
          </c:dPt>
          <c:dPt>
            <c:idx val="4"/>
            <c:invertIfNegative val="0"/>
            <c:bubble3D val="0"/>
            <c:spPr>
              <a:solidFill>
                <a:srgbClr val="62A1D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62A1D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BE5-4F13-BBE6-79995D033E81}"/>
              </c:ext>
            </c:extLst>
          </c:dPt>
          <c:cat>
            <c:numRef>
              <c:f>Plan1!$A$2:$A$7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Plan1!$B$2:$B$7</c:f>
              <c:numCache>
                <c:formatCode>0%</c:formatCode>
                <c:ptCount val="6"/>
                <c:pt idx="0">
                  <c:v>0.39</c:v>
                </c:pt>
                <c:pt idx="1">
                  <c:v>0.17</c:v>
                </c:pt>
                <c:pt idx="2">
                  <c:v>0.15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222880616"/>
        <c:axId val="332843872"/>
      </c:barChart>
      <c:catAx>
        <c:axId val="2228806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2843872"/>
        <c:crosses val="autoZero"/>
        <c:auto val="1"/>
        <c:lblAlgn val="ctr"/>
        <c:lblOffset val="100"/>
        <c:tickLblSkip val="1"/>
        <c:noMultiLvlLbl val="0"/>
      </c:catAx>
      <c:valAx>
        <c:axId val="3328438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228806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85339218219E-3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BC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8BC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008BC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Plan1!$B$2:$B$7</c:f>
              <c:numCache>
                <c:formatCode>0.00%</c:formatCode>
                <c:ptCount val="6"/>
                <c:pt idx="0">
                  <c:v>0.76900000000000002</c:v>
                </c:pt>
                <c:pt idx="1">
                  <c:v>0.73399999999999999</c:v>
                </c:pt>
                <c:pt idx="2">
                  <c:v>0.51400000000000001</c:v>
                </c:pt>
                <c:pt idx="3">
                  <c:v>0.72499999999999998</c:v>
                </c:pt>
                <c:pt idx="4">
                  <c:v>0.70399999999999996</c:v>
                </c:pt>
                <c:pt idx="5">
                  <c:v>0.70799999999999996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45270520"/>
        <c:axId val="345270912"/>
      </c:barChart>
      <c:catAx>
        <c:axId val="3452705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45270912"/>
        <c:crosses val="autoZero"/>
        <c:auto val="1"/>
        <c:lblAlgn val="ctr"/>
        <c:lblOffset val="100"/>
        <c:tickLblSkip val="1"/>
        <c:noMultiLvlLbl val="0"/>
      </c:catAx>
      <c:valAx>
        <c:axId val="345270912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452705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D3-4DCC-B43C-8198200BF99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D3-4DCC-B43C-8198200BF99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D3-4DCC-B43C-8198200BF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36-4EEA-A908-C9F5CB846A7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36-4EEA-A908-C9F5CB846A7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36-4EEA-A908-C9F5CB846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22-4787-847C-1643237A8E5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22-4787-847C-1643237A8E5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22-4787-847C-1643237A8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26-4D9B-B0F0-FDE37B5456E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26-4D9B-B0F0-FDE37B5456E6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26-4D9B-B0F0-FDE37B545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2D-4A52-B907-6E406F414BA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2D-4A52-B907-6E406F414BA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2D-4A52-B907-6E406F414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C2-497F-86B8-596D1A8952D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C2-497F-86B8-596D1A8952D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6C2-497F-86B8-596D1A895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53-46DA-BBBB-E82D500B681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53-46DA-BBBB-E82D500B681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53-46DA-BBBB-E82D500B6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65-48F8-9BE0-CA23C2F25F7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65-48F8-9BE0-CA23C2F25F7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65-48F8-9BE0-CA23C2F25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E6-42AA-8A11-635665357FA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E6-42AA-8A11-635665357FA9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E6-42AA-8A11-635665357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C0000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EB-48E3-BEAD-0DB84C42093E}"/>
              </c:ext>
            </c:extLst>
          </c:dPt>
          <c:cat>
            <c:strRef>
              <c:f>Plan1!$A$2</c:f>
              <c:strCache>
                <c:ptCount val="1"/>
                <c:pt idx="0">
                  <c:v>1º Tri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EB-48E3-BEAD-0DB84C42093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CEB-48E3-BEAD-0DB84C42093E}"/>
              </c:ext>
            </c:extLst>
          </c:dPt>
          <c:cat>
            <c:strRef>
              <c:f>Plan1!$A$2</c:f>
              <c:strCache>
                <c:ptCount val="1"/>
                <c:pt idx="0">
                  <c:v>1º Tri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EB-48E3-BEAD-0DB84C420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2845048"/>
        <c:axId val="332844656"/>
      </c:barChart>
      <c:valAx>
        <c:axId val="3328446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32845048"/>
        <c:crosses val="autoZero"/>
        <c:crossBetween val="between"/>
      </c:valAx>
      <c:catAx>
        <c:axId val="332845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2844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BC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8BC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008BC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Plan1!$B$2:$B$10</c:f>
              <c:numCache>
                <c:formatCode>###0.0%</c:formatCode>
                <c:ptCount val="9"/>
                <c:pt idx="0">
                  <c:v>0.55653624471828123</c:v>
                </c:pt>
                <c:pt idx="1">
                  <c:v>0.86088016339610496</c:v>
                </c:pt>
                <c:pt idx="2">
                  <c:v>0.38945531397176242</c:v>
                </c:pt>
                <c:pt idx="3">
                  <c:v>0.3848659827098031</c:v>
                </c:pt>
                <c:pt idx="4">
                  <c:v>0.4560576758812524</c:v>
                </c:pt>
                <c:pt idx="5">
                  <c:v>0.65207752034503352</c:v>
                </c:pt>
                <c:pt idx="6">
                  <c:v>0.81217277532412924</c:v>
                </c:pt>
                <c:pt idx="7">
                  <c:v>0.56059160252615126</c:v>
                </c:pt>
                <c:pt idx="8">
                  <c:v>0.5099004182998178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74532768"/>
        <c:axId val="374533160"/>
      </c:barChart>
      <c:catAx>
        <c:axId val="374532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74533160"/>
        <c:crosses val="autoZero"/>
        <c:auto val="1"/>
        <c:lblAlgn val="ctr"/>
        <c:lblOffset val="100"/>
        <c:tickLblSkip val="1"/>
        <c:noMultiLvlLbl val="0"/>
      </c:catAx>
      <c:valAx>
        <c:axId val="374533160"/>
        <c:scaling>
          <c:orientation val="minMax"/>
          <c:max val="1"/>
          <c:min val="0"/>
        </c:scaling>
        <c:delete val="1"/>
        <c:axPos val="t"/>
        <c:numFmt formatCode="###0.0%" sourceLinked="1"/>
        <c:majorTickMark val="out"/>
        <c:minorTickMark val="none"/>
        <c:tickLblPos val="nextTo"/>
        <c:crossAx val="374532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BC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8BC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008BC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Plan1!$B$2:$B$10</c:f>
              <c:numCache>
                <c:formatCode>###0.0%</c:formatCode>
                <c:ptCount val="9"/>
                <c:pt idx="0">
                  <c:v>0.55653624471828123</c:v>
                </c:pt>
                <c:pt idx="1">
                  <c:v>0.86088016339610496</c:v>
                </c:pt>
                <c:pt idx="2">
                  <c:v>0.38945531397176242</c:v>
                </c:pt>
                <c:pt idx="3">
                  <c:v>0.3848659827098031</c:v>
                </c:pt>
                <c:pt idx="4">
                  <c:v>0.4560576758812524</c:v>
                </c:pt>
                <c:pt idx="5">
                  <c:v>0.65207752034503352</c:v>
                </c:pt>
                <c:pt idx="6">
                  <c:v>0.81217277532412924</c:v>
                </c:pt>
                <c:pt idx="7">
                  <c:v>0.56059160252615126</c:v>
                </c:pt>
                <c:pt idx="8">
                  <c:v>0.5099004182998178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47751952"/>
        <c:axId val="347752344"/>
      </c:barChart>
      <c:catAx>
        <c:axId val="3477519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47752344"/>
        <c:crosses val="autoZero"/>
        <c:auto val="1"/>
        <c:lblAlgn val="ctr"/>
        <c:lblOffset val="100"/>
        <c:tickLblSkip val="1"/>
        <c:noMultiLvlLbl val="0"/>
      </c:catAx>
      <c:valAx>
        <c:axId val="347752344"/>
        <c:scaling>
          <c:orientation val="minMax"/>
          <c:max val="1"/>
          <c:min val="0"/>
        </c:scaling>
        <c:delete val="1"/>
        <c:axPos val="t"/>
        <c:numFmt formatCode="###0.0%" sourceLinked="1"/>
        <c:majorTickMark val="out"/>
        <c:minorTickMark val="none"/>
        <c:tickLblPos val="nextTo"/>
        <c:crossAx val="3477519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C0000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C5-41DC-B3FA-CE3204A81EB9}"/>
              </c:ext>
            </c:extLst>
          </c:dPt>
          <c:cat>
            <c:strRef>
              <c:f>Plan1!$A$2</c:f>
              <c:strCache>
                <c:ptCount val="1"/>
                <c:pt idx="0">
                  <c:v>1º Tri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C5-41DC-B3FA-CE3204A81EB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6C5-41DC-B3FA-CE3204A81EB9}"/>
              </c:ext>
            </c:extLst>
          </c:dPt>
          <c:cat>
            <c:strRef>
              <c:f>Plan1!$A$2</c:f>
              <c:strCache>
                <c:ptCount val="1"/>
                <c:pt idx="0">
                  <c:v>1º Tri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C5-41DC-B3FA-CE3204A81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7750776"/>
        <c:axId val="347749208"/>
      </c:barChart>
      <c:valAx>
        <c:axId val="3477492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47750776"/>
        <c:crosses val="autoZero"/>
        <c:crossBetween val="between"/>
      </c:valAx>
      <c:catAx>
        <c:axId val="347750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7749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CB-405A-A9D1-BFC4BFC0D953}"/>
              </c:ext>
            </c:extLst>
          </c:dPt>
          <c:dPt>
            <c:idx val="1"/>
            <c:invertIfNegative val="0"/>
            <c:bubble3D val="0"/>
            <c:spPr>
              <a:solidFill>
                <a:srgbClr val="E2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CB-405A-A9D1-BFC4BFC0D95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CB-405A-A9D1-BFC4BFC0D95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CB-405A-A9D1-BFC4BFC0D95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7CB-405A-A9D1-BFC4BFC0D953}"/>
              </c:ext>
            </c:extLst>
          </c:dPt>
          <c:dPt>
            <c:idx val="7"/>
            <c:invertIfNegative val="0"/>
            <c:bubble3D val="0"/>
            <c:spPr>
              <a:solidFill>
                <a:srgbClr val="F2A22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7CB-405A-A9D1-BFC4BFC0D953}"/>
              </c:ext>
            </c:extLst>
          </c:dPt>
          <c:dPt>
            <c:idx val="8"/>
            <c:invertIfNegative val="0"/>
            <c:bubble3D val="0"/>
            <c:spPr>
              <a:solidFill>
                <a:srgbClr val="F2A22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7CB-405A-A9D1-BFC4BFC0D953}"/>
              </c:ext>
            </c:extLst>
          </c:dPt>
          <c:cat>
            <c:numRef>
              <c:f>Plan1!$A$2:$A$14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Plan1!$B$2:$B$14</c:f>
              <c:numCache>
                <c:formatCode>0%</c:formatCode>
                <c:ptCount val="13"/>
                <c:pt idx="0">
                  <c:v>0.16</c:v>
                </c:pt>
                <c:pt idx="1">
                  <c:v>0.15</c:v>
                </c:pt>
                <c:pt idx="2">
                  <c:v>0.11</c:v>
                </c:pt>
                <c:pt idx="3">
                  <c:v>0.11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0.06</c:v>
                </c:pt>
                <c:pt idx="8">
                  <c:v>0.04</c:v>
                </c:pt>
                <c:pt idx="9">
                  <c:v>0.04</c:v>
                </c:pt>
                <c:pt idx="10">
                  <c:v>0.03</c:v>
                </c:pt>
                <c:pt idx="11">
                  <c:v>0.02</c:v>
                </c:pt>
                <c:pt idx="12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47754304"/>
        <c:axId val="347750384"/>
      </c:barChart>
      <c:catAx>
        <c:axId val="3477543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47750384"/>
        <c:crosses val="autoZero"/>
        <c:auto val="1"/>
        <c:lblAlgn val="ctr"/>
        <c:lblOffset val="100"/>
        <c:tickLblSkip val="1"/>
        <c:noMultiLvlLbl val="0"/>
      </c:catAx>
      <c:valAx>
        <c:axId val="347750384"/>
        <c:scaling>
          <c:orientation val="minMax"/>
          <c:max val="0.2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477543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Plan1!$B$2:$B$10</c:f>
              <c:numCache>
                <c:formatCode>0%</c:formatCode>
                <c:ptCount val="9"/>
                <c:pt idx="0">
                  <c:v>0.92</c:v>
                </c:pt>
                <c:pt idx="1">
                  <c:v>0.86</c:v>
                </c:pt>
                <c:pt idx="2">
                  <c:v>0.86</c:v>
                </c:pt>
                <c:pt idx="3">
                  <c:v>0.82</c:v>
                </c:pt>
                <c:pt idx="4">
                  <c:v>0.75</c:v>
                </c:pt>
                <c:pt idx="5">
                  <c:v>0.72</c:v>
                </c:pt>
                <c:pt idx="6">
                  <c:v>0.65</c:v>
                </c:pt>
                <c:pt idx="7">
                  <c:v>0.61</c:v>
                </c:pt>
                <c:pt idx="8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47755088"/>
        <c:axId val="347755480"/>
      </c:barChart>
      <c:catAx>
        <c:axId val="3477550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47755480"/>
        <c:crosses val="autoZero"/>
        <c:auto val="1"/>
        <c:lblAlgn val="ctr"/>
        <c:lblOffset val="100"/>
        <c:tickLblSkip val="1"/>
        <c:noMultiLvlLbl val="0"/>
      </c:catAx>
      <c:valAx>
        <c:axId val="3477554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477550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Plan1!$B$2:$B$10</c:f>
              <c:numCache>
                <c:formatCode>0%</c:formatCode>
                <c:ptCount val="9"/>
                <c:pt idx="0">
                  <c:v>0.92</c:v>
                </c:pt>
                <c:pt idx="1">
                  <c:v>0.86</c:v>
                </c:pt>
                <c:pt idx="2">
                  <c:v>0.86</c:v>
                </c:pt>
                <c:pt idx="3">
                  <c:v>0.82</c:v>
                </c:pt>
                <c:pt idx="4">
                  <c:v>0.75</c:v>
                </c:pt>
                <c:pt idx="5">
                  <c:v>0.72</c:v>
                </c:pt>
                <c:pt idx="6">
                  <c:v>0.65</c:v>
                </c:pt>
                <c:pt idx="7">
                  <c:v>0.61</c:v>
                </c:pt>
                <c:pt idx="8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47756264"/>
        <c:axId val="374539432"/>
      </c:barChart>
      <c:catAx>
        <c:axId val="3477562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74539432"/>
        <c:crosses val="autoZero"/>
        <c:auto val="1"/>
        <c:lblAlgn val="ctr"/>
        <c:lblOffset val="100"/>
        <c:tickLblSkip val="1"/>
        <c:noMultiLvlLbl val="0"/>
      </c:catAx>
      <c:valAx>
        <c:axId val="3745394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47756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016FAC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80-4F42-8D53-0E47EAC3D255}"/>
              </c:ext>
            </c:extLst>
          </c:dPt>
          <c:cat>
            <c:strRef>
              <c:f>Plan1!$A$2</c:f>
              <c:strCache>
                <c:ptCount val="1"/>
                <c:pt idx="0">
                  <c:v>1º Tri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80-4F42-8D53-0E47EAC3D25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980-4F42-8D53-0E47EAC3D255}"/>
              </c:ext>
            </c:extLst>
          </c:dPt>
          <c:cat>
            <c:strRef>
              <c:f>Plan1!$A$2</c:f>
              <c:strCache>
                <c:ptCount val="1"/>
                <c:pt idx="0">
                  <c:v>1º Tri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80-4F42-8D53-0E47EAC3D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80176920"/>
        <c:axId val="380176528"/>
      </c:barChart>
      <c:valAx>
        <c:axId val="380176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80176920"/>
        <c:crosses val="autoZero"/>
        <c:crossBetween val="between"/>
      </c:valAx>
      <c:catAx>
        <c:axId val="380176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0176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016FAC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6FA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80-4F42-8D53-0E47EAC3D255}"/>
              </c:ext>
            </c:extLst>
          </c:dPt>
          <c:cat>
            <c:strRef>
              <c:f>Plan1!$A$2</c:f>
              <c:strCache>
                <c:ptCount val="1"/>
                <c:pt idx="0">
                  <c:v>1º Tri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80-4F42-8D53-0E47EAC3D25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980-4F42-8D53-0E47EAC3D255}"/>
              </c:ext>
            </c:extLst>
          </c:dPt>
          <c:cat>
            <c:strRef>
              <c:f>Plan1!$A$2</c:f>
              <c:strCache>
                <c:ptCount val="1"/>
                <c:pt idx="0">
                  <c:v>1º Tri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80-4F42-8D53-0E47EAC3D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82386400"/>
        <c:axId val="382386008"/>
      </c:barChart>
      <c:valAx>
        <c:axId val="3823860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82386400"/>
        <c:crosses val="autoZero"/>
        <c:crossBetween val="between"/>
      </c:valAx>
      <c:catAx>
        <c:axId val="382386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2386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05-40DC-B874-58F65B648D4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05-40DC-B874-58F65B648D49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05-40DC-B874-58F65B648D4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05-40DC-B874-58F65B648D49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Plan1!$B$2:$B$7</c:f>
              <c:numCache>
                <c:formatCode>0%</c:formatCode>
                <c:ptCount val="6"/>
                <c:pt idx="0">
                  <c:v>0.02</c:v>
                </c:pt>
                <c:pt idx="1">
                  <c:v>0.28000000000000003</c:v>
                </c:pt>
                <c:pt idx="2">
                  <c:v>0.34</c:v>
                </c:pt>
                <c:pt idx="3">
                  <c:v>0.22</c:v>
                </c:pt>
                <c:pt idx="4">
                  <c:v>0.11</c:v>
                </c:pt>
                <c:pt idx="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82392672"/>
        <c:axId val="382393064"/>
      </c:barChart>
      <c:catAx>
        <c:axId val="382392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2393064"/>
        <c:crosses val="autoZero"/>
        <c:auto val="1"/>
        <c:lblAlgn val="ctr"/>
        <c:lblOffset val="100"/>
        <c:tickLblSkip val="1"/>
        <c:noMultiLvlLbl val="0"/>
      </c:catAx>
      <c:valAx>
        <c:axId val="382393064"/>
        <c:scaling>
          <c:orientation val="minMax"/>
          <c:max val="0.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82392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05-40DC-B874-58F65B648D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05-40DC-B874-58F65B648D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05-40DC-B874-58F65B648D4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05-40DC-B874-58F65B648D4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Plan1!$B$2:$B$8</c:f>
              <c:numCache>
                <c:formatCode>0%</c:formatCode>
                <c:ptCount val="7"/>
                <c:pt idx="0">
                  <c:v>0.15</c:v>
                </c:pt>
                <c:pt idx="1">
                  <c:v>0.33</c:v>
                </c:pt>
                <c:pt idx="2">
                  <c:v>0.09</c:v>
                </c:pt>
                <c:pt idx="3">
                  <c:v>0.28999999999999998</c:v>
                </c:pt>
                <c:pt idx="4">
                  <c:v>0.04</c:v>
                </c:pt>
                <c:pt idx="5">
                  <c:v>0.04</c:v>
                </c:pt>
                <c:pt idx="6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83145496"/>
        <c:axId val="383145888"/>
      </c:barChart>
      <c:catAx>
        <c:axId val="383145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3145888"/>
        <c:crosses val="autoZero"/>
        <c:auto val="1"/>
        <c:lblAlgn val="ctr"/>
        <c:lblOffset val="100"/>
        <c:tickLblSkip val="1"/>
        <c:noMultiLvlLbl val="0"/>
      </c:catAx>
      <c:valAx>
        <c:axId val="383145888"/>
        <c:scaling>
          <c:orientation val="minMax"/>
          <c:max val="0.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831454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62A1D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62A1D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cat>
            <c:numRef>
              <c:f>Plan1!$A$2:$A$6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Plan1!$B$2:$B$6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0.16</c:v>
                </c:pt>
                <c:pt idx="3">
                  <c:v>0.15</c:v>
                </c:pt>
                <c:pt idx="4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32741360"/>
        <c:axId val="332741752"/>
      </c:barChart>
      <c:catAx>
        <c:axId val="3327413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2741752"/>
        <c:crosses val="autoZero"/>
        <c:auto val="1"/>
        <c:lblAlgn val="ctr"/>
        <c:lblOffset val="100"/>
        <c:tickLblSkip val="1"/>
        <c:noMultiLvlLbl val="0"/>
      </c:catAx>
      <c:valAx>
        <c:axId val="3327417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2741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03-4249-A377-80CD7CD226B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03-4249-A377-80CD7CD226B8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30.5</c:v>
                </c:pt>
                <c:pt idx="1">
                  <c:v>69.5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03-4249-A377-80CD7CD22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2B-4DBD-B3E0-AE0EB714257A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2B-4DBD-B3E0-AE0EB714257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69.5</c:v>
                </c:pt>
                <c:pt idx="1">
                  <c:v>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2B-4DBD-B3E0-AE0EB7142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62A1D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C0F-4702-A777-D384C48C6080}"/>
              </c:ext>
            </c:extLst>
          </c:dPt>
          <c:dPt>
            <c:idx val="4"/>
            <c:invertIfNegative val="0"/>
            <c:bubble3D val="0"/>
            <c:spPr>
              <a:solidFill>
                <a:srgbClr val="62A1D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62A1D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Plan1!$B$2:$B$7</c:f>
              <c:numCache>
                <c:formatCode>###0%</c:formatCode>
                <c:ptCount val="6"/>
                <c:pt idx="0">
                  <c:v>0.3136771307029706</c:v>
                </c:pt>
                <c:pt idx="1">
                  <c:v>0.25660762493830025</c:v>
                </c:pt>
                <c:pt idx="2">
                  <c:v>0.14825734616147024</c:v>
                </c:pt>
                <c:pt idx="3">
                  <c:v>0.14283123724185906</c:v>
                </c:pt>
                <c:pt idx="4">
                  <c:v>0.10294912861251236</c:v>
                </c:pt>
                <c:pt idx="5">
                  <c:v>3.5677532342879452E-2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32743320"/>
        <c:axId val="332743712"/>
      </c:barChart>
      <c:catAx>
        <c:axId val="3327433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2743712"/>
        <c:crosses val="autoZero"/>
        <c:auto val="1"/>
        <c:lblAlgn val="ctr"/>
        <c:lblOffset val="100"/>
        <c:tickLblSkip val="1"/>
        <c:noMultiLvlLbl val="0"/>
      </c:catAx>
      <c:valAx>
        <c:axId val="33274371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3327433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62A1D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F3-49CD-8872-0E163742111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FF3-49CD-8872-0E163742111B}"/>
              </c:ext>
            </c:extLst>
          </c:dPt>
          <c:dPt>
            <c:idx val="4"/>
            <c:invertIfNegative val="0"/>
            <c:bubble3D val="0"/>
            <c:spPr>
              <a:solidFill>
                <a:srgbClr val="62A1D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62A1D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Plan1!$B$2:$B$7</c:f>
              <c:numCache>
                <c:formatCode>###0%</c:formatCode>
                <c:ptCount val="6"/>
                <c:pt idx="0">
                  <c:v>0.3136771307029706</c:v>
                </c:pt>
                <c:pt idx="1">
                  <c:v>0.25660762493830025</c:v>
                </c:pt>
                <c:pt idx="2">
                  <c:v>0.14825734616147024</c:v>
                </c:pt>
                <c:pt idx="3">
                  <c:v>0.14283123724185906</c:v>
                </c:pt>
                <c:pt idx="4">
                  <c:v>0.10294912861251236</c:v>
                </c:pt>
                <c:pt idx="5">
                  <c:v>3.5677532342879452E-2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33242296"/>
        <c:axId val="333242688"/>
      </c:barChart>
      <c:catAx>
        <c:axId val="3332422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3242688"/>
        <c:crosses val="autoZero"/>
        <c:auto val="1"/>
        <c:lblAlgn val="ctr"/>
        <c:lblOffset val="100"/>
        <c:tickLblSkip val="1"/>
        <c:noMultiLvlLbl val="0"/>
      </c:catAx>
      <c:valAx>
        <c:axId val="333242688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3332422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52298137504227E-2"/>
          <c:y val="0"/>
          <c:w val="0.9668476313129841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62A1D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F3-49CD-8872-0E163742111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FF3-49CD-8872-0E163742111B}"/>
              </c:ext>
            </c:extLst>
          </c:dPt>
          <c:dPt>
            <c:idx val="4"/>
            <c:invertIfNegative val="0"/>
            <c:bubble3D val="0"/>
            <c:spPr>
              <a:solidFill>
                <a:srgbClr val="62A1D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7-43FE-BD1D-51900B048491}"/>
              </c:ext>
            </c:extLst>
          </c:dPt>
          <c:dPt>
            <c:idx val="5"/>
            <c:invertIfNegative val="0"/>
            <c:bubble3D val="0"/>
            <c:spPr>
              <a:solidFill>
                <a:srgbClr val="62A1D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7-43FE-BD1D-51900B048491}"/>
              </c:ext>
            </c:extLst>
          </c:dPt>
          <c:cat>
            <c:numRef>
              <c:f>Plan1!$A$2:$A$7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Plan1!$B$2:$B$7</c:f>
              <c:numCache>
                <c:formatCode>###0%</c:formatCode>
                <c:ptCount val="6"/>
                <c:pt idx="0">
                  <c:v>0.3136771307029706</c:v>
                </c:pt>
                <c:pt idx="1">
                  <c:v>0.25660762493830025</c:v>
                </c:pt>
                <c:pt idx="2">
                  <c:v>0.14825734616147024</c:v>
                </c:pt>
                <c:pt idx="3">
                  <c:v>0.14283123724185906</c:v>
                </c:pt>
                <c:pt idx="4">
                  <c:v>0.10294912861251236</c:v>
                </c:pt>
                <c:pt idx="5">
                  <c:v>3.5677532342879452E-2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87-43FE-BD1D-51900B048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33244256"/>
        <c:axId val="333244648"/>
      </c:barChart>
      <c:catAx>
        <c:axId val="3332442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3244648"/>
        <c:crosses val="autoZero"/>
        <c:auto val="1"/>
        <c:lblAlgn val="ctr"/>
        <c:lblOffset val="100"/>
        <c:tickLblSkip val="1"/>
        <c:noMultiLvlLbl val="0"/>
      </c:catAx>
      <c:valAx>
        <c:axId val="333244648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333244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61DE-7BB0-483C-B5E5-6530ACAA2CB9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B5D81-855D-4B49-A145-565F7874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879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8"/>
          <p:cNvSpPr>
            <a:spLocks noChangeArrowheads="1"/>
          </p:cNvSpPr>
          <p:nvPr userDrawn="1"/>
        </p:nvSpPr>
        <p:spPr bwMode="auto">
          <a:xfrm rot="10800000">
            <a:off x="-1654" y="135953"/>
            <a:ext cx="11793917" cy="49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" name="Rectangle 8"/>
          <p:cNvSpPr>
            <a:spLocks noChangeArrowheads="1"/>
          </p:cNvSpPr>
          <p:nvPr userDrawn="1"/>
        </p:nvSpPr>
        <p:spPr bwMode="auto">
          <a:xfrm rot="10800000">
            <a:off x="-1654" y="-24454"/>
            <a:ext cx="12193654" cy="2476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Rectangle 5"/>
          <p:cNvSpPr>
            <a:spLocks noChangeArrowheads="1"/>
          </p:cNvSpPr>
          <p:nvPr userDrawn="1"/>
        </p:nvSpPr>
        <p:spPr bwMode="auto">
          <a:xfrm rot="10800000" flipV="1">
            <a:off x="1035048" y="66042"/>
            <a:ext cx="10879386" cy="122673"/>
          </a:xfrm>
          <a:prstGeom prst="rect">
            <a:avLst/>
          </a:prstGeom>
          <a:solidFill>
            <a:srgbClr val="015B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-22859"/>
            <a:ext cx="2372187" cy="527684"/>
          </a:xfrm>
          <a:custGeom>
            <a:avLst/>
            <a:gdLst>
              <a:gd name="connsiteX0" fmla="*/ 0 w 1178387"/>
              <a:gd name="connsiteY0" fmla="*/ 0 h 438784"/>
              <a:gd name="connsiteX1" fmla="*/ 1178387 w 1178387"/>
              <a:gd name="connsiteY1" fmla="*/ 0 h 438784"/>
              <a:gd name="connsiteX2" fmla="*/ 1178387 w 1178387"/>
              <a:gd name="connsiteY2" fmla="*/ 438784 h 438784"/>
              <a:gd name="connsiteX3" fmla="*/ 0 w 1178387"/>
              <a:gd name="connsiteY3" fmla="*/ 438784 h 438784"/>
              <a:gd name="connsiteX4" fmla="*/ 0 w 1178387"/>
              <a:gd name="connsiteY4" fmla="*/ 0 h 438784"/>
              <a:gd name="connsiteX0" fmla="*/ 0 w 2372187"/>
              <a:gd name="connsiteY0" fmla="*/ 88900 h 527684"/>
              <a:gd name="connsiteX1" fmla="*/ 2372187 w 2372187"/>
              <a:gd name="connsiteY1" fmla="*/ 0 h 527684"/>
              <a:gd name="connsiteX2" fmla="*/ 1178387 w 2372187"/>
              <a:gd name="connsiteY2" fmla="*/ 527684 h 527684"/>
              <a:gd name="connsiteX3" fmla="*/ 0 w 2372187"/>
              <a:gd name="connsiteY3" fmla="*/ 527684 h 527684"/>
              <a:gd name="connsiteX4" fmla="*/ 0 w 2372187"/>
              <a:gd name="connsiteY4" fmla="*/ 88900 h 527684"/>
              <a:gd name="connsiteX0" fmla="*/ 12700 w 2372187"/>
              <a:gd name="connsiteY0" fmla="*/ 0 h 527684"/>
              <a:gd name="connsiteX1" fmla="*/ 2372187 w 2372187"/>
              <a:gd name="connsiteY1" fmla="*/ 0 h 527684"/>
              <a:gd name="connsiteX2" fmla="*/ 1178387 w 2372187"/>
              <a:gd name="connsiteY2" fmla="*/ 527684 h 527684"/>
              <a:gd name="connsiteX3" fmla="*/ 0 w 2372187"/>
              <a:gd name="connsiteY3" fmla="*/ 527684 h 527684"/>
              <a:gd name="connsiteX4" fmla="*/ 12700 w 2372187"/>
              <a:gd name="connsiteY4" fmla="*/ 0 h 52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2187" h="527684">
                <a:moveTo>
                  <a:pt x="12700" y="0"/>
                </a:moveTo>
                <a:lnTo>
                  <a:pt x="2372187" y="0"/>
                </a:lnTo>
                <a:lnTo>
                  <a:pt x="1178387" y="527684"/>
                </a:lnTo>
                <a:lnTo>
                  <a:pt x="0" y="527684"/>
                </a:lnTo>
                <a:lnTo>
                  <a:pt x="12700" y="0"/>
                </a:lnTo>
                <a:close/>
              </a:path>
            </a:pathLst>
          </a:custGeom>
          <a:solidFill>
            <a:srgbClr val="015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-203343" y="6733253"/>
            <a:ext cx="11097305" cy="1241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-32543" y="6107969"/>
            <a:ext cx="12224543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reeform 6"/>
          <p:cNvSpPr>
            <a:spLocks/>
          </p:cNvSpPr>
          <p:nvPr userDrawn="1"/>
        </p:nvSpPr>
        <p:spPr bwMode="auto">
          <a:xfrm rot="10800000">
            <a:off x="594782" y="-24455"/>
            <a:ext cx="2026497" cy="787823"/>
          </a:xfrm>
          <a:custGeom>
            <a:avLst/>
            <a:gdLst>
              <a:gd name="T0" fmla="*/ 0 w 369"/>
              <a:gd name="T1" fmla="*/ 135 h 327"/>
              <a:gd name="T2" fmla="*/ 0 w 369"/>
              <a:gd name="T3" fmla="*/ 327 h 327"/>
              <a:gd name="T4" fmla="*/ 369 w 369"/>
              <a:gd name="T5" fmla="*/ 192 h 327"/>
              <a:gd name="T6" fmla="*/ 369 w 369"/>
              <a:gd name="T7" fmla="*/ 0 h 327"/>
              <a:gd name="T8" fmla="*/ 0 w 369"/>
              <a:gd name="T9" fmla="*/ 135 h 327"/>
              <a:gd name="connsiteX0" fmla="*/ 11220 w 21220"/>
              <a:gd name="connsiteY0" fmla="*/ 4128 h 14587"/>
              <a:gd name="connsiteX1" fmla="*/ 0 w 21220"/>
              <a:gd name="connsiteY1" fmla="*/ 14587 h 14587"/>
              <a:gd name="connsiteX2" fmla="*/ 21220 w 21220"/>
              <a:gd name="connsiteY2" fmla="*/ 5872 h 14587"/>
              <a:gd name="connsiteX3" fmla="*/ 21220 w 21220"/>
              <a:gd name="connsiteY3" fmla="*/ 0 h 14587"/>
              <a:gd name="connsiteX4" fmla="*/ 11220 w 21220"/>
              <a:gd name="connsiteY4" fmla="*/ 4128 h 14587"/>
              <a:gd name="connsiteX0" fmla="*/ 0 w 33740"/>
              <a:gd name="connsiteY0" fmla="*/ 14770 h 14770"/>
              <a:gd name="connsiteX1" fmla="*/ 12520 w 33740"/>
              <a:gd name="connsiteY1" fmla="*/ 14587 h 14770"/>
              <a:gd name="connsiteX2" fmla="*/ 33740 w 33740"/>
              <a:gd name="connsiteY2" fmla="*/ 5872 h 14770"/>
              <a:gd name="connsiteX3" fmla="*/ 33740 w 33740"/>
              <a:gd name="connsiteY3" fmla="*/ 0 h 14770"/>
              <a:gd name="connsiteX4" fmla="*/ 0 w 33740"/>
              <a:gd name="connsiteY4" fmla="*/ 14770 h 1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0" h="14770">
                <a:moveTo>
                  <a:pt x="0" y="14770"/>
                </a:moveTo>
                <a:lnTo>
                  <a:pt x="12520" y="14587"/>
                </a:lnTo>
                <a:lnTo>
                  <a:pt x="33740" y="5872"/>
                </a:lnTo>
                <a:lnTo>
                  <a:pt x="33740" y="0"/>
                </a:lnTo>
                <a:lnTo>
                  <a:pt x="0" y="14770"/>
                </a:lnTo>
                <a:close/>
              </a:path>
            </a:pathLst>
          </a:cu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Freeform 7"/>
          <p:cNvSpPr>
            <a:spLocks/>
          </p:cNvSpPr>
          <p:nvPr userDrawn="1"/>
        </p:nvSpPr>
        <p:spPr bwMode="auto">
          <a:xfrm rot="10800000">
            <a:off x="8996" y="244255"/>
            <a:ext cx="585788" cy="519113"/>
          </a:xfrm>
          <a:custGeom>
            <a:avLst/>
            <a:gdLst>
              <a:gd name="T0" fmla="*/ 0 w 369"/>
              <a:gd name="T1" fmla="*/ 192 h 327"/>
              <a:gd name="T2" fmla="*/ 369 w 369"/>
              <a:gd name="T3" fmla="*/ 327 h 327"/>
              <a:gd name="T4" fmla="*/ 369 w 369"/>
              <a:gd name="T5" fmla="*/ 135 h 327"/>
              <a:gd name="T6" fmla="*/ 0 w 369"/>
              <a:gd name="T7" fmla="*/ 0 h 327"/>
              <a:gd name="T8" fmla="*/ 0 w 369"/>
              <a:gd name="T9" fmla="*/ 192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327">
                <a:moveTo>
                  <a:pt x="0" y="192"/>
                </a:moveTo>
                <a:lnTo>
                  <a:pt x="369" y="327"/>
                </a:lnTo>
                <a:lnTo>
                  <a:pt x="369" y="135"/>
                </a:lnTo>
                <a:lnTo>
                  <a:pt x="0" y="0"/>
                </a:lnTo>
                <a:lnTo>
                  <a:pt x="0" y="192"/>
                </a:lnTo>
                <a:close/>
              </a:path>
            </a:pathLst>
          </a:custGeom>
          <a:solidFill>
            <a:srgbClr val="008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Rectangle 8"/>
          <p:cNvSpPr>
            <a:spLocks noChangeArrowheads="1"/>
          </p:cNvSpPr>
          <p:nvPr userDrawn="1"/>
        </p:nvSpPr>
        <p:spPr bwMode="auto">
          <a:xfrm rot="10800000">
            <a:off x="-32543" y="6587078"/>
            <a:ext cx="11067934" cy="315908"/>
          </a:xfrm>
          <a:prstGeom prst="rect">
            <a:avLst/>
          </a:prstGeom>
          <a:solidFill>
            <a:srgbClr val="015B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8" name="Forma livre 57"/>
          <p:cNvSpPr>
            <a:spLocks/>
          </p:cNvSpPr>
          <p:nvPr userDrawn="1"/>
        </p:nvSpPr>
        <p:spPr bwMode="auto">
          <a:xfrm rot="10800000">
            <a:off x="-162358" y="6587078"/>
            <a:ext cx="12354357" cy="249238"/>
          </a:xfrm>
          <a:custGeom>
            <a:avLst/>
            <a:gdLst>
              <a:gd name="connsiteX0" fmla="*/ 3553257 w 3553257"/>
              <a:gd name="connsiteY0" fmla="*/ 249238 h 249238"/>
              <a:gd name="connsiteX1" fmla="*/ 907798 w 3553257"/>
              <a:gd name="connsiteY1" fmla="*/ 249238 h 249238"/>
              <a:gd name="connsiteX2" fmla="*/ 513793 w 3553257"/>
              <a:gd name="connsiteY2" fmla="*/ 38100 h 249238"/>
              <a:gd name="connsiteX3" fmla="*/ 116542 w 3553257"/>
              <a:gd name="connsiteY3" fmla="*/ 249238 h 249238"/>
              <a:gd name="connsiteX4" fmla="*/ 0 w 3553257"/>
              <a:gd name="connsiteY4" fmla="*/ 249238 h 249238"/>
              <a:gd name="connsiteX5" fmla="*/ 0 w 3553257"/>
              <a:gd name="connsiteY5" fmla="*/ 214313 h 249238"/>
              <a:gd name="connsiteX6" fmla="*/ 108964 w 3553257"/>
              <a:gd name="connsiteY6" fmla="*/ 214313 h 249238"/>
              <a:gd name="connsiteX7" fmla="*/ 513793 w 3553257"/>
              <a:gd name="connsiteY7" fmla="*/ 0 h 249238"/>
              <a:gd name="connsiteX8" fmla="*/ 915375 w 3553257"/>
              <a:gd name="connsiteY8" fmla="*/ 214313 h 249238"/>
              <a:gd name="connsiteX9" fmla="*/ 3553257 w 3553257"/>
              <a:gd name="connsiteY9" fmla="*/ 214313 h 249238"/>
              <a:gd name="connsiteX0" fmla="*/ 9230157 w 9230157"/>
              <a:gd name="connsiteY0" fmla="*/ 241618 h 249238"/>
              <a:gd name="connsiteX1" fmla="*/ 907798 w 9230157"/>
              <a:gd name="connsiteY1" fmla="*/ 249238 h 249238"/>
              <a:gd name="connsiteX2" fmla="*/ 513793 w 9230157"/>
              <a:gd name="connsiteY2" fmla="*/ 38100 h 249238"/>
              <a:gd name="connsiteX3" fmla="*/ 116542 w 9230157"/>
              <a:gd name="connsiteY3" fmla="*/ 249238 h 249238"/>
              <a:gd name="connsiteX4" fmla="*/ 0 w 9230157"/>
              <a:gd name="connsiteY4" fmla="*/ 249238 h 249238"/>
              <a:gd name="connsiteX5" fmla="*/ 0 w 9230157"/>
              <a:gd name="connsiteY5" fmla="*/ 214313 h 249238"/>
              <a:gd name="connsiteX6" fmla="*/ 108964 w 9230157"/>
              <a:gd name="connsiteY6" fmla="*/ 214313 h 249238"/>
              <a:gd name="connsiteX7" fmla="*/ 513793 w 9230157"/>
              <a:gd name="connsiteY7" fmla="*/ 0 h 249238"/>
              <a:gd name="connsiteX8" fmla="*/ 915375 w 9230157"/>
              <a:gd name="connsiteY8" fmla="*/ 214313 h 249238"/>
              <a:gd name="connsiteX9" fmla="*/ 3553257 w 9230157"/>
              <a:gd name="connsiteY9" fmla="*/ 214313 h 249238"/>
              <a:gd name="connsiteX10" fmla="*/ 9230157 w 9230157"/>
              <a:gd name="connsiteY10" fmla="*/ 241618 h 249238"/>
              <a:gd name="connsiteX0" fmla="*/ 12344832 w 12344832"/>
              <a:gd name="connsiteY0" fmla="*/ 232093 h 249238"/>
              <a:gd name="connsiteX1" fmla="*/ 907798 w 12344832"/>
              <a:gd name="connsiteY1" fmla="*/ 249238 h 249238"/>
              <a:gd name="connsiteX2" fmla="*/ 513793 w 12344832"/>
              <a:gd name="connsiteY2" fmla="*/ 38100 h 249238"/>
              <a:gd name="connsiteX3" fmla="*/ 116542 w 12344832"/>
              <a:gd name="connsiteY3" fmla="*/ 249238 h 249238"/>
              <a:gd name="connsiteX4" fmla="*/ 0 w 12344832"/>
              <a:gd name="connsiteY4" fmla="*/ 249238 h 249238"/>
              <a:gd name="connsiteX5" fmla="*/ 0 w 12344832"/>
              <a:gd name="connsiteY5" fmla="*/ 214313 h 249238"/>
              <a:gd name="connsiteX6" fmla="*/ 108964 w 12344832"/>
              <a:gd name="connsiteY6" fmla="*/ 214313 h 249238"/>
              <a:gd name="connsiteX7" fmla="*/ 513793 w 12344832"/>
              <a:gd name="connsiteY7" fmla="*/ 0 h 249238"/>
              <a:gd name="connsiteX8" fmla="*/ 915375 w 12344832"/>
              <a:gd name="connsiteY8" fmla="*/ 214313 h 249238"/>
              <a:gd name="connsiteX9" fmla="*/ 3553257 w 12344832"/>
              <a:gd name="connsiteY9" fmla="*/ 214313 h 249238"/>
              <a:gd name="connsiteX10" fmla="*/ 12344832 w 12344832"/>
              <a:gd name="connsiteY10" fmla="*/ 232093 h 249238"/>
              <a:gd name="connsiteX0" fmla="*/ 12344832 w 12354357"/>
              <a:gd name="connsiteY0" fmla="*/ 232093 h 249238"/>
              <a:gd name="connsiteX1" fmla="*/ 907798 w 12354357"/>
              <a:gd name="connsiteY1" fmla="*/ 249238 h 249238"/>
              <a:gd name="connsiteX2" fmla="*/ 513793 w 12354357"/>
              <a:gd name="connsiteY2" fmla="*/ 38100 h 249238"/>
              <a:gd name="connsiteX3" fmla="*/ 116542 w 12354357"/>
              <a:gd name="connsiteY3" fmla="*/ 249238 h 249238"/>
              <a:gd name="connsiteX4" fmla="*/ 0 w 12354357"/>
              <a:gd name="connsiteY4" fmla="*/ 249238 h 249238"/>
              <a:gd name="connsiteX5" fmla="*/ 0 w 12354357"/>
              <a:gd name="connsiteY5" fmla="*/ 214313 h 249238"/>
              <a:gd name="connsiteX6" fmla="*/ 108964 w 12354357"/>
              <a:gd name="connsiteY6" fmla="*/ 214313 h 249238"/>
              <a:gd name="connsiteX7" fmla="*/ 513793 w 12354357"/>
              <a:gd name="connsiteY7" fmla="*/ 0 h 249238"/>
              <a:gd name="connsiteX8" fmla="*/ 915375 w 12354357"/>
              <a:gd name="connsiteY8" fmla="*/ 214313 h 249238"/>
              <a:gd name="connsiteX9" fmla="*/ 12354357 w 12354357"/>
              <a:gd name="connsiteY9" fmla="*/ 204788 h 249238"/>
              <a:gd name="connsiteX10" fmla="*/ 12344832 w 12354357"/>
              <a:gd name="connsiteY10" fmla="*/ 232093 h 2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54357" h="249238">
                <a:moveTo>
                  <a:pt x="12344832" y="232093"/>
                </a:moveTo>
                <a:lnTo>
                  <a:pt x="907798" y="249238"/>
                </a:lnTo>
                <a:lnTo>
                  <a:pt x="513793" y="38100"/>
                </a:lnTo>
                <a:lnTo>
                  <a:pt x="116542" y="249238"/>
                </a:lnTo>
                <a:lnTo>
                  <a:pt x="0" y="249238"/>
                </a:lnTo>
                <a:lnTo>
                  <a:pt x="0" y="214313"/>
                </a:lnTo>
                <a:lnTo>
                  <a:pt x="108964" y="214313"/>
                </a:lnTo>
                <a:lnTo>
                  <a:pt x="513793" y="0"/>
                </a:lnTo>
                <a:lnTo>
                  <a:pt x="915375" y="214313"/>
                </a:lnTo>
                <a:lnTo>
                  <a:pt x="12354357" y="204788"/>
                </a:lnTo>
                <a:cubicBezTo>
                  <a:pt x="12354357" y="216430"/>
                  <a:pt x="12344832" y="220451"/>
                  <a:pt x="12344832" y="232093"/>
                </a:cubicBezTo>
                <a:close/>
              </a:path>
            </a:pathLst>
          </a:custGeom>
          <a:solidFill>
            <a:srgbClr val="018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2" name="Forma livre 61"/>
          <p:cNvSpPr>
            <a:spLocks/>
          </p:cNvSpPr>
          <p:nvPr userDrawn="1"/>
        </p:nvSpPr>
        <p:spPr bwMode="auto">
          <a:xfrm rot="10800000">
            <a:off x="7408" y="137609"/>
            <a:ext cx="3745443" cy="238125"/>
          </a:xfrm>
          <a:custGeom>
            <a:avLst/>
            <a:gdLst>
              <a:gd name="connsiteX0" fmla="*/ 3745443 w 3745443"/>
              <a:gd name="connsiteY0" fmla="*/ 238125 h 238125"/>
              <a:gd name="connsiteX1" fmla="*/ 3695700 w 3745443"/>
              <a:gd name="connsiteY1" fmla="*/ 238125 h 238125"/>
              <a:gd name="connsiteX2" fmla="*/ 3113088 w 3745443"/>
              <a:gd name="connsiteY2" fmla="*/ 26988 h 238125"/>
              <a:gd name="connsiteX3" fmla="*/ 2530475 w 3745443"/>
              <a:gd name="connsiteY3" fmla="*/ 238125 h 238125"/>
              <a:gd name="connsiteX4" fmla="*/ 0 w 3745443"/>
              <a:gd name="connsiteY4" fmla="*/ 238125 h 238125"/>
              <a:gd name="connsiteX5" fmla="*/ 0 w 3745443"/>
              <a:gd name="connsiteY5" fmla="*/ 214312 h 238125"/>
              <a:gd name="connsiteX6" fmla="*/ 2524125 w 3745443"/>
              <a:gd name="connsiteY6" fmla="*/ 214312 h 238125"/>
              <a:gd name="connsiteX7" fmla="*/ 3113088 w 3745443"/>
              <a:gd name="connsiteY7" fmla="*/ 0 h 238125"/>
              <a:gd name="connsiteX8" fmla="*/ 3702050 w 3745443"/>
              <a:gd name="connsiteY8" fmla="*/ 214312 h 238125"/>
              <a:gd name="connsiteX9" fmla="*/ 3745443 w 3745443"/>
              <a:gd name="connsiteY9" fmla="*/ 214312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5443" h="238125">
                <a:moveTo>
                  <a:pt x="3745443" y="238125"/>
                </a:moveTo>
                <a:lnTo>
                  <a:pt x="3695700" y="238125"/>
                </a:lnTo>
                <a:lnTo>
                  <a:pt x="3113088" y="26988"/>
                </a:lnTo>
                <a:lnTo>
                  <a:pt x="2530475" y="238125"/>
                </a:lnTo>
                <a:lnTo>
                  <a:pt x="0" y="238125"/>
                </a:lnTo>
                <a:lnTo>
                  <a:pt x="0" y="214312"/>
                </a:lnTo>
                <a:lnTo>
                  <a:pt x="2524125" y="214312"/>
                </a:lnTo>
                <a:lnTo>
                  <a:pt x="3113088" y="0"/>
                </a:lnTo>
                <a:lnTo>
                  <a:pt x="3702050" y="214312"/>
                </a:lnTo>
                <a:lnTo>
                  <a:pt x="3745443" y="214312"/>
                </a:lnTo>
                <a:close/>
              </a:path>
            </a:pathLst>
          </a:cu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11423065" y="6346428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E6FEBDC-E80C-4FD3-9100-C1787748C3CE}" type="slidenum">
              <a:rPr lang="pt-BR" b="1" smtClean="0">
                <a:solidFill>
                  <a:schemeClr val="bg2">
                    <a:lumMod val="50000"/>
                  </a:schemeClr>
                </a:solidFill>
              </a:rPr>
              <a:pPr algn="ctr"/>
              <a:t>‹nº›</a:t>
            </a:fld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4"/>
          <p:cNvGrpSpPr>
            <a:grpSpLocks noChangeAspect="1"/>
          </p:cNvGrpSpPr>
          <p:nvPr userDrawn="1"/>
        </p:nvGrpSpPr>
        <p:grpSpPr bwMode="auto">
          <a:xfrm>
            <a:off x="11312620" y="66042"/>
            <a:ext cx="740597" cy="616613"/>
            <a:chOff x="7210" y="3701"/>
            <a:chExt cx="448" cy="373"/>
          </a:xfrm>
        </p:grpSpPr>
        <p:sp>
          <p:nvSpPr>
            <p:cNvPr id="12" name="AutoShape 13"/>
            <p:cNvSpPr>
              <a:spLocks noChangeAspect="1" noChangeArrowheads="1" noTextEdit="1"/>
            </p:cNvSpPr>
            <p:nvPr/>
          </p:nvSpPr>
          <p:spPr bwMode="auto">
            <a:xfrm>
              <a:off x="7212" y="3701"/>
              <a:ext cx="44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572" y="3701"/>
              <a:ext cx="85" cy="73"/>
            </a:xfrm>
            <a:custGeom>
              <a:avLst/>
              <a:gdLst>
                <a:gd name="T0" fmla="*/ 0 w 45"/>
                <a:gd name="T1" fmla="*/ 72 h 72"/>
                <a:gd name="T2" fmla="*/ 0 w 45"/>
                <a:gd name="T3" fmla="*/ 0 h 72"/>
                <a:gd name="T4" fmla="*/ 45 w 45"/>
                <a:gd name="T5" fmla="*/ 72 h 72"/>
                <a:gd name="T6" fmla="*/ 0 w 45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72">
                  <a:moveTo>
                    <a:pt x="0" y="72"/>
                  </a:moveTo>
                  <a:lnTo>
                    <a:pt x="0" y="0"/>
                  </a:lnTo>
                  <a:lnTo>
                    <a:pt x="45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210" y="3774"/>
              <a:ext cx="447" cy="300"/>
            </a:xfrm>
            <a:custGeom>
              <a:avLst/>
              <a:gdLst>
                <a:gd name="T0" fmla="*/ 109 w 550"/>
                <a:gd name="T1" fmla="*/ 0 h 369"/>
                <a:gd name="T2" fmla="*/ 314 w 550"/>
                <a:gd name="T3" fmla="*/ 0 h 369"/>
                <a:gd name="T4" fmla="*/ 524 w 550"/>
                <a:gd name="T5" fmla="*/ 0 h 369"/>
                <a:gd name="T6" fmla="*/ 550 w 550"/>
                <a:gd name="T7" fmla="*/ 0 h 369"/>
                <a:gd name="T8" fmla="*/ 474 w 550"/>
                <a:gd name="T9" fmla="*/ 325 h 369"/>
                <a:gd name="T10" fmla="*/ 474 w 550"/>
                <a:gd name="T11" fmla="*/ 325 h 369"/>
                <a:gd name="T12" fmla="*/ 470 w 550"/>
                <a:gd name="T13" fmla="*/ 343 h 369"/>
                <a:gd name="T14" fmla="*/ 438 w 550"/>
                <a:gd name="T15" fmla="*/ 369 h 369"/>
                <a:gd name="T16" fmla="*/ 23 w 550"/>
                <a:gd name="T17" fmla="*/ 369 h 369"/>
                <a:gd name="T18" fmla="*/ 3 w 550"/>
                <a:gd name="T19" fmla="*/ 343 h 369"/>
                <a:gd name="T20" fmla="*/ 77 w 550"/>
                <a:gd name="T21" fmla="*/ 26 h 369"/>
                <a:gd name="T22" fmla="*/ 109 w 550"/>
                <a:gd name="T2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369">
                  <a:moveTo>
                    <a:pt x="109" y="0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474" y="325"/>
                    <a:pt x="474" y="325"/>
                    <a:pt x="474" y="325"/>
                  </a:cubicBezTo>
                  <a:cubicBezTo>
                    <a:pt x="474" y="325"/>
                    <a:pt x="474" y="325"/>
                    <a:pt x="474" y="325"/>
                  </a:cubicBezTo>
                  <a:cubicBezTo>
                    <a:pt x="470" y="343"/>
                    <a:pt x="470" y="343"/>
                    <a:pt x="470" y="343"/>
                  </a:cubicBezTo>
                  <a:cubicBezTo>
                    <a:pt x="467" y="357"/>
                    <a:pt x="453" y="369"/>
                    <a:pt x="438" y="369"/>
                  </a:cubicBezTo>
                  <a:cubicBezTo>
                    <a:pt x="23" y="369"/>
                    <a:pt x="23" y="369"/>
                    <a:pt x="23" y="369"/>
                  </a:cubicBezTo>
                  <a:cubicBezTo>
                    <a:pt x="9" y="369"/>
                    <a:pt x="0" y="357"/>
                    <a:pt x="3" y="34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80" y="11"/>
                    <a:pt x="95" y="0"/>
                    <a:pt x="109" y="0"/>
                  </a:cubicBezTo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7" y="315080"/>
            <a:ext cx="550354" cy="2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B6E1-8BF4-4B7D-996B-FF09713B8956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3177-2CD2-424B-8CC6-D92918BAA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0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B6E1-8BF4-4B7D-996B-FF09713B8956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3177-2CD2-424B-8CC6-D92918BAA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6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B6E1-8BF4-4B7D-996B-FF09713B8956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3177-2CD2-424B-8CC6-D92918BAA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02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8"/>
          <p:cNvSpPr>
            <a:spLocks noChangeArrowheads="1"/>
          </p:cNvSpPr>
          <p:nvPr userDrawn="1"/>
        </p:nvSpPr>
        <p:spPr bwMode="auto">
          <a:xfrm rot="10800000">
            <a:off x="-1654" y="135953"/>
            <a:ext cx="11793917" cy="49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" name="Rectangle 8"/>
          <p:cNvSpPr>
            <a:spLocks noChangeArrowheads="1"/>
          </p:cNvSpPr>
          <p:nvPr userDrawn="1"/>
        </p:nvSpPr>
        <p:spPr bwMode="auto">
          <a:xfrm rot="10800000">
            <a:off x="-1654" y="-24454"/>
            <a:ext cx="12193654" cy="2476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Rectangle 5"/>
          <p:cNvSpPr>
            <a:spLocks noChangeArrowheads="1"/>
          </p:cNvSpPr>
          <p:nvPr userDrawn="1"/>
        </p:nvSpPr>
        <p:spPr bwMode="auto">
          <a:xfrm rot="10800000" flipV="1">
            <a:off x="1035048" y="66042"/>
            <a:ext cx="10879386" cy="122673"/>
          </a:xfrm>
          <a:prstGeom prst="rect">
            <a:avLst/>
          </a:prstGeom>
          <a:solidFill>
            <a:srgbClr val="015B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-22859"/>
            <a:ext cx="2372187" cy="527684"/>
          </a:xfrm>
          <a:custGeom>
            <a:avLst/>
            <a:gdLst>
              <a:gd name="connsiteX0" fmla="*/ 0 w 1178387"/>
              <a:gd name="connsiteY0" fmla="*/ 0 h 438784"/>
              <a:gd name="connsiteX1" fmla="*/ 1178387 w 1178387"/>
              <a:gd name="connsiteY1" fmla="*/ 0 h 438784"/>
              <a:gd name="connsiteX2" fmla="*/ 1178387 w 1178387"/>
              <a:gd name="connsiteY2" fmla="*/ 438784 h 438784"/>
              <a:gd name="connsiteX3" fmla="*/ 0 w 1178387"/>
              <a:gd name="connsiteY3" fmla="*/ 438784 h 438784"/>
              <a:gd name="connsiteX4" fmla="*/ 0 w 1178387"/>
              <a:gd name="connsiteY4" fmla="*/ 0 h 438784"/>
              <a:gd name="connsiteX0" fmla="*/ 0 w 2372187"/>
              <a:gd name="connsiteY0" fmla="*/ 88900 h 527684"/>
              <a:gd name="connsiteX1" fmla="*/ 2372187 w 2372187"/>
              <a:gd name="connsiteY1" fmla="*/ 0 h 527684"/>
              <a:gd name="connsiteX2" fmla="*/ 1178387 w 2372187"/>
              <a:gd name="connsiteY2" fmla="*/ 527684 h 527684"/>
              <a:gd name="connsiteX3" fmla="*/ 0 w 2372187"/>
              <a:gd name="connsiteY3" fmla="*/ 527684 h 527684"/>
              <a:gd name="connsiteX4" fmla="*/ 0 w 2372187"/>
              <a:gd name="connsiteY4" fmla="*/ 88900 h 527684"/>
              <a:gd name="connsiteX0" fmla="*/ 12700 w 2372187"/>
              <a:gd name="connsiteY0" fmla="*/ 0 h 527684"/>
              <a:gd name="connsiteX1" fmla="*/ 2372187 w 2372187"/>
              <a:gd name="connsiteY1" fmla="*/ 0 h 527684"/>
              <a:gd name="connsiteX2" fmla="*/ 1178387 w 2372187"/>
              <a:gd name="connsiteY2" fmla="*/ 527684 h 527684"/>
              <a:gd name="connsiteX3" fmla="*/ 0 w 2372187"/>
              <a:gd name="connsiteY3" fmla="*/ 527684 h 527684"/>
              <a:gd name="connsiteX4" fmla="*/ 12700 w 2372187"/>
              <a:gd name="connsiteY4" fmla="*/ 0 h 52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2187" h="527684">
                <a:moveTo>
                  <a:pt x="12700" y="0"/>
                </a:moveTo>
                <a:lnTo>
                  <a:pt x="2372187" y="0"/>
                </a:lnTo>
                <a:lnTo>
                  <a:pt x="1178387" y="527684"/>
                </a:lnTo>
                <a:lnTo>
                  <a:pt x="0" y="527684"/>
                </a:lnTo>
                <a:lnTo>
                  <a:pt x="12700" y="0"/>
                </a:lnTo>
                <a:close/>
              </a:path>
            </a:pathLst>
          </a:custGeom>
          <a:solidFill>
            <a:srgbClr val="015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-203343" y="6733253"/>
            <a:ext cx="11097305" cy="1241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-32543" y="6107969"/>
            <a:ext cx="12224543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reeform 6"/>
          <p:cNvSpPr>
            <a:spLocks/>
          </p:cNvSpPr>
          <p:nvPr userDrawn="1"/>
        </p:nvSpPr>
        <p:spPr bwMode="auto">
          <a:xfrm rot="10800000">
            <a:off x="594782" y="-24455"/>
            <a:ext cx="2026497" cy="787823"/>
          </a:xfrm>
          <a:custGeom>
            <a:avLst/>
            <a:gdLst>
              <a:gd name="T0" fmla="*/ 0 w 369"/>
              <a:gd name="T1" fmla="*/ 135 h 327"/>
              <a:gd name="T2" fmla="*/ 0 w 369"/>
              <a:gd name="T3" fmla="*/ 327 h 327"/>
              <a:gd name="T4" fmla="*/ 369 w 369"/>
              <a:gd name="T5" fmla="*/ 192 h 327"/>
              <a:gd name="T6" fmla="*/ 369 w 369"/>
              <a:gd name="T7" fmla="*/ 0 h 327"/>
              <a:gd name="T8" fmla="*/ 0 w 369"/>
              <a:gd name="T9" fmla="*/ 135 h 327"/>
              <a:gd name="connsiteX0" fmla="*/ 11220 w 21220"/>
              <a:gd name="connsiteY0" fmla="*/ 4128 h 14587"/>
              <a:gd name="connsiteX1" fmla="*/ 0 w 21220"/>
              <a:gd name="connsiteY1" fmla="*/ 14587 h 14587"/>
              <a:gd name="connsiteX2" fmla="*/ 21220 w 21220"/>
              <a:gd name="connsiteY2" fmla="*/ 5872 h 14587"/>
              <a:gd name="connsiteX3" fmla="*/ 21220 w 21220"/>
              <a:gd name="connsiteY3" fmla="*/ 0 h 14587"/>
              <a:gd name="connsiteX4" fmla="*/ 11220 w 21220"/>
              <a:gd name="connsiteY4" fmla="*/ 4128 h 14587"/>
              <a:gd name="connsiteX0" fmla="*/ 0 w 33740"/>
              <a:gd name="connsiteY0" fmla="*/ 14770 h 14770"/>
              <a:gd name="connsiteX1" fmla="*/ 12520 w 33740"/>
              <a:gd name="connsiteY1" fmla="*/ 14587 h 14770"/>
              <a:gd name="connsiteX2" fmla="*/ 33740 w 33740"/>
              <a:gd name="connsiteY2" fmla="*/ 5872 h 14770"/>
              <a:gd name="connsiteX3" fmla="*/ 33740 w 33740"/>
              <a:gd name="connsiteY3" fmla="*/ 0 h 14770"/>
              <a:gd name="connsiteX4" fmla="*/ 0 w 33740"/>
              <a:gd name="connsiteY4" fmla="*/ 14770 h 1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0" h="14770">
                <a:moveTo>
                  <a:pt x="0" y="14770"/>
                </a:moveTo>
                <a:lnTo>
                  <a:pt x="12520" y="14587"/>
                </a:lnTo>
                <a:lnTo>
                  <a:pt x="33740" y="5872"/>
                </a:lnTo>
                <a:lnTo>
                  <a:pt x="33740" y="0"/>
                </a:lnTo>
                <a:lnTo>
                  <a:pt x="0" y="14770"/>
                </a:lnTo>
                <a:close/>
              </a:path>
            </a:pathLst>
          </a:cu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Freeform 7"/>
          <p:cNvSpPr>
            <a:spLocks/>
          </p:cNvSpPr>
          <p:nvPr userDrawn="1"/>
        </p:nvSpPr>
        <p:spPr bwMode="auto">
          <a:xfrm rot="10800000">
            <a:off x="8996" y="244255"/>
            <a:ext cx="585788" cy="519113"/>
          </a:xfrm>
          <a:custGeom>
            <a:avLst/>
            <a:gdLst>
              <a:gd name="T0" fmla="*/ 0 w 369"/>
              <a:gd name="T1" fmla="*/ 192 h 327"/>
              <a:gd name="T2" fmla="*/ 369 w 369"/>
              <a:gd name="T3" fmla="*/ 327 h 327"/>
              <a:gd name="T4" fmla="*/ 369 w 369"/>
              <a:gd name="T5" fmla="*/ 135 h 327"/>
              <a:gd name="T6" fmla="*/ 0 w 369"/>
              <a:gd name="T7" fmla="*/ 0 h 327"/>
              <a:gd name="T8" fmla="*/ 0 w 369"/>
              <a:gd name="T9" fmla="*/ 192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327">
                <a:moveTo>
                  <a:pt x="0" y="192"/>
                </a:moveTo>
                <a:lnTo>
                  <a:pt x="369" y="327"/>
                </a:lnTo>
                <a:lnTo>
                  <a:pt x="369" y="135"/>
                </a:lnTo>
                <a:lnTo>
                  <a:pt x="0" y="0"/>
                </a:lnTo>
                <a:lnTo>
                  <a:pt x="0" y="192"/>
                </a:lnTo>
                <a:close/>
              </a:path>
            </a:pathLst>
          </a:custGeom>
          <a:solidFill>
            <a:srgbClr val="008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Rectangle 8"/>
          <p:cNvSpPr>
            <a:spLocks noChangeArrowheads="1"/>
          </p:cNvSpPr>
          <p:nvPr userDrawn="1"/>
        </p:nvSpPr>
        <p:spPr bwMode="auto">
          <a:xfrm rot="10800000">
            <a:off x="-32543" y="6587078"/>
            <a:ext cx="11067934" cy="315908"/>
          </a:xfrm>
          <a:prstGeom prst="rect">
            <a:avLst/>
          </a:prstGeom>
          <a:solidFill>
            <a:srgbClr val="015B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8" name="Forma livre 57"/>
          <p:cNvSpPr>
            <a:spLocks/>
          </p:cNvSpPr>
          <p:nvPr userDrawn="1"/>
        </p:nvSpPr>
        <p:spPr bwMode="auto">
          <a:xfrm rot="10800000">
            <a:off x="-162358" y="6587078"/>
            <a:ext cx="12354357" cy="249238"/>
          </a:xfrm>
          <a:custGeom>
            <a:avLst/>
            <a:gdLst>
              <a:gd name="connsiteX0" fmla="*/ 3553257 w 3553257"/>
              <a:gd name="connsiteY0" fmla="*/ 249238 h 249238"/>
              <a:gd name="connsiteX1" fmla="*/ 907798 w 3553257"/>
              <a:gd name="connsiteY1" fmla="*/ 249238 h 249238"/>
              <a:gd name="connsiteX2" fmla="*/ 513793 w 3553257"/>
              <a:gd name="connsiteY2" fmla="*/ 38100 h 249238"/>
              <a:gd name="connsiteX3" fmla="*/ 116542 w 3553257"/>
              <a:gd name="connsiteY3" fmla="*/ 249238 h 249238"/>
              <a:gd name="connsiteX4" fmla="*/ 0 w 3553257"/>
              <a:gd name="connsiteY4" fmla="*/ 249238 h 249238"/>
              <a:gd name="connsiteX5" fmla="*/ 0 w 3553257"/>
              <a:gd name="connsiteY5" fmla="*/ 214313 h 249238"/>
              <a:gd name="connsiteX6" fmla="*/ 108964 w 3553257"/>
              <a:gd name="connsiteY6" fmla="*/ 214313 h 249238"/>
              <a:gd name="connsiteX7" fmla="*/ 513793 w 3553257"/>
              <a:gd name="connsiteY7" fmla="*/ 0 h 249238"/>
              <a:gd name="connsiteX8" fmla="*/ 915375 w 3553257"/>
              <a:gd name="connsiteY8" fmla="*/ 214313 h 249238"/>
              <a:gd name="connsiteX9" fmla="*/ 3553257 w 3553257"/>
              <a:gd name="connsiteY9" fmla="*/ 214313 h 249238"/>
              <a:gd name="connsiteX0" fmla="*/ 9230157 w 9230157"/>
              <a:gd name="connsiteY0" fmla="*/ 241618 h 249238"/>
              <a:gd name="connsiteX1" fmla="*/ 907798 w 9230157"/>
              <a:gd name="connsiteY1" fmla="*/ 249238 h 249238"/>
              <a:gd name="connsiteX2" fmla="*/ 513793 w 9230157"/>
              <a:gd name="connsiteY2" fmla="*/ 38100 h 249238"/>
              <a:gd name="connsiteX3" fmla="*/ 116542 w 9230157"/>
              <a:gd name="connsiteY3" fmla="*/ 249238 h 249238"/>
              <a:gd name="connsiteX4" fmla="*/ 0 w 9230157"/>
              <a:gd name="connsiteY4" fmla="*/ 249238 h 249238"/>
              <a:gd name="connsiteX5" fmla="*/ 0 w 9230157"/>
              <a:gd name="connsiteY5" fmla="*/ 214313 h 249238"/>
              <a:gd name="connsiteX6" fmla="*/ 108964 w 9230157"/>
              <a:gd name="connsiteY6" fmla="*/ 214313 h 249238"/>
              <a:gd name="connsiteX7" fmla="*/ 513793 w 9230157"/>
              <a:gd name="connsiteY7" fmla="*/ 0 h 249238"/>
              <a:gd name="connsiteX8" fmla="*/ 915375 w 9230157"/>
              <a:gd name="connsiteY8" fmla="*/ 214313 h 249238"/>
              <a:gd name="connsiteX9" fmla="*/ 3553257 w 9230157"/>
              <a:gd name="connsiteY9" fmla="*/ 214313 h 249238"/>
              <a:gd name="connsiteX10" fmla="*/ 9230157 w 9230157"/>
              <a:gd name="connsiteY10" fmla="*/ 241618 h 249238"/>
              <a:gd name="connsiteX0" fmla="*/ 12344832 w 12344832"/>
              <a:gd name="connsiteY0" fmla="*/ 232093 h 249238"/>
              <a:gd name="connsiteX1" fmla="*/ 907798 w 12344832"/>
              <a:gd name="connsiteY1" fmla="*/ 249238 h 249238"/>
              <a:gd name="connsiteX2" fmla="*/ 513793 w 12344832"/>
              <a:gd name="connsiteY2" fmla="*/ 38100 h 249238"/>
              <a:gd name="connsiteX3" fmla="*/ 116542 w 12344832"/>
              <a:gd name="connsiteY3" fmla="*/ 249238 h 249238"/>
              <a:gd name="connsiteX4" fmla="*/ 0 w 12344832"/>
              <a:gd name="connsiteY4" fmla="*/ 249238 h 249238"/>
              <a:gd name="connsiteX5" fmla="*/ 0 w 12344832"/>
              <a:gd name="connsiteY5" fmla="*/ 214313 h 249238"/>
              <a:gd name="connsiteX6" fmla="*/ 108964 w 12344832"/>
              <a:gd name="connsiteY6" fmla="*/ 214313 h 249238"/>
              <a:gd name="connsiteX7" fmla="*/ 513793 w 12344832"/>
              <a:gd name="connsiteY7" fmla="*/ 0 h 249238"/>
              <a:gd name="connsiteX8" fmla="*/ 915375 w 12344832"/>
              <a:gd name="connsiteY8" fmla="*/ 214313 h 249238"/>
              <a:gd name="connsiteX9" fmla="*/ 3553257 w 12344832"/>
              <a:gd name="connsiteY9" fmla="*/ 214313 h 249238"/>
              <a:gd name="connsiteX10" fmla="*/ 12344832 w 12344832"/>
              <a:gd name="connsiteY10" fmla="*/ 232093 h 249238"/>
              <a:gd name="connsiteX0" fmla="*/ 12344832 w 12354357"/>
              <a:gd name="connsiteY0" fmla="*/ 232093 h 249238"/>
              <a:gd name="connsiteX1" fmla="*/ 907798 w 12354357"/>
              <a:gd name="connsiteY1" fmla="*/ 249238 h 249238"/>
              <a:gd name="connsiteX2" fmla="*/ 513793 w 12354357"/>
              <a:gd name="connsiteY2" fmla="*/ 38100 h 249238"/>
              <a:gd name="connsiteX3" fmla="*/ 116542 w 12354357"/>
              <a:gd name="connsiteY3" fmla="*/ 249238 h 249238"/>
              <a:gd name="connsiteX4" fmla="*/ 0 w 12354357"/>
              <a:gd name="connsiteY4" fmla="*/ 249238 h 249238"/>
              <a:gd name="connsiteX5" fmla="*/ 0 w 12354357"/>
              <a:gd name="connsiteY5" fmla="*/ 214313 h 249238"/>
              <a:gd name="connsiteX6" fmla="*/ 108964 w 12354357"/>
              <a:gd name="connsiteY6" fmla="*/ 214313 h 249238"/>
              <a:gd name="connsiteX7" fmla="*/ 513793 w 12354357"/>
              <a:gd name="connsiteY7" fmla="*/ 0 h 249238"/>
              <a:gd name="connsiteX8" fmla="*/ 915375 w 12354357"/>
              <a:gd name="connsiteY8" fmla="*/ 214313 h 249238"/>
              <a:gd name="connsiteX9" fmla="*/ 12354357 w 12354357"/>
              <a:gd name="connsiteY9" fmla="*/ 204788 h 249238"/>
              <a:gd name="connsiteX10" fmla="*/ 12344832 w 12354357"/>
              <a:gd name="connsiteY10" fmla="*/ 232093 h 2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54357" h="249238">
                <a:moveTo>
                  <a:pt x="12344832" y="232093"/>
                </a:moveTo>
                <a:lnTo>
                  <a:pt x="907798" y="249238"/>
                </a:lnTo>
                <a:lnTo>
                  <a:pt x="513793" y="38100"/>
                </a:lnTo>
                <a:lnTo>
                  <a:pt x="116542" y="249238"/>
                </a:lnTo>
                <a:lnTo>
                  <a:pt x="0" y="249238"/>
                </a:lnTo>
                <a:lnTo>
                  <a:pt x="0" y="214313"/>
                </a:lnTo>
                <a:lnTo>
                  <a:pt x="108964" y="214313"/>
                </a:lnTo>
                <a:lnTo>
                  <a:pt x="513793" y="0"/>
                </a:lnTo>
                <a:lnTo>
                  <a:pt x="915375" y="214313"/>
                </a:lnTo>
                <a:lnTo>
                  <a:pt x="12354357" y="204788"/>
                </a:lnTo>
                <a:cubicBezTo>
                  <a:pt x="12354357" y="216430"/>
                  <a:pt x="12344832" y="220451"/>
                  <a:pt x="12344832" y="232093"/>
                </a:cubicBezTo>
                <a:close/>
              </a:path>
            </a:pathLst>
          </a:custGeom>
          <a:solidFill>
            <a:srgbClr val="018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2" name="Forma livre 61"/>
          <p:cNvSpPr>
            <a:spLocks/>
          </p:cNvSpPr>
          <p:nvPr userDrawn="1"/>
        </p:nvSpPr>
        <p:spPr bwMode="auto">
          <a:xfrm rot="10800000">
            <a:off x="7408" y="137609"/>
            <a:ext cx="3745443" cy="238125"/>
          </a:xfrm>
          <a:custGeom>
            <a:avLst/>
            <a:gdLst>
              <a:gd name="connsiteX0" fmla="*/ 3745443 w 3745443"/>
              <a:gd name="connsiteY0" fmla="*/ 238125 h 238125"/>
              <a:gd name="connsiteX1" fmla="*/ 3695700 w 3745443"/>
              <a:gd name="connsiteY1" fmla="*/ 238125 h 238125"/>
              <a:gd name="connsiteX2" fmla="*/ 3113088 w 3745443"/>
              <a:gd name="connsiteY2" fmla="*/ 26988 h 238125"/>
              <a:gd name="connsiteX3" fmla="*/ 2530475 w 3745443"/>
              <a:gd name="connsiteY3" fmla="*/ 238125 h 238125"/>
              <a:gd name="connsiteX4" fmla="*/ 0 w 3745443"/>
              <a:gd name="connsiteY4" fmla="*/ 238125 h 238125"/>
              <a:gd name="connsiteX5" fmla="*/ 0 w 3745443"/>
              <a:gd name="connsiteY5" fmla="*/ 214312 h 238125"/>
              <a:gd name="connsiteX6" fmla="*/ 2524125 w 3745443"/>
              <a:gd name="connsiteY6" fmla="*/ 214312 h 238125"/>
              <a:gd name="connsiteX7" fmla="*/ 3113088 w 3745443"/>
              <a:gd name="connsiteY7" fmla="*/ 0 h 238125"/>
              <a:gd name="connsiteX8" fmla="*/ 3702050 w 3745443"/>
              <a:gd name="connsiteY8" fmla="*/ 214312 h 238125"/>
              <a:gd name="connsiteX9" fmla="*/ 3745443 w 3745443"/>
              <a:gd name="connsiteY9" fmla="*/ 214312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5443" h="238125">
                <a:moveTo>
                  <a:pt x="3745443" y="238125"/>
                </a:moveTo>
                <a:lnTo>
                  <a:pt x="3695700" y="238125"/>
                </a:lnTo>
                <a:lnTo>
                  <a:pt x="3113088" y="26988"/>
                </a:lnTo>
                <a:lnTo>
                  <a:pt x="2530475" y="238125"/>
                </a:lnTo>
                <a:lnTo>
                  <a:pt x="0" y="238125"/>
                </a:lnTo>
                <a:lnTo>
                  <a:pt x="0" y="214312"/>
                </a:lnTo>
                <a:lnTo>
                  <a:pt x="2524125" y="214312"/>
                </a:lnTo>
                <a:lnTo>
                  <a:pt x="3113088" y="0"/>
                </a:lnTo>
                <a:lnTo>
                  <a:pt x="3702050" y="214312"/>
                </a:lnTo>
                <a:lnTo>
                  <a:pt x="3745443" y="214312"/>
                </a:lnTo>
                <a:close/>
              </a:path>
            </a:pathLst>
          </a:cu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11423065" y="6346428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E6FEBDC-E80C-4FD3-9100-C1787748C3CE}" type="slidenum">
              <a:rPr lang="pt-BR" b="1" smtClean="0">
                <a:solidFill>
                  <a:schemeClr val="bg2">
                    <a:lumMod val="50000"/>
                  </a:schemeClr>
                </a:solidFill>
              </a:rPr>
              <a:pPr algn="ctr"/>
              <a:t>‹nº›</a:t>
            </a:fld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4"/>
          <p:cNvGrpSpPr>
            <a:grpSpLocks noChangeAspect="1"/>
          </p:cNvGrpSpPr>
          <p:nvPr userDrawn="1"/>
        </p:nvGrpSpPr>
        <p:grpSpPr bwMode="auto">
          <a:xfrm>
            <a:off x="11312620" y="66042"/>
            <a:ext cx="740597" cy="616613"/>
            <a:chOff x="7210" y="3701"/>
            <a:chExt cx="448" cy="373"/>
          </a:xfrm>
        </p:grpSpPr>
        <p:sp>
          <p:nvSpPr>
            <p:cNvPr id="12" name="AutoShape 13"/>
            <p:cNvSpPr>
              <a:spLocks noChangeAspect="1" noChangeArrowheads="1" noTextEdit="1"/>
            </p:cNvSpPr>
            <p:nvPr/>
          </p:nvSpPr>
          <p:spPr bwMode="auto">
            <a:xfrm>
              <a:off x="7212" y="3701"/>
              <a:ext cx="44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572" y="3701"/>
              <a:ext cx="85" cy="73"/>
            </a:xfrm>
            <a:custGeom>
              <a:avLst/>
              <a:gdLst>
                <a:gd name="T0" fmla="*/ 0 w 45"/>
                <a:gd name="T1" fmla="*/ 72 h 72"/>
                <a:gd name="T2" fmla="*/ 0 w 45"/>
                <a:gd name="T3" fmla="*/ 0 h 72"/>
                <a:gd name="T4" fmla="*/ 45 w 45"/>
                <a:gd name="T5" fmla="*/ 72 h 72"/>
                <a:gd name="T6" fmla="*/ 0 w 45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72">
                  <a:moveTo>
                    <a:pt x="0" y="72"/>
                  </a:moveTo>
                  <a:lnTo>
                    <a:pt x="0" y="0"/>
                  </a:lnTo>
                  <a:lnTo>
                    <a:pt x="45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210" y="3774"/>
              <a:ext cx="447" cy="300"/>
            </a:xfrm>
            <a:custGeom>
              <a:avLst/>
              <a:gdLst>
                <a:gd name="T0" fmla="*/ 109 w 550"/>
                <a:gd name="T1" fmla="*/ 0 h 369"/>
                <a:gd name="T2" fmla="*/ 314 w 550"/>
                <a:gd name="T3" fmla="*/ 0 h 369"/>
                <a:gd name="T4" fmla="*/ 524 w 550"/>
                <a:gd name="T5" fmla="*/ 0 h 369"/>
                <a:gd name="T6" fmla="*/ 550 w 550"/>
                <a:gd name="T7" fmla="*/ 0 h 369"/>
                <a:gd name="T8" fmla="*/ 474 w 550"/>
                <a:gd name="T9" fmla="*/ 325 h 369"/>
                <a:gd name="T10" fmla="*/ 474 w 550"/>
                <a:gd name="T11" fmla="*/ 325 h 369"/>
                <a:gd name="T12" fmla="*/ 470 w 550"/>
                <a:gd name="T13" fmla="*/ 343 h 369"/>
                <a:gd name="T14" fmla="*/ 438 w 550"/>
                <a:gd name="T15" fmla="*/ 369 h 369"/>
                <a:gd name="T16" fmla="*/ 23 w 550"/>
                <a:gd name="T17" fmla="*/ 369 h 369"/>
                <a:gd name="T18" fmla="*/ 3 w 550"/>
                <a:gd name="T19" fmla="*/ 343 h 369"/>
                <a:gd name="T20" fmla="*/ 77 w 550"/>
                <a:gd name="T21" fmla="*/ 26 h 369"/>
                <a:gd name="T22" fmla="*/ 109 w 550"/>
                <a:gd name="T2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369">
                  <a:moveTo>
                    <a:pt x="109" y="0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474" y="325"/>
                    <a:pt x="474" y="325"/>
                    <a:pt x="474" y="325"/>
                  </a:cubicBezTo>
                  <a:cubicBezTo>
                    <a:pt x="474" y="325"/>
                    <a:pt x="474" y="325"/>
                    <a:pt x="474" y="325"/>
                  </a:cubicBezTo>
                  <a:cubicBezTo>
                    <a:pt x="470" y="343"/>
                    <a:pt x="470" y="343"/>
                    <a:pt x="470" y="343"/>
                  </a:cubicBezTo>
                  <a:cubicBezTo>
                    <a:pt x="467" y="357"/>
                    <a:pt x="453" y="369"/>
                    <a:pt x="438" y="369"/>
                  </a:cubicBezTo>
                  <a:cubicBezTo>
                    <a:pt x="23" y="369"/>
                    <a:pt x="23" y="369"/>
                    <a:pt x="23" y="369"/>
                  </a:cubicBezTo>
                  <a:cubicBezTo>
                    <a:pt x="9" y="369"/>
                    <a:pt x="0" y="357"/>
                    <a:pt x="3" y="34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80" y="11"/>
                    <a:pt x="95" y="0"/>
                    <a:pt x="109" y="0"/>
                  </a:cubicBezTo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0" name="Forma livre 19"/>
          <p:cNvSpPr>
            <a:spLocks/>
          </p:cNvSpPr>
          <p:nvPr userDrawn="1"/>
        </p:nvSpPr>
        <p:spPr bwMode="auto">
          <a:xfrm rot="10800000">
            <a:off x="3614208" y="137609"/>
            <a:ext cx="3745443" cy="238125"/>
          </a:xfrm>
          <a:custGeom>
            <a:avLst/>
            <a:gdLst>
              <a:gd name="connsiteX0" fmla="*/ 3745443 w 3745443"/>
              <a:gd name="connsiteY0" fmla="*/ 238125 h 238125"/>
              <a:gd name="connsiteX1" fmla="*/ 3695700 w 3745443"/>
              <a:gd name="connsiteY1" fmla="*/ 238125 h 238125"/>
              <a:gd name="connsiteX2" fmla="*/ 3113088 w 3745443"/>
              <a:gd name="connsiteY2" fmla="*/ 26988 h 238125"/>
              <a:gd name="connsiteX3" fmla="*/ 2530475 w 3745443"/>
              <a:gd name="connsiteY3" fmla="*/ 238125 h 238125"/>
              <a:gd name="connsiteX4" fmla="*/ 0 w 3745443"/>
              <a:gd name="connsiteY4" fmla="*/ 238125 h 238125"/>
              <a:gd name="connsiteX5" fmla="*/ 0 w 3745443"/>
              <a:gd name="connsiteY5" fmla="*/ 214312 h 238125"/>
              <a:gd name="connsiteX6" fmla="*/ 2524125 w 3745443"/>
              <a:gd name="connsiteY6" fmla="*/ 214312 h 238125"/>
              <a:gd name="connsiteX7" fmla="*/ 3113088 w 3745443"/>
              <a:gd name="connsiteY7" fmla="*/ 0 h 238125"/>
              <a:gd name="connsiteX8" fmla="*/ 3702050 w 3745443"/>
              <a:gd name="connsiteY8" fmla="*/ 214312 h 238125"/>
              <a:gd name="connsiteX9" fmla="*/ 3745443 w 3745443"/>
              <a:gd name="connsiteY9" fmla="*/ 214312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5443" h="238125">
                <a:moveTo>
                  <a:pt x="3745443" y="238125"/>
                </a:moveTo>
                <a:lnTo>
                  <a:pt x="3695700" y="238125"/>
                </a:lnTo>
                <a:lnTo>
                  <a:pt x="3113088" y="26988"/>
                </a:lnTo>
                <a:lnTo>
                  <a:pt x="2530475" y="238125"/>
                </a:lnTo>
                <a:lnTo>
                  <a:pt x="0" y="238125"/>
                </a:lnTo>
                <a:lnTo>
                  <a:pt x="0" y="214312"/>
                </a:lnTo>
                <a:lnTo>
                  <a:pt x="2524125" y="214312"/>
                </a:lnTo>
                <a:lnTo>
                  <a:pt x="3113088" y="0"/>
                </a:lnTo>
                <a:lnTo>
                  <a:pt x="3702050" y="214312"/>
                </a:lnTo>
                <a:lnTo>
                  <a:pt x="3745443" y="214312"/>
                </a:lnTo>
                <a:close/>
              </a:path>
            </a:pathLst>
          </a:cu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23" name="Paralelogramo 22"/>
          <p:cNvSpPr/>
          <p:nvPr userDrawn="1"/>
        </p:nvSpPr>
        <p:spPr>
          <a:xfrm rot="10800000" flipH="1">
            <a:off x="3438657" y="139356"/>
            <a:ext cx="905827" cy="487385"/>
          </a:xfrm>
          <a:prstGeom prst="parallelogram">
            <a:avLst>
              <a:gd name="adj" fmla="val 145689"/>
            </a:avLst>
          </a:prstGeom>
          <a:solidFill>
            <a:srgbClr val="016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Paralelogramo 23"/>
          <p:cNvSpPr/>
          <p:nvPr userDrawn="1"/>
        </p:nvSpPr>
        <p:spPr>
          <a:xfrm rot="10800000" flipH="1">
            <a:off x="3614208" y="139355"/>
            <a:ext cx="4379786" cy="487385"/>
          </a:xfrm>
          <a:prstGeom prst="parallelogram">
            <a:avLst>
              <a:gd name="adj" fmla="val 145689"/>
            </a:avLst>
          </a:prstGeom>
          <a:solidFill>
            <a:srgbClr val="015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Paralelogramo 24"/>
          <p:cNvSpPr/>
          <p:nvPr userDrawn="1"/>
        </p:nvSpPr>
        <p:spPr>
          <a:xfrm rot="10800000" flipH="1">
            <a:off x="7150100" y="57149"/>
            <a:ext cx="1019446" cy="569590"/>
          </a:xfrm>
          <a:prstGeom prst="parallelogram">
            <a:avLst>
              <a:gd name="adj" fmla="val 145689"/>
            </a:avLst>
          </a:prstGeom>
          <a:solidFill>
            <a:srgbClr val="016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7" y="315080"/>
            <a:ext cx="550354" cy="2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B6E1-8BF4-4B7D-996B-FF09713B8956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3177-2CD2-424B-8CC6-D92918BAA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7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B6E1-8BF4-4B7D-996B-FF09713B8956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3177-2CD2-424B-8CC6-D92918BAA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B6E1-8BF4-4B7D-996B-FF09713B8956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3177-2CD2-424B-8CC6-D92918BAA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9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B6E1-8BF4-4B7D-996B-FF09713B8956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3177-2CD2-424B-8CC6-D92918BAA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3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B6E1-8BF4-4B7D-996B-FF09713B8956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3177-2CD2-424B-8CC6-D92918BAA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2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B6E1-8BF4-4B7D-996B-FF09713B8956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3177-2CD2-424B-8CC6-D92918BAA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4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B6E1-8BF4-4B7D-996B-FF09713B8956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3177-2CD2-424B-8CC6-D92918BAA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9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B6E1-8BF4-4B7D-996B-FF09713B8956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A3177-2CD2-424B-8CC6-D92918BAA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8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10" Type="http://schemas.openxmlformats.org/officeDocument/2006/relationships/chart" Target="../charts/chart49.xml"/><Relationship Id="rId4" Type="http://schemas.openxmlformats.org/officeDocument/2006/relationships/chart" Target="../charts/chart43.xml"/><Relationship Id="rId9" Type="http://schemas.openxmlformats.org/officeDocument/2006/relationships/chart" Target="../charts/char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>
            <a:off x="10626952" y="4350169"/>
            <a:ext cx="631528" cy="623313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Forma livre 45"/>
          <p:cNvSpPr/>
          <p:nvPr/>
        </p:nvSpPr>
        <p:spPr>
          <a:xfrm>
            <a:off x="14514" y="5733143"/>
            <a:ext cx="5916648" cy="1146628"/>
          </a:xfrm>
          <a:custGeom>
            <a:avLst/>
            <a:gdLst>
              <a:gd name="connsiteX0" fmla="*/ 6081486 w 6081486"/>
              <a:gd name="connsiteY0" fmla="*/ 0 h 1146628"/>
              <a:gd name="connsiteX1" fmla="*/ 0 w 6081486"/>
              <a:gd name="connsiteY1" fmla="*/ 0 h 1146628"/>
              <a:gd name="connsiteX2" fmla="*/ 0 w 6081486"/>
              <a:gd name="connsiteY2" fmla="*/ 1146628 h 1146628"/>
              <a:gd name="connsiteX3" fmla="*/ 5050972 w 6081486"/>
              <a:gd name="connsiteY3" fmla="*/ 1146628 h 1146628"/>
              <a:gd name="connsiteX4" fmla="*/ 5239657 w 6081486"/>
              <a:gd name="connsiteY4" fmla="*/ 711200 h 1146628"/>
              <a:gd name="connsiteX5" fmla="*/ 6081486 w 6081486"/>
              <a:gd name="connsiteY5" fmla="*/ 0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1486" h="1146628">
                <a:moveTo>
                  <a:pt x="6081486" y="0"/>
                </a:moveTo>
                <a:lnTo>
                  <a:pt x="0" y="0"/>
                </a:lnTo>
                <a:lnTo>
                  <a:pt x="0" y="1146628"/>
                </a:lnTo>
                <a:lnTo>
                  <a:pt x="5050972" y="1146628"/>
                </a:lnTo>
                <a:lnTo>
                  <a:pt x="5239657" y="711200"/>
                </a:lnTo>
                <a:lnTo>
                  <a:pt x="608148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10899769" y="-191674"/>
            <a:ext cx="976313" cy="963613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62A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97735" y="48256"/>
            <a:ext cx="857160" cy="844616"/>
          </a:xfrm>
          <a:custGeom>
            <a:avLst/>
            <a:gdLst>
              <a:gd name="T0" fmla="*/ 16 w 260"/>
              <a:gd name="T1" fmla="*/ 0 h 256"/>
              <a:gd name="T2" fmla="*/ 244 w 260"/>
              <a:gd name="T3" fmla="*/ 0 h 256"/>
              <a:gd name="T4" fmla="*/ 260 w 260"/>
              <a:gd name="T5" fmla="*/ 16 h 256"/>
              <a:gd name="T6" fmla="*/ 260 w 260"/>
              <a:gd name="T7" fmla="*/ 239 h 256"/>
              <a:gd name="T8" fmla="*/ 244 w 260"/>
              <a:gd name="T9" fmla="*/ 256 h 256"/>
              <a:gd name="T10" fmla="*/ 16 w 260"/>
              <a:gd name="T11" fmla="*/ 256 h 256"/>
              <a:gd name="T12" fmla="*/ 0 w 260"/>
              <a:gd name="T13" fmla="*/ 239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53" y="0"/>
                  <a:pt x="260" y="7"/>
                  <a:pt x="260" y="16"/>
                </a:cubicBezTo>
                <a:cubicBezTo>
                  <a:pt x="260" y="239"/>
                  <a:pt x="260" y="239"/>
                  <a:pt x="260" y="239"/>
                </a:cubicBezTo>
                <a:cubicBezTo>
                  <a:pt x="260" y="248"/>
                  <a:pt x="253" y="256"/>
                  <a:pt x="244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8"/>
                  <a:pt x="0" y="23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07B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5407" y="4032815"/>
            <a:ext cx="979488" cy="962025"/>
          </a:xfrm>
          <a:custGeom>
            <a:avLst/>
            <a:gdLst>
              <a:gd name="T0" fmla="*/ 17 w 261"/>
              <a:gd name="T1" fmla="*/ 0 h 256"/>
              <a:gd name="T2" fmla="*/ 244 w 261"/>
              <a:gd name="T3" fmla="*/ 0 h 256"/>
              <a:gd name="T4" fmla="*/ 261 w 261"/>
              <a:gd name="T5" fmla="*/ 16 h 256"/>
              <a:gd name="T6" fmla="*/ 261 w 261"/>
              <a:gd name="T7" fmla="*/ 239 h 256"/>
              <a:gd name="T8" fmla="*/ 244 w 261"/>
              <a:gd name="T9" fmla="*/ 256 h 256"/>
              <a:gd name="T10" fmla="*/ 17 w 261"/>
              <a:gd name="T11" fmla="*/ 256 h 256"/>
              <a:gd name="T12" fmla="*/ 0 w 261"/>
              <a:gd name="T13" fmla="*/ 239 h 256"/>
              <a:gd name="T14" fmla="*/ 0 w 261"/>
              <a:gd name="T15" fmla="*/ 16 h 256"/>
              <a:gd name="T16" fmla="*/ 17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17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53" y="0"/>
                  <a:pt x="261" y="7"/>
                  <a:pt x="261" y="16"/>
                </a:cubicBezTo>
                <a:cubicBezTo>
                  <a:pt x="261" y="239"/>
                  <a:pt x="261" y="239"/>
                  <a:pt x="261" y="239"/>
                </a:cubicBezTo>
                <a:cubicBezTo>
                  <a:pt x="261" y="248"/>
                  <a:pt x="253" y="256"/>
                  <a:pt x="244" y="256"/>
                </a:cubicBezTo>
                <a:cubicBezTo>
                  <a:pt x="17" y="256"/>
                  <a:pt x="17" y="256"/>
                  <a:pt x="17" y="256"/>
                </a:cubicBezTo>
                <a:cubicBezTo>
                  <a:pt x="8" y="256"/>
                  <a:pt x="0" y="248"/>
                  <a:pt x="0" y="23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7" y="0"/>
                </a:cubicBezTo>
              </a:path>
            </a:pathLst>
          </a:custGeom>
          <a:solidFill>
            <a:srgbClr val="62A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9814833" y="469328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88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8" name="Group 14"/>
          <p:cNvGrpSpPr>
            <a:grpSpLocks noChangeAspect="1"/>
          </p:cNvGrpSpPr>
          <p:nvPr/>
        </p:nvGrpSpPr>
        <p:grpSpPr bwMode="auto">
          <a:xfrm>
            <a:off x="11445875" y="5875333"/>
            <a:ext cx="711200" cy="593724"/>
            <a:chOff x="7210" y="3701"/>
            <a:chExt cx="448" cy="374"/>
          </a:xfrm>
        </p:grpSpPr>
        <p:sp>
          <p:nvSpPr>
            <p:cNvPr id="19" name="AutoShape 13"/>
            <p:cNvSpPr>
              <a:spLocks noChangeAspect="1" noChangeArrowheads="1" noTextEdit="1"/>
            </p:cNvSpPr>
            <p:nvPr/>
          </p:nvSpPr>
          <p:spPr bwMode="auto">
            <a:xfrm>
              <a:off x="7212" y="3701"/>
              <a:ext cx="44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7566" y="3702"/>
              <a:ext cx="91" cy="72"/>
            </a:xfrm>
            <a:custGeom>
              <a:avLst/>
              <a:gdLst>
                <a:gd name="T0" fmla="*/ 0 w 45"/>
                <a:gd name="T1" fmla="*/ 72 h 72"/>
                <a:gd name="T2" fmla="*/ 0 w 45"/>
                <a:gd name="T3" fmla="*/ 0 h 72"/>
                <a:gd name="T4" fmla="*/ 45 w 45"/>
                <a:gd name="T5" fmla="*/ 72 h 72"/>
                <a:gd name="T6" fmla="*/ 0 w 45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72">
                  <a:moveTo>
                    <a:pt x="0" y="72"/>
                  </a:moveTo>
                  <a:lnTo>
                    <a:pt x="0" y="0"/>
                  </a:lnTo>
                  <a:lnTo>
                    <a:pt x="45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7210" y="3775"/>
              <a:ext cx="447" cy="300"/>
            </a:xfrm>
            <a:custGeom>
              <a:avLst/>
              <a:gdLst>
                <a:gd name="T0" fmla="*/ 109 w 550"/>
                <a:gd name="T1" fmla="*/ 0 h 369"/>
                <a:gd name="T2" fmla="*/ 314 w 550"/>
                <a:gd name="T3" fmla="*/ 0 h 369"/>
                <a:gd name="T4" fmla="*/ 524 w 550"/>
                <a:gd name="T5" fmla="*/ 0 h 369"/>
                <a:gd name="T6" fmla="*/ 550 w 550"/>
                <a:gd name="T7" fmla="*/ 0 h 369"/>
                <a:gd name="T8" fmla="*/ 474 w 550"/>
                <a:gd name="T9" fmla="*/ 325 h 369"/>
                <a:gd name="T10" fmla="*/ 474 w 550"/>
                <a:gd name="T11" fmla="*/ 325 h 369"/>
                <a:gd name="T12" fmla="*/ 470 w 550"/>
                <a:gd name="T13" fmla="*/ 343 h 369"/>
                <a:gd name="T14" fmla="*/ 438 w 550"/>
                <a:gd name="T15" fmla="*/ 369 h 369"/>
                <a:gd name="T16" fmla="*/ 23 w 550"/>
                <a:gd name="T17" fmla="*/ 369 h 369"/>
                <a:gd name="T18" fmla="*/ 3 w 550"/>
                <a:gd name="T19" fmla="*/ 343 h 369"/>
                <a:gd name="T20" fmla="*/ 77 w 550"/>
                <a:gd name="T21" fmla="*/ 26 h 369"/>
                <a:gd name="T22" fmla="*/ 109 w 550"/>
                <a:gd name="T2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369">
                  <a:moveTo>
                    <a:pt x="109" y="0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474" y="325"/>
                    <a:pt x="474" y="325"/>
                    <a:pt x="474" y="325"/>
                  </a:cubicBezTo>
                  <a:cubicBezTo>
                    <a:pt x="474" y="325"/>
                    <a:pt x="474" y="325"/>
                    <a:pt x="474" y="325"/>
                  </a:cubicBezTo>
                  <a:cubicBezTo>
                    <a:pt x="470" y="343"/>
                    <a:pt x="470" y="343"/>
                    <a:pt x="470" y="343"/>
                  </a:cubicBezTo>
                  <a:cubicBezTo>
                    <a:pt x="467" y="357"/>
                    <a:pt x="453" y="369"/>
                    <a:pt x="438" y="369"/>
                  </a:cubicBezTo>
                  <a:cubicBezTo>
                    <a:pt x="23" y="369"/>
                    <a:pt x="23" y="369"/>
                    <a:pt x="23" y="369"/>
                  </a:cubicBezTo>
                  <a:cubicBezTo>
                    <a:pt x="9" y="369"/>
                    <a:pt x="0" y="357"/>
                    <a:pt x="3" y="34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80" y="11"/>
                    <a:pt x="95" y="0"/>
                    <a:pt x="109" y="0"/>
                  </a:cubicBezTo>
                </a:path>
              </a:pathLst>
            </a:custGeom>
            <a:solidFill>
              <a:srgbClr val="00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6" name="Imagem 15" descr="Descrição: Descrição: logo_Che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2" y="5921671"/>
            <a:ext cx="1619896" cy="6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3000730" y="6137180"/>
            <a:ext cx="1657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latin typeface="+mj-lt"/>
                <a:ea typeface="Adobe Gothic Std B" panose="020B0800000000000000" pitchFamily="34" charset="-128"/>
              </a:rPr>
              <a:t>julho - 2016</a:t>
            </a:r>
            <a:endParaRPr lang="pt-BR" sz="2400" b="1" dirty="0">
              <a:latin typeface="+mj-lt"/>
              <a:ea typeface="Adobe Gothic Std B" panose="020B0800000000000000" pitchFamily="34" charset="-128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054814" y="4012477"/>
            <a:ext cx="378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Adobe Gothic Std B" panose="020B0800000000000000" pitchFamily="34" charset="-128"/>
              </a:rPr>
              <a:t>pesquisa quantitativa</a:t>
            </a:r>
            <a:endParaRPr lang="pt-BR" sz="2800" b="1" i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Adobe Gothic Std B" panose="020B0800000000000000" pitchFamily="34" charset="-128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102268" y="2372069"/>
            <a:ext cx="5949032" cy="1036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dirty="0">
                <a:solidFill>
                  <a:srgbClr val="FFC000"/>
                </a:solidFill>
                <a:latin typeface="+mn-lt"/>
              </a:rPr>
              <a:t>sobrevivência</a:t>
            </a:r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1802847" y="123336"/>
            <a:ext cx="631528" cy="623313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Freeform 10"/>
          <p:cNvSpPr>
            <a:spLocks/>
          </p:cNvSpPr>
          <p:nvPr/>
        </p:nvSpPr>
        <p:spPr bwMode="auto">
          <a:xfrm>
            <a:off x="101007" y="1275668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3179228" y="206308"/>
            <a:ext cx="600087" cy="52604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Freeform 10"/>
          <p:cNvSpPr>
            <a:spLocks/>
          </p:cNvSpPr>
          <p:nvPr/>
        </p:nvSpPr>
        <p:spPr bwMode="auto">
          <a:xfrm>
            <a:off x="6683767" y="264843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Título 1"/>
          <p:cNvSpPr txBox="1">
            <a:spLocks/>
          </p:cNvSpPr>
          <p:nvPr/>
        </p:nvSpPr>
        <p:spPr>
          <a:xfrm>
            <a:off x="2198732" y="3101622"/>
            <a:ext cx="5949032" cy="17346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dirty="0">
                <a:solidFill>
                  <a:srgbClr val="FFC000"/>
                </a:solidFill>
                <a:latin typeface="+mn-lt"/>
              </a:rPr>
              <a:t>de empresas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1" y="5644883"/>
            <a:ext cx="5011808" cy="1411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10431458" y="1081067"/>
            <a:ext cx="631528" cy="623313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Freeform 10"/>
          <p:cNvSpPr>
            <a:spLocks/>
          </p:cNvSpPr>
          <p:nvPr/>
        </p:nvSpPr>
        <p:spPr bwMode="auto">
          <a:xfrm>
            <a:off x="8495722" y="1957908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Freeform 10"/>
          <p:cNvSpPr>
            <a:spLocks/>
          </p:cNvSpPr>
          <p:nvPr/>
        </p:nvSpPr>
        <p:spPr bwMode="auto">
          <a:xfrm>
            <a:off x="6986886" y="5007134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5186588" y="5577317"/>
            <a:ext cx="1051778" cy="982712"/>
          </a:xfrm>
          <a:custGeom>
            <a:avLst/>
            <a:gdLst>
              <a:gd name="T0" fmla="*/ 38 w 225"/>
              <a:gd name="T1" fmla="*/ 210 h 210"/>
              <a:gd name="T2" fmla="*/ 225 w 225"/>
              <a:gd name="T3" fmla="*/ 42 h 210"/>
              <a:gd name="T4" fmla="*/ 187 w 225"/>
              <a:gd name="T5" fmla="*/ 0 h 210"/>
              <a:gd name="T6" fmla="*/ 0 w 225"/>
              <a:gd name="T7" fmla="*/ 168 h 210"/>
              <a:gd name="T8" fmla="*/ 38 w 225"/>
              <a:gd name="T9" fmla="*/ 210 h 210"/>
              <a:gd name="T10" fmla="*/ 38 w 225"/>
              <a:gd name="T11" fmla="*/ 210 h 210"/>
              <a:gd name="T12" fmla="*/ 38 w 225"/>
              <a:gd name="T13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210">
                <a:moveTo>
                  <a:pt x="38" y="210"/>
                </a:moveTo>
                <a:cubicBezTo>
                  <a:pt x="225" y="42"/>
                  <a:pt x="225" y="42"/>
                  <a:pt x="225" y="42"/>
                </a:cubicBezTo>
                <a:cubicBezTo>
                  <a:pt x="207" y="34"/>
                  <a:pt x="193" y="19"/>
                  <a:pt x="187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18" y="176"/>
                  <a:pt x="32" y="191"/>
                  <a:pt x="38" y="210"/>
                </a:cubicBezTo>
                <a:close/>
                <a:moveTo>
                  <a:pt x="38" y="210"/>
                </a:moveTo>
                <a:cubicBezTo>
                  <a:pt x="38" y="210"/>
                  <a:pt x="38" y="210"/>
                  <a:pt x="38" y="210"/>
                </a:cubicBezTo>
              </a:path>
            </a:pathLst>
          </a:custGeom>
          <a:noFill/>
          <a:ln w="12700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17"/>
          <p:cNvSpPr>
            <a:spLocks noEditPoints="1"/>
          </p:cNvSpPr>
          <p:nvPr/>
        </p:nvSpPr>
        <p:spPr bwMode="auto">
          <a:xfrm>
            <a:off x="4786005" y="6238378"/>
            <a:ext cx="659088" cy="659088"/>
          </a:xfrm>
          <a:custGeom>
            <a:avLst/>
            <a:gdLst>
              <a:gd name="T0" fmla="*/ 98 w 141"/>
              <a:gd name="T1" fmla="*/ 135 h 141"/>
              <a:gd name="T2" fmla="*/ 141 w 141"/>
              <a:gd name="T3" fmla="*/ 70 h 141"/>
              <a:gd name="T4" fmla="*/ 137 w 141"/>
              <a:gd name="T5" fmla="*/ 48 h 141"/>
              <a:gd name="T6" fmla="*/ 99 w 141"/>
              <a:gd name="T7" fmla="*/ 6 h 141"/>
              <a:gd name="T8" fmla="*/ 70 w 141"/>
              <a:gd name="T9" fmla="*/ 0 h 141"/>
              <a:gd name="T10" fmla="*/ 0 w 141"/>
              <a:gd name="T11" fmla="*/ 70 h 141"/>
              <a:gd name="T12" fmla="*/ 42 w 141"/>
              <a:gd name="T13" fmla="*/ 135 h 141"/>
              <a:gd name="T14" fmla="*/ 70 w 141"/>
              <a:gd name="T15" fmla="*/ 141 h 141"/>
              <a:gd name="T16" fmla="*/ 98 w 141"/>
              <a:gd name="T17" fmla="*/ 135 h 141"/>
              <a:gd name="T18" fmla="*/ 98 w 141"/>
              <a:gd name="T19" fmla="*/ 135 h 141"/>
              <a:gd name="T20" fmla="*/ 98 w 141"/>
              <a:gd name="T21" fmla="*/ 13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1" h="141">
                <a:moveTo>
                  <a:pt x="98" y="135"/>
                </a:moveTo>
                <a:cubicBezTo>
                  <a:pt x="123" y="124"/>
                  <a:pt x="141" y="99"/>
                  <a:pt x="141" y="70"/>
                </a:cubicBezTo>
                <a:cubicBezTo>
                  <a:pt x="141" y="63"/>
                  <a:pt x="140" y="55"/>
                  <a:pt x="137" y="48"/>
                </a:cubicBezTo>
                <a:cubicBezTo>
                  <a:pt x="131" y="29"/>
                  <a:pt x="117" y="14"/>
                  <a:pt x="99" y="6"/>
                </a:cubicBezTo>
                <a:cubicBezTo>
                  <a:pt x="91" y="2"/>
                  <a:pt x="81" y="0"/>
                  <a:pt x="70" y="0"/>
                </a:cubicBezTo>
                <a:cubicBezTo>
                  <a:pt x="31" y="0"/>
                  <a:pt x="0" y="31"/>
                  <a:pt x="0" y="70"/>
                </a:cubicBezTo>
                <a:cubicBezTo>
                  <a:pt x="0" y="99"/>
                  <a:pt x="17" y="124"/>
                  <a:pt x="42" y="135"/>
                </a:cubicBezTo>
                <a:cubicBezTo>
                  <a:pt x="51" y="139"/>
                  <a:pt x="60" y="141"/>
                  <a:pt x="70" y="141"/>
                </a:cubicBezTo>
                <a:cubicBezTo>
                  <a:pt x="80" y="141"/>
                  <a:pt x="90" y="139"/>
                  <a:pt x="98" y="135"/>
                </a:cubicBezTo>
                <a:close/>
                <a:moveTo>
                  <a:pt x="98" y="135"/>
                </a:moveTo>
                <a:cubicBezTo>
                  <a:pt x="98" y="135"/>
                  <a:pt x="98" y="135"/>
                  <a:pt x="98" y="135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10"/>
          <p:cNvSpPr>
            <a:spLocks noEditPoints="1"/>
          </p:cNvSpPr>
          <p:nvPr/>
        </p:nvSpPr>
        <p:spPr bwMode="auto">
          <a:xfrm>
            <a:off x="6483057" y="4446607"/>
            <a:ext cx="1051778" cy="982712"/>
          </a:xfrm>
          <a:custGeom>
            <a:avLst/>
            <a:gdLst>
              <a:gd name="T0" fmla="*/ 38 w 225"/>
              <a:gd name="T1" fmla="*/ 210 h 210"/>
              <a:gd name="T2" fmla="*/ 225 w 225"/>
              <a:gd name="T3" fmla="*/ 42 h 210"/>
              <a:gd name="T4" fmla="*/ 187 w 225"/>
              <a:gd name="T5" fmla="*/ 0 h 210"/>
              <a:gd name="T6" fmla="*/ 0 w 225"/>
              <a:gd name="T7" fmla="*/ 168 h 210"/>
              <a:gd name="T8" fmla="*/ 38 w 225"/>
              <a:gd name="T9" fmla="*/ 210 h 210"/>
              <a:gd name="T10" fmla="*/ 38 w 225"/>
              <a:gd name="T11" fmla="*/ 210 h 210"/>
              <a:gd name="T12" fmla="*/ 38 w 225"/>
              <a:gd name="T13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210">
                <a:moveTo>
                  <a:pt x="38" y="210"/>
                </a:moveTo>
                <a:cubicBezTo>
                  <a:pt x="225" y="42"/>
                  <a:pt x="225" y="42"/>
                  <a:pt x="225" y="42"/>
                </a:cubicBezTo>
                <a:cubicBezTo>
                  <a:pt x="207" y="34"/>
                  <a:pt x="193" y="19"/>
                  <a:pt x="187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18" y="176"/>
                  <a:pt x="32" y="191"/>
                  <a:pt x="38" y="210"/>
                </a:cubicBezTo>
                <a:close/>
                <a:moveTo>
                  <a:pt x="38" y="210"/>
                </a:moveTo>
                <a:cubicBezTo>
                  <a:pt x="38" y="210"/>
                  <a:pt x="38" y="210"/>
                  <a:pt x="38" y="210"/>
                </a:cubicBezTo>
              </a:path>
            </a:pathLst>
          </a:custGeom>
          <a:noFill/>
          <a:ln w="12700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7836752" y="4409114"/>
            <a:ext cx="976792" cy="795246"/>
          </a:xfrm>
          <a:custGeom>
            <a:avLst/>
            <a:gdLst>
              <a:gd name="T0" fmla="*/ 0 w 209"/>
              <a:gd name="T1" fmla="*/ 46 h 170"/>
              <a:gd name="T2" fmla="*/ 177 w 209"/>
              <a:gd name="T3" fmla="*/ 170 h 170"/>
              <a:gd name="T4" fmla="*/ 209 w 209"/>
              <a:gd name="T5" fmla="*/ 124 h 170"/>
              <a:gd name="T6" fmla="*/ 33 w 209"/>
              <a:gd name="T7" fmla="*/ 0 h 170"/>
              <a:gd name="T8" fmla="*/ 0 w 209"/>
              <a:gd name="T9" fmla="*/ 46 h 170"/>
              <a:gd name="T10" fmla="*/ 0 w 209"/>
              <a:gd name="T11" fmla="*/ 46 h 170"/>
              <a:gd name="T12" fmla="*/ 0 w 209"/>
              <a:gd name="T13" fmla="*/ 4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70">
                <a:moveTo>
                  <a:pt x="0" y="46"/>
                </a:moveTo>
                <a:cubicBezTo>
                  <a:pt x="177" y="170"/>
                  <a:pt x="177" y="170"/>
                  <a:pt x="177" y="170"/>
                </a:cubicBezTo>
                <a:cubicBezTo>
                  <a:pt x="181" y="150"/>
                  <a:pt x="193" y="134"/>
                  <a:pt x="209" y="124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20"/>
                  <a:pt x="17" y="36"/>
                  <a:pt x="0" y="46"/>
                </a:cubicBezTo>
                <a:close/>
                <a:moveTo>
                  <a:pt x="0" y="46"/>
                </a:moveTo>
                <a:cubicBezTo>
                  <a:pt x="0" y="46"/>
                  <a:pt x="0" y="46"/>
                  <a:pt x="0" y="46"/>
                </a:cubicBezTo>
              </a:path>
            </a:pathLst>
          </a:custGeom>
          <a:noFill/>
          <a:ln w="12700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12"/>
          <p:cNvSpPr>
            <a:spLocks noEditPoints="1"/>
          </p:cNvSpPr>
          <p:nvPr/>
        </p:nvSpPr>
        <p:spPr bwMode="auto">
          <a:xfrm>
            <a:off x="9008902" y="2966620"/>
            <a:ext cx="1164257" cy="2097635"/>
          </a:xfrm>
          <a:custGeom>
            <a:avLst/>
            <a:gdLst>
              <a:gd name="T0" fmla="*/ 50 w 249"/>
              <a:gd name="T1" fmla="*/ 449 h 449"/>
              <a:gd name="T2" fmla="*/ 249 w 249"/>
              <a:gd name="T3" fmla="*/ 71 h 449"/>
              <a:gd name="T4" fmla="*/ 249 w 249"/>
              <a:gd name="T5" fmla="*/ 21 h 449"/>
              <a:gd name="T6" fmla="*/ 223 w 249"/>
              <a:gd name="T7" fmla="*/ 0 h 449"/>
              <a:gd name="T8" fmla="*/ 0 w 249"/>
              <a:gd name="T9" fmla="*/ 423 h 449"/>
              <a:gd name="T10" fmla="*/ 50 w 249"/>
              <a:gd name="T11" fmla="*/ 449 h 449"/>
              <a:gd name="T12" fmla="*/ 50 w 249"/>
              <a:gd name="T13" fmla="*/ 449 h 449"/>
              <a:gd name="T14" fmla="*/ 50 w 249"/>
              <a:gd name="T15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49">
                <a:moveTo>
                  <a:pt x="50" y="449"/>
                </a:moveTo>
                <a:cubicBezTo>
                  <a:pt x="249" y="71"/>
                  <a:pt x="249" y="71"/>
                  <a:pt x="249" y="71"/>
                </a:cubicBezTo>
                <a:cubicBezTo>
                  <a:pt x="249" y="21"/>
                  <a:pt x="249" y="21"/>
                  <a:pt x="249" y="21"/>
                </a:cubicBezTo>
                <a:cubicBezTo>
                  <a:pt x="239" y="16"/>
                  <a:pt x="230" y="9"/>
                  <a:pt x="223" y="0"/>
                </a:cubicBezTo>
                <a:cubicBezTo>
                  <a:pt x="0" y="423"/>
                  <a:pt x="0" y="423"/>
                  <a:pt x="0" y="423"/>
                </a:cubicBezTo>
                <a:cubicBezTo>
                  <a:pt x="21" y="424"/>
                  <a:pt x="38" y="434"/>
                  <a:pt x="50" y="449"/>
                </a:cubicBezTo>
                <a:close/>
                <a:moveTo>
                  <a:pt x="50" y="449"/>
                </a:moveTo>
                <a:cubicBezTo>
                  <a:pt x="50" y="449"/>
                  <a:pt x="50" y="449"/>
                  <a:pt x="50" y="449"/>
                </a:cubicBezTo>
              </a:path>
            </a:pathLst>
          </a:custGeom>
          <a:noFill/>
          <a:ln w="12700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13"/>
          <p:cNvSpPr>
            <a:spLocks noEditPoints="1"/>
          </p:cNvSpPr>
          <p:nvPr/>
        </p:nvSpPr>
        <p:spPr bwMode="auto">
          <a:xfrm>
            <a:off x="10498756" y="2013508"/>
            <a:ext cx="935352" cy="704474"/>
          </a:xfrm>
          <a:custGeom>
            <a:avLst/>
            <a:gdLst>
              <a:gd name="T0" fmla="*/ 29 w 200"/>
              <a:gd name="T1" fmla="*/ 151 h 151"/>
              <a:gd name="T2" fmla="*/ 200 w 200"/>
              <a:gd name="T3" fmla="*/ 48 h 151"/>
              <a:gd name="T4" fmla="*/ 171 w 200"/>
              <a:gd name="T5" fmla="*/ 0 h 151"/>
              <a:gd name="T6" fmla="*/ 0 w 200"/>
              <a:gd name="T7" fmla="*/ 103 h 151"/>
              <a:gd name="T8" fmla="*/ 29 w 200"/>
              <a:gd name="T9" fmla="*/ 151 h 151"/>
              <a:gd name="T10" fmla="*/ 29 w 200"/>
              <a:gd name="T11" fmla="*/ 151 h 151"/>
              <a:gd name="T12" fmla="*/ 29 w 200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" h="151">
                <a:moveTo>
                  <a:pt x="29" y="151"/>
                </a:moveTo>
                <a:cubicBezTo>
                  <a:pt x="200" y="48"/>
                  <a:pt x="200" y="48"/>
                  <a:pt x="200" y="48"/>
                </a:cubicBezTo>
                <a:cubicBezTo>
                  <a:pt x="185" y="37"/>
                  <a:pt x="174" y="20"/>
                  <a:pt x="171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15" y="114"/>
                  <a:pt x="26" y="131"/>
                  <a:pt x="29" y="151"/>
                </a:cubicBezTo>
                <a:close/>
                <a:moveTo>
                  <a:pt x="29" y="151"/>
                </a:moveTo>
                <a:cubicBezTo>
                  <a:pt x="29" y="151"/>
                  <a:pt x="29" y="151"/>
                  <a:pt x="29" y="151"/>
                </a:cubicBezTo>
              </a:path>
            </a:pathLst>
          </a:custGeom>
          <a:noFill/>
          <a:ln w="12700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57" name="Grupo 56"/>
          <p:cNvGrpSpPr/>
          <p:nvPr/>
        </p:nvGrpSpPr>
        <p:grpSpPr>
          <a:xfrm>
            <a:off x="7337503" y="4016424"/>
            <a:ext cx="659088" cy="2837629"/>
            <a:chOff x="7337503" y="4016424"/>
            <a:chExt cx="659088" cy="2837629"/>
          </a:xfrm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7534835" y="4647885"/>
              <a:ext cx="266398" cy="2206168"/>
            </a:xfrm>
            <a:custGeom>
              <a:avLst/>
              <a:gdLst>
                <a:gd name="T0" fmla="*/ 29 w 57"/>
                <a:gd name="T1" fmla="*/ 6 h 472"/>
                <a:gd name="T2" fmla="*/ 0 w 57"/>
                <a:gd name="T3" fmla="*/ 0 h 472"/>
                <a:gd name="T4" fmla="*/ 0 w 57"/>
                <a:gd name="T5" fmla="*/ 472 h 472"/>
                <a:gd name="T6" fmla="*/ 57 w 57"/>
                <a:gd name="T7" fmla="*/ 472 h 472"/>
                <a:gd name="T8" fmla="*/ 57 w 57"/>
                <a:gd name="T9" fmla="*/ 0 h 472"/>
                <a:gd name="T10" fmla="*/ 29 w 57"/>
                <a:gd name="T11" fmla="*/ 6 h 472"/>
                <a:gd name="T12" fmla="*/ 29 w 57"/>
                <a:gd name="T13" fmla="*/ 6 h 472"/>
                <a:gd name="T14" fmla="*/ 29 w 57"/>
                <a:gd name="T15" fmla="*/ 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472">
                  <a:moveTo>
                    <a:pt x="29" y="6"/>
                  </a:moveTo>
                  <a:cubicBezTo>
                    <a:pt x="19" y="6"/>
                    <a:pt x="9" y="4"/>
                    <a:pt x="0" y="0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57" y="472"/>
                    <a:pt x="57" y="472"/>
                    <a:pt x="57" y="47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8" y="4"/>
                    <a:pt x="39" y="6"/>
                    <a:pt x="29" y="6"/>
                  </a:cubicBezTo>
                  <a:close/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7337503" y="4016424"/>
              <a:ext cx="659088" cy="659088"/>
            </a:xfrm>
            <a:custGeom>
              <a:avLst/>
              <a:gdLst>
                <a:gd name="T0" fmla="*/ 42 w 141"/>
                <a:gd name="T1" fmla="*/ 134 h 141"/>
                <a:gd name="T2" fmla="*/ 42 w 141"/>
                <a:gd name="T3" fmla="*/ 135 h 141"/>
                <a:gd name="T4" fmla="*/ 71 w 141"/>
                <a:gd name="T5" fmla="*/ 141 h 141"/>
                <a:gd name="T6" fmla="*/ 99 w 141"/>
                <a:gd name="T7" fmla="*/ 135 h 141"/>
                <a:gd name="T8" fmla="*/ 107 w 141"/>
                <a:gd name="T9" fmla="*/ 130 h 141"/>
                <a:gd name="T10" fmla="*/ 140 w 141"/>
                <a:gd name="T11" fmla="*/ 84 h 141"/>
                <a:gd name="T12" fmla="*/ 141 w 141"/>
                <a:gd name="T13" fmla="*/ 70 h 141"/>
                <a:gd name="T14" fmla="*/ 71 w 141"/>
                <a:gd name="T15" fmla="*/ 0 h 141"/>
                <a:gd name="T16" fmla="*/ 0 w 141"/>
                <a:gd name="T17" fmla="*/ 70 h 141"/>
                <a:gd name="T18" fmla="*/ 4 w 141"/>
                <a:gd name="T19" fmla="*/ 92 h 141"/>
                <a:gd name="T20" fmla="*/ 42 w 141"/>
                <a:gd name="T21" fmla="*/ 134 h 141"/>
                <a:gd name="T22" fmla="*/ 42 w 141"/>
                <a:gd name="T23" fmla="*/ 134 h 141"/>
                <a:gd name="T24" fmla="*/ 42 w 141"/>
                <a:gd name="T25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42" y="134"/>
                  </a:moveTo>
                  <a:cubicBezTo>
                    <a:pt x="42" y="135"/>
                    <a:pt x="42" y="135"/>
                    <a:pt x="42" y="135"/>
                  </a:cubicBezTo>
                  <a:cubicBezTo>
                    <a:pt x="51" y="139"/>
                    <a:pt x="61" y="141"/>
                    <a:pt x="71" y="141"/>
                  </a:cubicBezTo>
                  <a:cubicBezTo>
                    <a:pt x="81" y="141"/>
                    <a:pt x="90" y="139"/>
                    <a:pt x="99" y="135"/>
                  </a:cubicBezTo>
                  <a:cubicBezTo>
                    <a:pt x="102" y="134"/>
                    <a:pt x="105" y="132"/>
                    <a:pt x="107" y="130"/>
                  </a:cubicBezTo>
                  <a:cubicBezTo>
                    <a:pt x="124" y="120"/>
                    <a:pt x="136" y="104"/>
                    <a:pt x="140" y="84"/>
                  </a:cubicBezTo>
                  <a:cubicBezTo>
                    <a:pt x="141" y="80"/>
                    <a:pt x="141" y="75"/>
                    <a:pt x="141" y="70"/>
                  </a:cubicBezTo>
                  <a:cubicBezTo>
                    <a:pt x="141" y="31"/>
                    <a:pt x="110" y="0"/>
                    <a:pt x="71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78"/>
                    <a:pt x="1" y="85"/>
                    <a:pt x="4" y="92"/>
                  </a:cubicBezTo>
                  <a:cubicBezTo>
                    <a:pt x="10" y="111"/>
                    <a:pt x="24" y="126"/>
                    <a:pt x="42" y="134"/>
                  </a:cubicBezTo>
                  <a:close/>
                  <a:moveTo>
                    <a:pt x="42" y="134"/>
                  </a:moveTo>
                  <a:cubicBezTo>
                    <a:pt x="42" y="134"/>
                    <a:pt x="42" y="134"/>
                    <a:pt x="42" y="1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6021301" y="5204361"/>
            <a:ext cx="659088" cy="1649692"/>
            <a:chOff x="6021301" y="5204361"/>
            <a:chExt cx="659088" cy="1649692"/>
          </a:xfrm>
        </p:grpSpPr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6216659" y="5835822"/>
              <a:ext cx="262451" cy="1018231"/>
            </a:xfrm>
            <a:custGeom>
              <a:avLst/>
              <a:gdLst>
                <a:gd name="T0" fmla="*/ 28 w 56"/>
                <a:gd name="T1" fmla="*/ 6 h 218"/>
                <a:gd name="T2" fmla="*/ 0 w 56"/>
                <a:gd name="T3" fmla="*/ 0 h 218"/>
                <a:gd name="T4" fmla="*/ 0 w 56"/>
                <a:gd name="T5" fmla="*/ 218 h 218"/>
                <a:gd name="T6" fmla="*/ 56 w 56"/>
                <a:gd name="T7" fmla="*/ 218 h 218"/>
                <a:gd name="T8" fmla="*/ 56 w 56"/>
                <a:gd name="T9" fmla="*/ 0 h 218"/>
                <a:gd name="T10" fmla="*/ 28 w 56"/>
                <a:gd name="T11" fmla="*/ 6 h 218"/>
                <a:gd name="T12" fmla="*/ 28 w 56"/>
                <a:gd name="T13" fmla="*/ 6 h 218"/>
                <a:gd name="T14" fmla="*/ 28 w 56"/>
                <a:gd name="T15" fmla="*/ 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18">
                  <a:moveTo>
                    <a:pt x="28" y="6"/>
                  </a:moveTo>
                  <a:cubicBezTo>
                    <a:pt x="18" y="6"/>
                    <a:pt x="9" y="4"/>
                    <a:pt x="0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4"/>
                    <a:pt x="38" y="6"/>
                    <a:pt x="28" y="6"/>
                  </a:cubicBezTo>
                  <a:close/>
                  <a:moveTo>
                    <a:pt x="28" y="6"/>
                  </a:moveTo>
                  <a:cubicBezTo>
                    <a:pt x="28" y="6"/>
                    <a:pt x="28" y="6"/>
                    <a:pt x="28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6021301" y="5204361"/>
              <a:ext cx="659088" cy="659088"/>
            </a:xfrm>
            <a:custGeom>
              <a:avLst/>
              <a:gdLst>
                <a:gd name="T0" fmla="*/ 98 w 141"/>
                <a:gd name="T1" fmla="*/ 135 h 141"/>
                <a:gd name="T2" fmla="*/ 141 w 141"/>
                <a:gd name="T3" fmla="*/ 70 h 141"/>
                <a:gd name="T4" fmla="*/ 137 w 141"/>
                <a:gd name="T5" fmla="*/ 48 h 141"/>
                <a:gd name="T6" fmla="*/ 99 w 141"/>
                <a:gd name="T7" fmla="*/ 6 h 141"/>
                <a:gd name="T8" fmla="*/ 70 w 141"/>
                <a:gd name="T9" fmla="*/ 0 h 141"/>
                <a:gd name="T10" fmla="*/ 0 w 141"/>
                <a:gd name="T11" fmla="*/ 70 h 141"/>
                <a:gd name="T12" fmla="*/ 42 w 141"/>
                <a:gd name="T13" fmla="*/ 135 h 141"/>
                <a:gd name="T14" fmla="*/ 70 w 141"/>
                <a:gd name="T15" fmla="*/ 141 h 141"/>
                <a:gd name="T16" fmla="*/ 98 w 141"/>
                <a:gd name="T17" fmla="*/ 135 h 141"/>
                <a:gd name="T18" fmla="*/ 98 w 141"/>
                <a:gd name="T19" fmla="*/ 135 h 141"/>
                <a:gd name="T20" fmla="*/ 98 w 141"/>
                <a:gd name="T21" fmla="*/ 1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41">
                  <a:moveTo>
                    <a:pt x="98" y="135"/>
                  </a:moveTo>
                  <a:cubicBezTo>
                    <a:pt x="123" y="124"/>
                    <a:pt x="141" y="99"/>
                    <a:pt x="141" y="70"/>
                  </a:cubicBezTo>
                  <a:cubicBezTo>
                    <a:pt x="141" y="63"/>
                    <a:pt x="140" y="55"/>
                    <a:pt x="137" y="48"/>
                  </a:cubicBezTo>
                  <a:cubicBezTo>
                    <a:pt x="131" y="29"/>
                    <a:pt x="117" y="14"/>
                    <a:pt x="99" y="6"/>
                  </a:cubicBezTo>
                  <a:cubicBezTo>
                    <a:pt x="91" y="2"/>
                    <a:pt x="81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99"/>
                    <a:pt x="17" y="124"/>
                    <a:pt x="42" y="135"/>
                  </a:cubicBezTo>
                  <a:cubicBezTo>
                    <a:pt x="51" y="139"/>
                    <a:pt x="60" y="141"/>
                    <a:pt x="70" y="141"/>
                  </a:cubicBezTo>
                  <a:cubicBezTo>
                    <a:pt x="80" y="141"/>
                    <a:pt x="90" y="139"/>
                    <a:pt x="98" y="135"/>
                  </a:cubicBezTo>
                  <a:close/>
                  <a:moveTo>
                    <a:pt x="98" y="135"/>
                  </a:moveTo>
                  <a:cubicBezTo>
                    <a:pt x="98" y="135"/>
                    <a:pt x="98" y="135"/>
                    <a:pt x="98" y="1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8659625" y="4937963"/>
            <a:ext cx="659088" cy="1916090"/>
            <a:chOff x="8659625" y="4937963"/>
            <a:chExt cx="659088" cy="1916090"/>
          </a:xfrm>
        </p:grpSpPr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8854984" y="5573371"/>
              <a:ext cx="262451" cy="1280682"/>
            </a:xfrm>
            <a:custGeom>
              <a:avLst/>
              <a:gdLst>
                <a:gd name="T0" fmla="*/ 28 w 56"/>
                <a:gd name="T1" fmla="*/ 6 h 274"/>
                <a:gd name="T2" fmla="*/ 0 w 56"/>
                <a:gd name="T3" fmla="*/ 0 h 274"/>
                <a:gd name="T4" fmla="*/ 0 w 56"/>
                <a:gd name="T5" fmla="*/ 274 h 274"/>
                <a:gd name="T6" fmla="*/ 56 w 56"/>
                <a:gd name="T7" fmla="*/ 274 h 274"/>
                <a:gd name="T8" fmla="*/ 56 w 56"/>
                <a:gd name="T9" fmla="*/ 0 h 274"/>
                <a:gd name="T10" fmla="*/ 28 w 56"/>
                <a:gd name="T11" fmla="*/ 6 h 274"/>
                <a:gd name="T12" fmla="*/ 28 w 56"/>
                <a:gd name="T13" fmla="*/ 6 h 274"/>
                <a:gd name="T14" fmla="*/ 28 w 56"/>
                <a:gd name="T15" fmla="*/ 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74">
                  <a:moveTo>
                    <a:pt x="28" y="6"/>
                  </a:moveTo>
                  <a:cubicBezTo>
                    <a:pt x="18" y="6"/>
                    <a:pt x="9" y="3"/>
                    <a:pt x="0" y="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56" y="274"/>
                    <a:pt x="56" y="274"/>
                    <a:pt x="56" y="27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3"/>
                    <a:pt x="38" y="6"/>
                    <a:pt x="28" y="6"/>
                  </a:cubicBezTo>
                  <a:close/>
                  <a:moveTo>
                    <a:pt x="28" y="6"/>
                  </a:moveTo>
                  <a:cubicBezTo>
                    <a:pt x="28" y="6"/>
                    <a:pt x="28" y="6"/>
                    <a:pt x="28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8659625" y="4937963"/>
              <a:ext cx="659088" cy="663034"/>
            </a:xfrm>
            <a:custGeom>
              <a:avLst/>
              <a:gdLst>
                <a:gd name="T0" fmla="*/ 1 w 141"/>
                <a:gd name="T1" fmla="*/ 57 h 142"/>
                <a:gd name="T2" fmla="*/ 0 w 141"/>
                <a:gd name="T3" fmla="*/ 71 h 142"/>
                <a:gd name="T4" fmla="*/ 42 w 141"/>
                <a:gd name="T5" fmla="*/ 136 h 142"/>
                <a:gd name="T6" fmla="*/ 70 w 141"/>
                <a:gd name="T7" fmla="*/ 142 h 142"/>
                <a:gd name="T8" fmla="*/ 98 w 141"/>
                <a:gd name="T9" fmla="*/ 136 h 142"/>
                <a:gd name="T10" fmla="*/ 141 w 141"/>
                <a:gd name="T11" fmla="*/ 71 h 142"/>
                <a:gd name="T12" fmla="*/ 125 w 141"/>
                <a:gd name="T13" fmla="*/ 27 h 142"/>
                <a:gd name="T14" fmla="*/ 75 w 141"/>
                <a:gd name="T15" fmla="*/ 1 h 142"/>
                <a:gd name="T16" fmla="*/ 70 w 141"/>
                <a:gd name="T17" fmla="*/ 0 h 142"/>
                <a:gd name="T18" fmla="*/ 33 w 141"/>
                <a:gd name="T19" fmla="*/ 11 h 142"/>
                <a:gd name="T20" fmla="*/ 1 w 141"/>
                <a:gd name="T21" fmla="*/ 57 h 142"/>
                <a:gd name="T22" fmla="*/ 1 w 141"/>
                <a:gd name="T23" fmla="*/ 57 h 142"/>
                <a:gd name="T24" fmla="*/ 1 w 141"/>
                <a:gd name="T25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2">
                  <a:moveTo>
                    <a:pt x="1" y="57"/>
                  </a:moveTo>
                  <a:cubicBezTo>
                    <a:pt x="0" y="61"/>
                    <a:pt x="0" y="66"/>
                    <a:pt x="0" y="71"/>
                  </a:cubicBezTo>
                  <a:cubicBezTo>
                    <a:pt x="0" y="100"/>
                    <a:pt x="17" y="125"/>
                    <a:pt x="42" y="136"/>
                  </a:cubicBezTo>
                  <a:cubicBezTo>
                    <a:pt x="51" y="139"/>
                    <a:pt x="60" y="142"/>
                    <a:pt x="70" y="142"/>
                  </a:cubicBezTo>
                  <a:cubicBezTo>
                    <a:pt x="80" y="142"/>
                    <a:pt x="90" y="139"/>
                    <a:pt x="98" y="136"/>
                  </a:cubicBezTo>
                  <a:cubicBezTo>
                    <a:pt x="123" y="125"/>
                    <a:pt x="141" y="100"/>
                    <a:pt x="141" y="71"/>
                  </a:cubicBezTo>
                  <a:cubicBezTo>
                    <a:pt x="141" y="54"/>
                    <a:pt x="135" y="39"/>
                    <a:pt x="125" y="27"/>
                  </a:cubicBezTo>
                  <a:cubicBezTo>
                    <a:pt x="113" y="12"/>
                    <a:pt x="96" y="2"/>
                    <a:pt x="75" y="1"/>
                  </a:cubicBezTo>
                  <a:cubicBezTo>
                    <a:pt x="74" y="0"/>
                    <a:pt x="72" y="0"/>
                    <a:pt x="70" y="0"/>
                  </a:cubicBezTo>
                  <a:cubicBezTo>
                    <a:pt x="57" y="0"/>
                    <a:pt x="44" y="4"/>
                    <a:pt x="33" y="11"/>
                  </a:cubicBezTo>
                  <a:cubicBezTo>
                    <a:pt x="17" y="21"/>
                    <a:pt x="5" y="37"/>
                    <a:pt x="1" y="57"/>
                  </a:cubicBezTo>
                  <a:close/>
                  <a:moveTo>
                    <a:pt x="1" y="57"/>
                  </a:moveTo>
                  <a:cubicBezTo>
                    <a:pt x="1" y="57"/>
                    <a:pt x="1" y="57"/>
                    <a:pt x="1" y="5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9975827" y="2433824"/>
            <a:ext cx="659088" cy="4420229"/>
            <a:chOff x="9975827" y="2433824"/>
            <a:chExt cx="659088" cy="4420229"/>
          </a:xfrm>
        </p:grpSpPr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10173159" y="3063312"/>
              <a:ext cx="266398" cy="3790741"/>
            </a:xfrm>
            <a:custGeom>
              <a:avLst/>
              <a:gdLst>
                <a:gd name="T0" fmla="*/ 29 w 57"/>
                <a:gd name="T1" fmla="*/ 6 h 811"/>
                <a:gd name="T2" fmla="*/ 0 w 57"/>
                <a:gd name="T3" fmla="*/ 0 h 811"/>
                <a:gd name="T4" fmla="*/ 0 w 57"/>
                <a:gd name="T5" fmla="*/ 811 h 811"/>
                <a:gd name="T6" fmla="*/ 57 w 57"/>
                <a:gd name="T7" fmla="*/ 811 h 811"/>
                <a:gd name="T8" fmla="*/ 57 w 57"/>
                <a:gd name="T9" fmla="*/ 0 h 811"/>
                <a:gd name="T10" fmla="*/ 29 w 57"/>
                <a:gd name="T11" fmla="*/ 6 h 811"/>
                <a:gd name="T12" fmla="*/ 29 w 57"/>
                <a:gd name="T13" fmla="*/ 6 h 811"/>
                <a:gd name="T14" fmla="*/ 29 w 57"/>
                <a:gd name="T15" fmla="*/ 6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11">
                  <a:moveTo>
                    <a:pt x="29" y="6"/>
                  </a:moveTo>
                  <a:cubicBezTo>
                    <a:pt x="19" y="6"/>
                    <a:pt x="9" y="4"/>
                    <a:pt x="0" y="0"/>
                  </a:cubicBezTo>
                  <a:cubicBezTo>
                    <a:pt x="0" y="811"/>
                    <a:pt x="0" y="811"/>
                    <a:pt x="0" y="811"/>
                  </a:cubicBezTo>
                  <a:cubicBezTo>
                    <a:pt x="57" y="811"/>
                    <a:pt x="57" y="811"/>
                    <a:pt x="57" y="81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8" y="4"/>
                    <a:pt x="39" y="6"/>
                    <a:pt x="29" y="6"/>
                  </a:cubicBezTo>
                  <a:close/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9975827" y="2433824"/>
              <a:ext cx="659088" cy="659088"/>
            </a:xfrm>
            <a:custGeom>
              <a:avLst/>
              <a:gdLst>
                <a:gd name="T0" fmla="*/ 42 w 141"/>
                <a:gd name="T1" fmla="*/ 135 h 141"/>
                <a:gd name="T2" fmla="*/ 71 w 141"/>
                <a:gd name="T3" fmla="*/ 141 h 141"/>
                <a:gd name="T4" fmla="*/ 99 w 141"/>
                <a:gd name="T5" fmla="*/ 135 h 141"/>
                <a:gd name="T6" fmla="*/ 141 w 141"/>
                <a:gd name="T7" fmla="*/ 70 h 141"/>
                <a:gd name="T8" fmla="*/ 141 w 141"/>
                <a:gd name="T9" fmla="*/ 61 h 141"/>
                <a:gd name="T10" fmla="*/ 112 w 141"/>
                <a:gd name="T11" fmla="*/ 13 h 141"/>
                <a:gd name="T12" fmla="*/ 71 w 141"/>
                <a:gd name="T13" fmla="*/ 0 h 141"/>
                <a:gd name="T14" fmla="*/ 0 w 141"/>
                <a:gd name="T15" fmla="*/ 70 h 141"/>
                <a:gd name="T16" fmla="*/ 16 w 141"/>
                <a:gd name="T17" fmla="*/ 114 h 141"/>
                <a:gd name="T18" fmla="*/ 42 w 141"/>
                <a:gd name="T19" fmla="*/ 135 h 141"/>
                <a:gd name="T20" fmla="*/ 42 w 141"/>
                <a:gd name="T21" fmla="*/ 135 h 141"/>
                <a:gd name="T22" fmla="*/ 42 w 141"/>
                <a:gd name="T23" fmla="*/ 1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" h="141">
                  <a:moveTo>
                    <a:pt x="42" y="135"/>
                  </a:moveTo>
                  <a:cubicBezTo>
                    <a:pt x="51" y="139"/>
                    <a:pt x="61" y="141"/>
                    <a:pt x="71" y="141"/>
                  </a:cubicBezTo>
                  <a:cubicBezTo>
                    <a:pt x="81" y="141"/>
                    <a:pt x="90" y="139"/>
                    <a:pt x="99" y="135"/>
                  </a:cubicBezTo>
                  <a:cubicBezTo>
                    <a:pt x="124" y="124"/>
                    <a:pt x="141" y="99"/>
                    <a:pt x="141" y="70"/>
                  </a:cubicBezTo>
                  <a:cubicBezTo>
                    <a:pt x="141" y="67"/>
                    <a:pt x="141" y="64"/>
                    <a:pt x="141" y="61"/>
                  </a:cubicBezTo>
                  <a:cubicBezTo>
                    <a:pt x="138" y="41"/>
                    <a:pt x="127" y="24"/>
                    <a:pt x="112" y="13"/>
                  </a:cubicBezTo>
                  <a:cubicBezTo>
                    <a:pt x="100" y="4"/>
                    <a:pt x="86" y="0"/>
                    <a:pt x="71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87"/>
                    <a:pt x="6" y="102"/>
                    <a:pt x="16" y="114"/>
                  </a:cubicBezTo>
                  <a:cubicBezTo>
                    <a:pt x="23" y="123"/>
                    <a:pt x="32" y="130"/>
                    <a:pt x="42" y="135"/>
                  </a:cubicBezTo>
                  <a:close/>
                  <a:moveTo>
                    <a:pt x="42" y="135"/>
                  </a:moveTo>
                  <a:cubicBezTo>
                    <a:pt x="42" y="135"/>
                    <a:pt x="42" y="135"/>
                    <a:pt x="42" y="1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11297949" y="1638578"/>
            <a:ext cx="659088" cy="5215475"/>
            <a:chOff x="11297949" y="1638578"/>
            <a:chExt cx="659088" cy="5215475"/>
          </a:xfrm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11493308" y="2270039"/>
              <a:ext cx="262451" cy="4584014"/>
            </a:xfrm>
            <a:custGeom>
              <a:avLst/>
              <a:gdLst>
                <a:gd name="T0" fmla="*/ 28 w 56"/>
                <a:gd name="T1" fmla="*/ 6 h 981"/>
                <a:gd name="T2" fmla="*/ 0 w 56"/>
                <a:gd name="T3" fmla="*/ 0 h 981"/>
                <a:gd name="T4" fmla="*/ 0 w 56"/>
                <a:gd name="T5" fmla="*/ 981 h 981"/>
                <a:gd name="T6" fmla="*/ 56 w 56"/>
                <a:gd name="T7" fmla="*/ 981 h 981"/>
                <a:gd name="T8" fmla="*/ 56 w 56"/>
                <a:gd name="T9" fmla="*/ 0 h 981"/>
                <a:gd name="T10" fmla="*/ 28 w 56"/>
                <a:gd name="T11" fmla="*/ 6 h 981"/>
                <a:gd name="T12" fmla="*/ 28 w 56"/>
                <a:gd name="T13" fmla="*/ 6 h 981"/>
                <a:gd name="T14" fmla="*/ 28 w 56"/>
                <a:gd name="T15" fmla="*/ 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981">
                  <a:moveTo>
                    <a:pt x="28" y="6"/>
                  </a:moveTo>
                  <a:cubicBezTo>
                    <a:pt x="18" y="6"/>
                    <a:pt x="9" y="4"/>
                    <a:pt x="0" y="0"/>
                  </a:cubicBezTo>
                  <a:cubicBezTo>
                    <a:pt x="0" y="981"/>
                    <a:pt x="0" y="981"/>
                    <a:pt x="0" y="981"/>
                  </a:cubicBezTo>
                  <a:cubicBezTo>
                    <a:pt x="56" y="981"/>
                    <a:pt x="56" y="981"/>
                    <a:pt x="56" y="98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4"/>
                    <a:pt x="38" y="6"/>
                    <a:pt x="28" y="6"/>
                  </a:cubicBezTo>
                  <a:close/>
                  <a:moveTo>
                    <a:pt x="28" y="6"/>
                  </a:moveTo>
                  <a:cubicBezTo>
                    <a:pt x="28" y="6"/>
                    <a:pt x="28" y="6"/>
                    <a:pt x="28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11297949" y="1638578"/>
              <a:ext cx="659088" cy="659088"/>
            </a:xfrm>
            <a:custGeom>
              <a:avLst/>
              <a:gdLst>
                <a:gd name="T0" fmla="*/ 29 w 141"/>
                <a:gd name="T1" fmla="*/ 128 h 141"/>
                <a:gd name="T2" fmla="*/ 42 w 141"/>
                <a:gd name="T3" fmla="*/ 135 h 141"/>
                <a:gd name="T4" fmla="*/ 70 w 141"/>
                <a:gd name="T5" fmla="*/ 141 h 141"/>
                <a:gd name="T6" fmla="*/ 98 w 141"/>
                <a:gd name="T7" fmla="*/ 135 h 141"/>
                <a:gd name="T8" fmla="*/ 141 w 141"/>
                <a:gd name="T9" fmla="*/ 71 h 141"/>
                <a:gd name="T10" fmla="*/ 70 w 141"/>
                <a:gd name="T11" fmla="*/ 0 h 141"/>
                <a:gd name="T12" fmla="*/ 0 w 141"/>
                <a:gd name="T13" fmla="*/ 71 h 141"/>
                <a:gd name="T14" fmla="*/ 0 w 141"/>
                <a:gd name="T15" fmla="*/ 80 h 141"/>
                <a:gd name="T16" fmla="*/ 29 w 141"/>
                <a:gd name="T17" fmla="*/ 128 h 141"/>
                <a:gd name="T18" fmla="*/ 29 w 141"/>
                <a:gd name="T19" fmla="*/ 128 h 141"/>
                <a:gd name="T20" fmla="*/ 29 w 141"/>
                <a:gd name="T21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41">
                  <a:moveTo>
                    <a:pt x="29" y="128"/>
                  </a:moveTo>
                  <a:cubicBezTo>
                    <a:pt x="33" y="131"/>
                    <a:pt x="37" y="133"/>
                    <a:pt x="42" y="135"/>
                  </a:cubicBezTo>
                  <a:cubicBezTo>
                    <a:pt x="51" y="139"/>
                    <a:pt x="60" y="141"/>
                    <a:pt x="70" y="141"/>
                  </a:cubicBezTo>
                  <a:cubicBezTo>
                    <a:pt x="80" y="141"/>
                    <a:pt x="90" y="139"/>
                    <a:pt x="98" y="135"/>
                  </a:cubicBezTo>
                  <a:cubicBezTo>
                    <a:pt x="123" y="125"/>
                    <a:pt x="141" y="100"/>
                    <a:pt x="141" y="71"/>
                  </a:cubicBezTo>
                  <a:cubicBezTo>
                    <a:pt x="141" y="32"/>
                    <a:pt x="109" y="0"/>
                    <a:pt x="70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74"/>
                    <a:pt x="0" y="77"/>
                    <a:pt x="0" y="80"/>
                  </a:cubicBezTo>
                  <a:cubicBezTo>
                    <a:pt x="3" y="100"/>
                    <a:pt x="14" y="117"/>
                    <a:pt x="29" y="128"/>
                  </a:cubicBezTo>
                  <a:close/>
                  <a:moveTo>
                    <a:pt x="29" y="128"/>
                  </a:moveTo>
                  <a:cubicBezTo>
                    <a:pt x="29" y="128"/>
                    <a:pt x="29" y="128"/>
                    <a:pt x="29" y="12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53" name="Freeform 6"/>
          <p:cNvSpPr>
            <a:spLocks/>
          </p:cNvSpPr>
          <p:nvPr/>
        </p:nvSpPr>
        <p:spPr bwMode="auto">
          <a:xfrm>
            <a:off x="1317580" y="4821514"/>
            <a:ext cx="631528" cy="623313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" name="Freeform 10"/>
          <p:cNvSpPr>
            <a:spLocks/>
          </p:cNvSpPr>
          <p:nvPr/>
        </p:nvSpPr>
        <p:spPr bwMode="auto">
          <a:xfrm>
            <a:off x="570701" y="400392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5" y="702804"/>
            <a:ext cx="1847710" cy="9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6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6" grpId="0" animBg="1"/>
      <p:bldP spid="22" grpId="0"/>
      <p:bldP spid="23" grpId="0"/>
      <p:bldP spid="24" grpId="0"/>
      <p:bldP spid="41" grpId="0" animBg="1"/>
      <p:bldP spid="42" grpId="0" animBg="1"/>
      <p:bldP spid="43" grpId="0" animBg="1"/>
      <p:bldP spid="44" grpId="0" animBg="1"/>
      <p:bldP spid="45" grpId="0"/>
      <p:bldP spid="47" grpId="0" animBg="1"/>
      <p:bldP spid="49" grpId="0" animBg="1"/>
      <p:bldP spid="50" grpId="0" animBg="1"/>
      <p:bldP spid="52" grpId="0" animBg="1"/>
      <p:bldP spid="39" grpId="0" animBg="1"/>
      <p:bldP spid="40" grpId="0" animBg="1"/>
      <p:bldP spid="25" grpId="0" animBg="1"/>
      <p:bldP spid="26" grpId="0" animBg="1"/>
      <p:bldP spid="27" grpId="0" animBg="1"/>
      <p:bldP spid="28" grpId="0" animBg="1"/>
      <p:bldP spid="53" grpId="0" animBg="1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reeform 10"/>
          <p:cNvSpPr>
            <a:spLocks/>
          </p:cNvSpPr>
          <p:nvPr/>
        </p:nvSpPr>
        <p:spPr bwMode="auto">
          <a:xfrm>
            <a:off x="11106549" y="3616576"/>
            <a:ext cx="628910" cy="617716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421597" y="2191692"/>
            <a:ext cx="4649965" cy="21426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latin typeface="+mn-lt"/>
              </a:rPr>
              <a:t>empreendedor antes da abertura</a:t>
            </a: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1470699" y="6141471"/>
            <a:ext cx="512314" cy="5056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5281352" y="2074620"/>
            <a:ext cx="4790210" cy="2926089"/>
          </a:xfrm>
          <a:custGeom>
            <a:avLst/>
            <a:gdLst>
              <a:gd name="T0" fmla="*/ 16 w 260"/>
              <a:gd name="T1" fmla="*/ 0 h 256"/>
              <a:gd name="T2" fmla="*/ 244 w 260"/>
              <a:gd name="T3" fmla="*/ 0 h 256"/>
              <a:gd name="T4" fmla="*/ 260 w 260"/>
              <a:gd name="T5" fmla="*/ 16 h 256"/>
              <a:gd name="T6" fmla="*/ 260 w 260"/>
              <a:gd name="T7" fmla="*/ 239 h 256"/>
              <a:gd name="T8" fmla="*/ 244 w 260"/>
              <a:gd name="T9" fmla="*/ 256 h 256"/>
              <a:gd name="T10" fmla="*/ 16 w 260"/>
              <a:gd name="T11" fmla="*/ 256 h 256"/>
              <a:gd name="T12" fmla="*/ 0 w 260"/>
              <a:gd name="T13" fmla="*/ 239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53" y="0"/>
                  <a:pt x="260" y="7"/>
                  <a:pt x="260" y="16"/>
                </a:cubicBezTo>
                <a:cubicBezTo>
                  <a:pt x="260" y="239"/>
                  <a:pt x="260" y="239"/>
                  <a:pt x="260" y="239"/>
                </a:cubicBezTo>
                <a:cubicBezTo>
                  <a:pt x="260" y="248"/>
                  <a:pt x="253" y="256"/>
                  <a:pt x="244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8"/>
                  <a:pt x="0" y="23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 w="9525">
            <a:solidFill>
              <a:srgbClr val="016FAC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9914184" y="465017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1812247" y="6117628"/>
            <a:ext cx="512314" cy="5056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5147795" y="1944985"/>
            <a:ext cx="6100776" cy="3714680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091C4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>
            <a:off x="10483431" y="389290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947842" y="494286"/>
            <a:ext cx="631528" cy="623313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185947" y="750106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973783" y="3615625"/>
            <a:ext cx="407349" cy="4020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923758" y="4644935"/>
            <a:ext cx="888489" cy="872675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5465927" y="581637"/>
            <a:ext cx="1298771" cy="127565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5337528" y="5882291"/>
            <a:ext cx="881592" cy="870125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3033935" y="5620929"/>
            <a:ext cx="1126571" cy="98755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3179228" y="206308"/>
            <a:ext cx="600087" cy="52604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4549740" y="945274"/>
            <a:ext cx="401452" cy="39623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6683767" y="264843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10996644" y="5746030"/>
            <a:ext cx="1126571" cy="98755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9345745" y="6124100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11461221" y="2768429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1855360" y="2181250"/>
            <a:ext cx="2926110" cy="2523131"/>
            <a:chOff x="1855360" y="2181250"/>
            <a:chExt cx="2926110" cy="2523131"/>
          </a:xfrm>
        </p:grpSpPr>
        <p:sp>
          <p:nvSpPr>
            <p:cNvPr id="41" name="Freeform 12"/>
            <p:cNvSpPr>
              <a:spLocks noEditPoints="1"/>
            </p:cNvSpPr>
            <p:nvPr/>
          </p:nvSpPr>
          <p:spPr bwMode="auto">
            <a:xfrm rot="16200000">
              <a:off x="2161151" y="2084062"/>
              <a:ext cx="2523131" cy="2717507"/>
            </a:xfrm>
            <a:custGeom>
              <a:avLst/>
              <a:gdLst>
                <a:gd name="T0" fmla="*/ 1283 w 1420"/>
                <a:gd name="T1" fmla="*/ 0 h 1530"/>
                <a:gd name="T2" fmla="*/ 1120 w 1420"/>
                <a:gd name="T3" fmla="*/ 0 h 1530"/>
                <a:gd name="T4" fmla="*/ 1092 w 1420"/>
                <a:gd name="T5" fmla="*/ 28 h 1530"/>
                <a:gd name="T6" fmla="*/ 1120 w 1420"/>
                <a:gd name="T7" fmla="*/ 55 h 1530"/>
                <a:gd name="T8" fmla="*/ 1283 w 1420"/>
                <a:gd name="T9" fmla="*/ 55 h 1530"/>
                <a:gd name="T10" fmla="*/ 1365 w 1420"/>
                <a:gd name="T11" fmla="*/ 137 h 1530"/>
                <a:gd name="T12" fmla="*/ 1365 w 1420"/>
                <a:gd name="T13" fmla="*/ 1393 h 1530"/>
                <a:gd name="T14" fmla="*/ 1283 w 1420"/>
                <a:gd name="T15" fmla="*/ 1475 h 1530"/>
                <a:gd name="T16" fmla="*/ 137 w 1420"/>
                <a:gd name="T17" fmla="*/ 1475 h 1530"/>
                <a:gd name="T18" fmla="*/ 55 w 1420"/>
                <a:gd name="T19" fmla="*/ 1393 h 1530"/>
                <a:gd name="T20" fmla="*/ 55 w 1420"/>
                <a:gd name="T21" fmla="*/ 137 h 1530"/>
                <a:gd name="T22" fmla="*/ 137 w 1420"/>
                <a:gd name="T23" fmla="*/ 55 h 1530"/>
                <a:gd name="T24" fmla="*/ 300 w 1420"/>
                <a:gd name="T25" fmla="*/ 55 h 1530"/>
                <a:gd name="T26" fmla="*/ 328 w 1420"/>
                <a:gd name="T27" fmla="*/ 28 h 1530"/>
                <a:gd name="T28" fmla="*/ 300 w 1420"/>
                <a:gd name="T29" fmla="*/ 1 h 1530"/>
                <a:gd name="T30" fmla="*/ 137 w 1420"/>
                <a:gd name="T31" fmla="*/ 1 h 1530"/>
                <a:gd name="T32" fmla="*/ 0 w 1420"/>
                <a:gd name="T33" fmla="*/ 137 h 1530"/>
                <a:gd name="T34" fmla="*/ 0 w 1420"/>
                <a:gd name="T35" fmla="*/ 1393 h 1530"/>
                <a:gd name="T36" fmla="*/ 137 w 1420"/>
                <a:gd name="T37" fmla="*/ 1530 h 1530"/>
                <a:gd name="T38" fmla="*/ 1283 w 1420"/>
                <a:gd name="T39" fmla="*/ 1530 h 1530"/>
                <a:gd name="T40" fmla="*/ 1420 w 1420"/>
                <a:gd name="T41" fmla="*/ 1393 h 1530"/>
                <a:gd name="T42" fmla="*/ 1420 w 1420"/>
                <a:gd name="T43" fmla="*/ 137 h 1530"/>
                <a:gd name="T44" fmla="*/ 1283 w 1420"/>
                <a:gd name="T45" fmla="*/ 0 h 1530"/>
                <a:gd name="T46" fmla="*/ 1283 w 1420"/>
                <a:gd name="T47" fmla="*/ 0 h 1530"/>
                <a:gd name="T48" fmla="*/ 1283 w 1420"/>
                <a:gd name="T49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0" h="1530">
                  <a:moveTo>
                    <a:pt x="1283" y="0"/>
                  </a:moveTo>
                  <a:cubicBezTo>
                    <a:pt x="1120" y="0"/>
                    <a:pt x="1120" y="0"/>
                    <a:pt x="1120" y="0"/>
                  </a:cubicBezTo>
                  <a:cubicBezTo>
                    <a:pt x="1105" y="0"/>
                    <a:pt x="1092" y="13"/>
                    <a:pt x="1092" y="28"/>
                  </a:cubicBezTo>
                  <a:cubicBezTo>
                    <a:pt x="1092" y="43"/>
                    <a:pt x="1105" y="55"/>
                    <a:pt x="1120" y="55"/>
                  </a:cubicBezTo>
                  <a:cubicBezTo>
                    <a:pt x="1283" y="55"/>
                    <a:pt x="1283" y="55"/>
                    <a:pt x="1283" y="55"/>
                  </a:cubicBezTo>
                  <a:cubicBezTo>
                    <a:pt x="1323" y="55"/>
                    <a:pt x="1365" y="97"/>
                    <a:pt x="1365" y="137"/>
                  </a:cubicBezTo>
                  <a:cubicBezTo>
                    <a:pt x="1365" y="1393"/>
                    <a:pt x="1365" y="1393"/>
                    <a:pt x="1365" y="1393"/>
                  </a:cubicBezTo>
                  <a:cubicBezTo>
                    <a:pt x="1365" y="1433"/>
                    <a:pt x="1323" y="1475"/>
                    <a:pt x="1283" y="1475"/>
                  </a:cubicBezTo>
                  <a:cubicBezTo>
                    <a:pt x="137" y="1475"/>
                    <a:pt x="137" y="1475"/>
                    <a:pt x="137" y="1475"/>
                  </a:cubicBezTo>
                  <a:cubicBezTo>
                    <a:pt x="97" y="1475"/>
                    <a:pt x="55" y="1433"/>
                    <a:pt x="55" y="1393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97"/>
                    <a:pt x="97" y="55"/>
                    <a:pt x="137" y="55"/>
                  </a:cubicBezTo>
                  <a:cubicBezTo>
                    <a:pt x="300" y="55"/>
                    <a:pt x="300" y="55"/>
                    <a:pt x="300" y="55"/>
                  </a:cubicBezTo>
                  <a:cubicBezTo>
                    <a:pt x="315" y="55"/>
                    <a:pt x="328" y="43"/>
                    <a:pt x="328" y="28"/>
                  </a:cubicBezTo>
                  <a:cubicBezTo>
                    <a:pt x="328" y="13"/>
                    <a:pt x="315" y="1"/>
                    <a:pt x="300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66" y="1"/>
                    <a:pt x="0" y="67"/>
                    <a:pt x="0" y="137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0" y="1463"/>
                    <a:pt x="66" y="1530"/>
                    <a:pt x="137" y="1530"/>
                  </a:cubicBezTo>
                  <a:cubicBezTo>
                    <a:pt x="1283" y="1530"/>
                    <a:pt x="1283" y="1530"/>
                    <a:pt x="1283" y="1530"/>
                  </a:cubicBezTo>
                  <a:cubicBezTo>
                    <a:pt x="1354" y="1530"/>
                    <a:pt x="1420" y="1463"/>
                    <a:pt x="1420" y="1393"/>
                  </a:cubicBezTo>
                  <a:cubicBezTo>
                    <a:pt x="1420" y="137"/>
                    <a:pt x="1420" y="137"/>
                    <a:pt x="1420" y="137"/>
                  </a:cubicBezTo>
                  <a:cubicBezTo>
                    <a:pt x="1420" y="67"/>
                    <a:pt x="1354" y="0"/>
                    <a:pt x="1283" y="0"/>
                  </a:cubicBezTo>
                  <a:close/>
                  <a:moveTo>
                    <a:pt x="1283" y="0"/>
                  </a:moveTo>
                  <a:cubicBezTo>
                    <a:pt x="1283" y="0"/>
                    <a:pt x="1283" y="0"/>
                    <a:pt x="1283" y="0"/>
                  </a:cubicBezTo>
                </a:path>
              </a:pathLst>
            </a:custGeom>
            <a:solidFill>
              <a:srgbClr val="009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915617" y="2496731"/>
              <a:ext cx="1483155" cy="1864537"/>
              <a:chOff x="3002" y="1104"/>
              <a:chExt cx="1680" cy="2112"/>
            </a:xfrm>
            <a:solidFill>
              <a:schemeClr val="accent4"/>
            </a:solidFill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3309" y="1104"/>
                <a:ext cx="1070" cy="1162"/>
              </a:xfrm>
              <a:custGeom>
                <a:avLst/>
                <a:gdLst>
                  <a:gd name="T0" fmla="*/ 170 w 451"/>
                  <a:gd name="T1" fmla="*/ 490 h 490"/>
                  <a:gd name="T2" fmla="*/ 280 w 451"/>
                  <a:gd name="T3" fmla="*/ 490 h 490"/>
                  <a:gd name="T4" fmla="*/ 451 w 451"/>
                  <a:gd name="T5" fmla="*/ 319 h 490"/>
                  <a:gd name="T6" fmla="*/ 451 w 451"/>
                  <a:gd name="T7" fmla="*/ 171 h 490"/>
                  <a:gd name="T8" fmla="*/ 280 w 451"/>
                  <a:gd name="T9" fmla="*/ 0 h 490"/>
                  <a:gd name="T10" fmla="*/ 170 w 451"/>
                  <a:gd name="T11" fmla="*/ 0 h 490"/>
                  <a:gd name="T12" fmla="*/ 0 w 451"/>
                  <a:gd name="T13" fmla="*/ 171 h 490"/>
                  <a:gd name="T14" fmla="*/ 0 w 451"/>
                  <a:gd name="T15" fmla="*/ 319 h 490"/>
                  <a:gd name="T16" fmla="*/ 170 w 451"/>
                  <a:gd name="T17" fmla="*/ 490 h 490"/>
                  <a:gd name="T18" fmla="*/ 280 w 451"/>
                  <a:gd name="T19" fmla="*/ 48 h 490"/>
                  <a:gd name="T20" fmla="*/ 403 w 451"/>
                  <a:gd name="T21" fmla="*/ 177 h 490"/>
                  <a:gd name="T22" fmla="*/ 348 w 451"/>
                  <a:gd name="T23" fmla="*/ 177 h 490"/>
                  <a:gd name="T24" fmla="*/ 196 w 451"/>
                  <a:gd name="T25" fmla="*/ 48 h 490"/>
                  <a:gd name="T26" fmla="*/ 280 w 451"/>
                  <a:gd name="T27" fmla="*/ 48 h 490"/>
                  <a:gd name="T28" fmla="*/ 48 w 451"/>
                  <a:gd name="T29" fmla="*/ 171 h 490"/>
                  <a:gd name="T30" fmla="*/ 147 w 451"/>
                  <a:gd name="T31" fmla="*/ 50 h 490"/>
                  <a:gd name="T32" fmla="*/ 48 w 451"/>
                  <a:gd name="T33" fmla="*/ 171 h 490"/>
                  <a:gd name="T34" fmla="*/ 48 w 451"/>
                  <a:gd name="T35" fmla="*/ 221 h 490"/>
                  <a:gd name="T36" fmla="*/ 173 w 451"/>
                  <a:gd name="T37" fmla="*/ 125 h 490"/>
                  <a:gd name="T38" fmla="*/ 348 w 451"/>
                  <a:gd name="T39" fmla="*/ 225 h 490"/>
                  <a:gd name="T40" fmla="*/ 403 w 451"/>
                  <a:gd name="T41" fmla="*/ 225 h 490"/>
                  <a:gd name="T42" fmla="*/ 403 w 451"/>
                  <a:gd name="T43" fmla="*/ 319 h 490"/>
                  <a:gd name="T44" fmla="*/ 280 w 451"/>
                  <a:gd name="T45" fmla="*/ 442 h 490"/>
                  <a:gd name="T46" fmla="*/ 170 w 451"/>
                  <a:gd name="T47" fmla="*/ 442 h 490"/>
                  <a:gd name="T48" fmla="*/ 48 w 451"/>
                  <a:gd name="T49" fmla="*/ 319 h 490"/>
                  <a:gd name="T50" fmla="*/ 48 w 451"/>
                  <a:gd name="T51" fmla="*/ 221 h 490"/>
                  <a:gd name="T52" fmla="*/ 48 w 451"/>
                  <a:gd name="T53" fmla="*/ 221 h 490"/>
                  <a:gd name="T54" fmla="*/ 48 w 451"/>
                  <a:gd name="T55" fmla="*/ 22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1" h="490">
                    <a:moveTo>
                      <a:pt x="170" y="490"/>
                    </a:moveTo>
                    <a:cubicBezTo>
                      <a:pt x="280" y="490"/>
                      <a:pt x="280" y="490"/>
                      <a:pt x="280" y="490"/>
                    </a:cubicBezTo>
                    <a:cubicBezTo>
                      <a:pt x="375" y="490"/>
                      <a:pt x="451" y="412"/>
                      <a:pt x="451" y="319"/>
                    </a:cubicBezTo>
                    <a:cubicBezTo>
                      <a:pt x="451" y="171"/>
                      <a:pt x="451" y="171"/>
                      <a:pt x="451" y="171"/>
                    </a:cubicBezTo>
                    <a:cubicBezTo>
                      <a:pt x="451" y="77"/>
                      <a:pt x="374" y="0"/>
                      <a:pt x="28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76" y="0"/>
                      <a:pt x="0" y="77"/>
                      <a:pt x="0" y="171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412"/>
                      <a:pt x="75" y="490"/>
                      <a:pt x="170" y="490"/>
                    </a:cubicBezTo>
                    <a:close/>
                    <a:moveTo>
                      <a:pt x="280" y="48"/>
                    </a:moveTo>
                    <a:cubicBezTo>
                      <a:pt x="343" y="48"/>
                      <a:pt x="403" y="96"/>
                      <a:pt x="403" y="177"/>
                    </a:cubicBezTo>
                    <a:cubicBezTo>
                      <a:pt x="348" y="177"/>
                      <a:pt x="348" y="177"/>
                      <a:pt x="348" y="177"/>
                    </a:cubicBezTo>
                    <a:cubicBezTo>
                      <a:pt x="272" y="177"/>
                      <a:pt x="208" y="122"/>
                      <a:pt x="196" y="48"/>
                    </a:cubicBezTo>
                    <a:lnTo>
                      <a:pt x="280" y="48"/>
                    </a:lnTo>
                    <a:close/>
                    <a:moveTo>
                      <a:pt x="48" y="171"/>
                    </a:moveTo>
                    <a:cubicBezTo>
                      <a:pt x="48" y="112"/>
                      <a:pt x="89" y="61"/>
                      <a:pt x="147" y="50"/>
                    </a:cubicBezTo>
                    <a:cubicBezTo>
                      <a:pt x="141" y="107"/>
                      <a:pt x="101" y="155"/>
                      <a:pt x="48" y="171"/>
                    </a:cubicBezTo>
                    <a:close/>
                    <a:moveTo>
                      <a:pt x="48" y="221"/>
                    </a:moveTo>
                    <a:cubicBezTo>
                      <a:pt x="102" y="209"/>
                      <a:pt x="148" y="173"/>
                      <a:pt x="173" y="125"/>
                    </a:cubicBezTo>
                    <a:cubicBezTo>
                      <a:pt x="208" y="185"/>
                      <a:pt x="274" y="225"/>
                      <a:pt x="348" y="225"/>
                    </a:cubicBezTo>
                    <a:cubicBezTo>
                      <a:pt x="403" y="225"/>
                      <a:pt x="403" y="225"/>
                      <a:pt x="403" y="225"/>
                    </a:cubicBezTo>
                    <a:cubicBezTo>
                      <a:pt x="403" y="319"/>
                      <a:pt x="403" y="319"/>
                      <a:pt x="403" y="319"/>
                    </a:cubicBezTo>
                    <a:cubicBezTo>
                      <a:pt x="403" y="386"/>
                      <a:pt x="348" y="442"/>
                      <a:pt x="280" y="442"/>
                    </a:cubicBezTo>
                    <a:cubicBezTo>
                      <a:pt x="170" y="442"/>
                      <a:pt x="170" y="442"/>
                      <a:pt x="170" y="442"/>
                    </a:cubicBezTo>
                    <a:cubicBezTo>
                      <a:pt x="102" y="442"/>
                      <a:pt x="48" y="386"/>
                      <a:pt x="48" y="319"/>
                    </a:cubicBezTo>
                    <a:lnTo>
                      <a:pt x="48" y="221"/>
                    </a:lnTo>
                    <a:close/>
                    <a:moveTo>
                      <a:pt x="48" y="221"/>
                    </a:moveTo>
                    <a:cubicBezTo>
                      <a:pt x="48" y="221"/>
                      <a:pt x="48" y="221"/>
                      <a:pt x="48" y="2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3002" y="2330"/>
                <a:ext cx="1680" cy="886"/>
              </a:xfrm>
              <a:custGeom>
                <a:avLst/>
                <a:gdLst>
                  <a:gd name="T0" fmla="*/ 453 w 708"/>
                  <a:gd name="T1" fmla="*/ 16 h 374"/>
                  <a:gd name="T2" fmla="*/ 453 w 708"/>
                  <a:gd name="T3" fmla="*/ 16 h 374"/>
                  <a:gd name="T4" fmla="*/ 453 w 708"/>
                  <a:gd name="T5" fmla="*/ 16 h 374"/>
                  <a:gd name="T6" fmla="*/ 256 w 708"/>
                  <a:gd name="T7" fmla="*/ 16 h 374"/>
                  <a:gd name="T8" fmla="*/ 256 w 708"/>
                  <a:gd name="T9" fmla="*/ 16 h 374"/>
                  <a:gd name="T10" fmla="*/ 0 w 708"/>
                  <a:gd name="T11" fmla="*/ 350 h 374"/>
                  <a:gd name="T12" fmla="*/ 24 w 708"/>
                  <a:gd name="T13" fmla="*/ 374 h 374"/>
                  <a:gd name="T14" fmla="*/ 684 w 708"/>
                  <a:gd name="T15" fmla="*/ 374 h 374"/>
                  <a:gd name="T16" fmla="*/ 708 w 708"/>
                  <a:gd name="T17" fmla="*/ 350 h 374"/>
                  <a:gd name="T18" fmla="*/ 453 w 708"/>
                  <a:gd name="T19" fmla="*/ 16 h 374"/>
                  <a:gd name="T20" fmla="*/ 247 w 708"/>
                  <a:gd name="T21" fmla="*/ 296 h 374"/>
                  <a:gd name="T22" fmla="*/ 285 w 708"/>
                  <a:gd name="T23" fmla="*/ 326 h 374"/>
                  <a:gd name="T24" fmla="*/ 49 w 708"/>
                  <a:gd name="T25" fmla="*/ 326 h 374"/>
                  <a:gd name="T26" fmla="*/ 255 w 708"/>
                  <a:gd name="T27" fmla="*/ 67 h 374"/>
                  <a:gd name="T28" fmla="*/ 287 w 708"/>
                  <a:gd name="T29" fmla="*/ 101 h 374"/>
                  <a:gd name="T30" fmla="*/ 239 w 708"/>
                  <a:gd name="T31" fmla="*/ 271 h 374"/>
                  <a:gd name="T32" fmla="*/ 247 w 708"/>
                  <a:gd name="T33" fmla="*/ 296 h 374"/>
                  <a:gd name="T34" fmla="*/ 354 w 708"/>
                  <a:gd name="T35" fmla="*/ 320 h 374"/>
                  <a:gd name="T36" fmla="*/ 289 w 708"/>
                  <a:gd name="T37" fmla="*/ 269 h 374"/>
                  <a:gd name="T38" fmla="*/ 337 w 708"/>
                  <a:gd name="T39" fmla="*/ 101 h 374"/>
                  <a:gd name="T40" fmla="*/ 331 w 708"/>
                  <a:gd name="T41" fmla="*/ 78 h 374"/>
                  <a:gd name="T42" fmla="*/ 310 w 708"/>
                  <a:gd name="T43" fmla="*/ 55 h 374"/>
                  <a:gd name="T44" fmla="*/ 399 w 708"/>
                  <a:gd name="T45" fmla="*/ 55 h 374"/>
                  <a:gd name="T46" fmla="*/ 377 w 708"/>
                  <a:gd name="T47" fmla="*/ 78 h 374"/>
                  <a:gd name="T48" fmla="*/ 372 w 708"/>
                  <a:gd name="T49" fmla="*/ 101 h 374"/>
                  <a:gd name="T50" fmla="*/ 419 w 708"/>
                  <a:gd name="T51" fmla="*/ 269 h 374"/>
                  <a:gd name="T52" fmla="*/ 354 w 708"/>
                  <a:gd name="T53" fmla="*/ 320 h 374"/>
                  <a:gd name="T54" fmla="*/ 423 w 708"/>
                  <a:gd name="T55" fmla="*/ 326 h 374"/>
                  <a:gd name="T56" fmla="*/ 461 w 708"/>
                  <a:gd name="T57" fmla="*/ 296 h 374"/>
                  <a:gd name="T58" fmla="*/ 470 w 708"/>
                  <a:gd name="T59" fmla="*/ 271 h 374"/>
                  <a:gd name="T60" fmla="*/ 422 w 708"/>
                  <a:gd name="T61" fmla="*/ 101 h 374"/>
                  <a:gd name="T62" fmla="*/ 454 w 708"/>
                  <a:gd name="T63" fmla="*/ 67 h 374"/>
                  <a:gd name="T64" fmla="*/ 659 w 708"/>
                  <a:gd name="T65" fmla="*/ 326 h 374"/>
                  <a:gd name="T66" fmla="*/ 423 w 708"/>
                  <a:gd name="T67" fmla="*/ 326 h 374"/>
                  <a:gd name="T68" fmla="*/ 423 w 708"/>
                  <a:gd name="T69" fmla="*/ 326 h 374"/>
                  <a:gd name="T70" fmla="*/ 423 w 708"/>
                  <a:gd name="T71" fmla="*/ 326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8" h="374">
                    <a:moveTo>
                      <a:pt x="453" y="16"/>
                    </a:moveTo>
                    <a:cubicBezTo>
                      <a:pt x="453" y="16"/>
                      <a:pt x="453" y="16"/>
                      <a:pt x="453" y="16"/>
                    </a:cubicBezTo>
                    <a:cubicBezTo>
                      <a:pt x="453" y="16"/>
                      <a:pt x="453" y="16"/>
                      <a:pt x="453" y="16"/>
                    </a:cubicBezTo>
                    <a:cubicBezTo>
                      <a:pt x="393" y="0"/>
                      <a:pt x="315" y="0"/>
                      <a:pt x="256" y="16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105" y="57"/>
                      <a:pt x="0" y="194"/>
                      <a:pt x="0" y="350"/>
                    </a:cubicBezTo>
                    <a:cubicBezTo>
                      <a:pt x="0" y="364"/>
                      <a:pt x="11" y="374"/>
                      <a:pt x="24" y="374"/>
                    </a:cubicBezTo>
                    <a:cubicBezTo>
                      <a:pt x="684" y="374"/>
                      <a:pt x="684" y="374"/>
                      <a:pt x="684" y="374"/>
                    </a:cubicBezTo>
                    <a:cubicBezTo>
                      <a:pt x="698" y="374"/>
                      <a:pt x="708" y="364"/>
                      <a:pt x="708" y="350"/>
                    </a:cubicBezTo>
                    <a:cubicBezTo>
                      <a:pt x="708" y="194"/>
                      <a:pt x="603" y="57"/>
                      <a:pt x="453" y="16"/>
                    </a:cubicBezTo>
                    <a:close/>
                    <a:moveTo>
                      <a:pt x="247" y="296"/>
                    </a:moveTo>
                    <a:cubicBezTo>
                      <a:pt x="285" y="326"/>
                      <a:pt x="285" y="326"/>
                      <a:pt x="285" y="326"/>
                    </a:cubicBezTo>
                    <a:cubicBezTo>
                      <a:pt x="49" y="326"/>
                      <a:pt x="49" y="326"/>
                      <a:pt x="49" y="326"/>
                    </a:cubicBezTo>
                    <a:cubicBezTo>
                      <a:pt x="59" y="207"/>
                      <a:pt x="140" y="104"/>
                      <a:pt x="255" y="67"/>
                    </a:cubicBezTo>
                    <a:cubicBezTo>
                      <a:pt x="287" y="101"/>
                      <a:pt x="287" y="101"/>
                      <a:pt x="287" y="101"/>
                    </a:cubicBezTo>
                    <a:cubicBezTo>
                      <a:pt x="239" y="271"/>
                      <a:pt x="239" y="271"/>
                      <a:pt x="239" y="271"/>
                    </a:cubicBezTo>
                    <a:cubicBezTo>
                      <a:pt x="236" y="280"/>
                      <a:pt x="239" y="290"/>
                      <a:pt x="247" y="296"/>
                    </a:cubicBezTo>
                    <a:close/>
                    <a:moveTo>
                      <a:pt x="354" y="320"/>
                    </a:moveTo>
                    <a:cubicBezTo>
                      <a:pt x="289" y="269"/>
                      <a:pt x="289" y="269"/>
                      <a:pt x="289" y="269"/>
                    </a:cubicBezTo>
                    <a:cubicBezTo>
                      <a:pt x="337" y="101"/>
                      <a:pt x="337" y="101"/>
                      <a:pt x="337" y="101"/>
                    </a:cubicBezTo>
                    <a:cubicBezTo>
                      <a:pt x="339" y="92"/>
                      <a:pt x="337" y="84"/>
                      <a:pt x="331" y="78"/>
                    </a:cubicBezTo>
                    <a:cubicBezTo>
                      <a:pt x="310" y="55"/>
                      <a:pt x="310" y="55"/>
                      <a:pt x="310" y="55"/>
                    </a:cubicBezTo>
                    <a:cubicBezTo>
                      <a:pt x="339" y="51"/>
                      <a:pt x="370" y="51"/>
                      <a:pt x="399" y="55"/>
                    </a:cubicBezTo>
                    <a:cubicBezTo>
                      <a:pt x="377" y="78"/>
                      <a:pt x="377" y="78"/>
                      <a:pt x="377" y="78"/>
                    </a:cubicBezTo>
                    <a:cubicBezTo>
                      <a:pt x="372" y="84"/>
                      <a:pt x="369" y="92"/>
                      <a:pt x="372" y="101"/>
                    </a:cubicBezTo>
                    <a:cubicBezTo>
                      <a:pt x="419" y="269"/>
                      <a:pt x="419" y="269"/>
                      <a:pt x="419" y="269"/>
                    </a:cubicBezTo>
                    <a:lnTo>
                      <a:pt x="354" y="320"/>
                    </a:lnTo>
                    <a:close/>
                    <a:moveTo>
                      <a:pt x="423" y="326"/>
                    </a:moveTo>
                    <a:cubicBezTo>
                      <a:pt x="461" y="296"/>
                      <a:pt x="461" y="296"/>
                      <a:pt x="461" y="296"/>
                    </a:cubicBezTo>
                    <a:cubicBezTo>
                      <a:pt x="469" y="290"/>
                      <a:pt x="472" y="280"/>
                      <a:pt x="470" y="271"/>
                    </a:cubicBezTo>
                    <a:cubicBezTo>
                      <a:pt x="422" y="101"/>
                      <a:pt x="422" y="101"/>
                      <a:pt x="422" y="101"/>
                    </a:cubicBezTo>
                    <a:cubicBezTo>
                      <a:pt x="446" y="74"/>
                      <a:pt x="439" y="82"/>
                      <a:pt x="454" y="67"/>
                    </a:cubicBezTo>
                    <a:cubicBezTo>
                      <a:pt x="569" y="103"/>
                      <a:pt x="650" y="207"/>
                      <a:pt x="659" y="326"/>
                    </a:cubicBezTo>
                    <a:lnTo>
                      <a:pt x="423" y="326"/>
                    </a:lnTo>
                    <a:close/>
                    <a:moveTo>
                      <a:pt x="423" y="326"/>
                    </a:moveTo>
                    <a:cubicBezTo>
                      <a:pt x="423" y="326"/>
                      <a:pt x="423" y="326"/>
                      <a:pt x="423" y="3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 bwMode="auto">
            <a:xfrm>
              <a:off x="1855360" y="2865248"/>
              <a:ext cx="1146738" cy="1142855"/>
              <a:chOff x="3399" y="1719"/>
              <a:chExt cx="886" cy="883"/>
            </a:xfrm>
            <a:solidFill>
              <a:schemeClr val="accent2"/>
            </a:solidFill>
          </p:grpSpPr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3399" y="1719"/>
                <a:ext cx="886" cy="883"/>
              </a:xfrm>
              <a:custGeom>
                <a:avLst/>
                <a:gdLst>
                  <a:gd name="T0" fmla="*/ 186 w 372"/>
                  <a:gd name="T1" fmla="*/ 371 h 371"/>
                  <a:gd name="T2" fmla="*/ 372 w 372"/>
                  <a:gd name="T3" fmla="*/ 186 h 371"/>
                  <a:gd name="T4" fmla="*/ 186 w 372"/>
                  <a:gd name="T5" fmla="*/ 0 h 371"/>
                  <a:gd name="T6" fmla="*/ 0 w 372"/>
                  <a:gd name="T7" fmla="*/ 186 h 371"/>
                  <a:gd name="T8" fmla="*/ 186 w 372"/>
                  <a:gd name="T9" fmla="*/ 371 h 371"/>
                  <a:gd name="T10" fmla="*/ 186 w 372"/>
                  <a:gd name="T11" fmla="*/ 26 h 371"/>
                  <a:gd name="T12" fmla="*/ 346 w 372"/>
                  <a:gd name="T13" fmla="*/ 185 h 371"/>
                  <a:gd name="T14" fmla="*/ 186 w 372"/>
                  <a:gd name="T15" fmla="*/ 345 h 371"/>
                  <a:gd name="T16" fmla="*/ 26 w 372"/>
                  <a:gd name="T17" fmla="*/ 185 h 371"/>
                  <a:gd name="T18" fmla="*/ 186 w 372"/>
                  <a:gd name="T19" fmla="*/ 26 h 371"/>
                  <a:gd name="T20" fmla="*/ 186 w 372"/>
                  <a:gd name="T21" fmla="*/ 26 h 371"/>
                  <a:gd name="T22" fmla="*/ 186 w 372"/>
                  <a:gd name="T23" fmla="*/ 26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371">
                    <a:moveTo>
                      <a:pt x="186" y="371"/>
                    </a:moveTo>
                    <a:cubicBezTo>
                      <a:pt x="288" y="371"/>
                      <a:pt x="372" y="288"/>
                      <a:pt x="372" y="186"/>
                    </a:cubicBezTo>
                    <a:cubicBezTo>
                      <a:pt x="372" y="83"/>
                      <a:pt x="288" y="0"/>
                      <a:pt x="186" y="0"/>
                    </a:cubicBezTo>
                    <a:cubicBezTo>
                      <a:pt x="84" y="0"/>
                      <a:pt x="0" y="83"/>
                      <a:pt x="0" y="186"/>
                    </a:cubicBezTo>
                    <a:cubicBezTo>
                      <a:pt x="0" y="288"/>
                      <a:pt x="84" y="371"/>
                      <a:pt x="186" y="371"/>
                    </a:cubicBezTo>
                    <a:close/>
                    <a:moveTo>
                      <a:pt x="186" y="26"/>
                    </a:moveTo>
                    <a:cubicBezTo>
                      <a:pt x="274" y="26"/>
                      <a:pt x="346" y="97"/>
                      <a:pt x="346" y="185"/>
                    </a:cubicBezTo>
                    <a:cubicBezTo>
                      <a:pt x="346" y="273"/>
                      <a:pt x="274" y="345"/>
                      <a:pt x="186" y="345"/>
                    </a:cubicBezTo>
                    <a:cubicBezTo>
                      <a:pt x="98" y="345"/>
                      <a:pt x="26" y="273"/>
                      <a:pt x="26" y="185"/>
                    </a:cubicBezTo>
                    <a:cubicBezTo>
                      <a:pt x="26" y="97"/>
                      <a:pt x="98" y="26"/>
                      <a:pt x="186" y="26"/>
                    </a:cubicBezTo>
                    <a:close/>
                    <a:moveTo>
                      <a:pt x="186" y="26"/>
                    </a:moveTo>
                    <a:cubicBezTo>
                      <a:pt x="186" y="26"/>
                      <a:pt x="186" y="26"/>
                      <a:pt x="186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3738" y="2049"/>
                <a:ext cx="266" cy="367"/>
              </a:xfrm>
              <a:custGeom>
                <a:avLst/>
                <a:gdLst>
                  <a:gd name="T0" fmla="*/ 13 w 112"/>
                  <a:gd name="T1" fmla="*/ 128 h 154"/>
                  <a:gd name="T2" fmla="*/ 0 w 112"/>
                  <a:gd name="T3" fmla="*/ 141 h 154"/>
                  <a:gd name="T4" fmla="*/ 13 w 112"/>
                  <a:gd name="T5" fmla="*/ 154 h 154"/>
                  <a:gd name="T6" fmla="*/ 99 w 112"/>
                  <a:gd name="T7" fmla="*/ 154 h 154"/>
                  <a:gd name="T8" fmla="*/ 112 w 112"/>
                  <a:gd name="T9" fmla="*/ 141 h 154"/>
                  <a:gd name="T10" fmla="*/ 99 w 112"/>
                  <a:gd name="T11" fmla="*/ 128 h 154"/>
                  <a:gd name="T12" fmla="*/ 69 w 112"/>
                  <a:gd name="T13" fmla="*/ 128 h 154"/>
                  <a:gd name="T14" fmla="*/ 69 w 112"/>
                  <a:gd name="T15" fmla="*/ 13 h 154"/>
                  <a:gd name="T16" fmla="*/ 56 w 112"/>
                  <a:gd name="T17" fmla="*/ 0 h 154"/>
                  <a:gd name="T18" fmla="*/ 13 w 112"/>
                  <a:gd name="T19" fmla="*/ 0 h 154"/>
                  <a:gd name="T20" fmla="*/ 0 w 112"/>
                  <a:gd name="T21" fmla="*/ 13 h 154"/>
                  <a:gd name="T22" fmla="*/ 13 w 112"/>
                  <a:gd name="T23" fmla="*/ 26 h 154"/>
                  <a:gd name="T24" fmla="*/ 43 w 112"/>
                  <a:gd name="T25" fmla="*/ 26 h 154"/>
                  <a:gd name="T26" fmla="*/ 43 w 112"/>
                  <a:gd name="T27" fmla="*/ 128 h 154"/>
                  <a:gd name="T28" fmla="*/ 13 w 112"/>
                  <a:gd name="T29" fmla="*/ 128 h 154"/>
                  <a:gd name="T30" fmla="*/ 13 w 112"/>
                  <a:gd name="T31" fmla="*/ 128 h 154"/>
                  <a:gd name="T32" fmla="*/ 13 w 112"/>
                  <a:gd name="T33" fmla="*/ 12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4">
                    <a:moveTo>
                      <a:pt x="13" y="128"/>
                    </a:moveTo>
                    <a:cubicBezTo>
                      <a:pt x="6" y="128"/>
                      <a:pt x="0" y="134"/>
                      <a:pt x="0" y="141"/>
                    </a:cubicBezTo>
                    <a:cubicBezTo>
                      <a:pt x="0" y="149"/>
                      <a:pt x="6" y="154"/>
                      <a:pt x="13" y="15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106" y="154"/>
                      <a:pt x="112" y="149"/>
                      <a:pt x="112" y="141"/>
                    </a:cubicBezTo>
                    <a:cubicBezTo>
                      <a:pt x="112" y="134"/>
                      <a:pt x="106" y="128"/>
                      <a:pt x="9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5"/>
                      <a:pt x="63" y="0"/>
                      <a:pt x="5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128"/>
                      <a:pt x="43" y="128"/>
                      <a:pt x="43" y="128"/>
                    </a:cubicBezTo>
                    <a:lnTo>
                      <a:pt x="13" y="128"/>
                    </a:lnTo>
                    <a:close/>
                    <a:moveTo>
                      <a:pt x="13" y="128"/>
                    </a:moveTo>
                    <a:cubicBezTo>
                      <a:pt x="13" y="128"/>
                      <a:pt x="13" y="128"/>
                      <a:pt x="13" y="1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3778" y="1897"/>
                <a:ext cx="100" cy="100"/>
              </a:xfrm>
              <a:custGeom>
                <a:avLst/>
                <a:gdLst>
                  <a:gd name="T0" fmla="*/ 42 w 42"/>
                  <a:gd name="T1" fmla="*/ 21 h 42"/>
                  <a:gd name="T2" fmla="*/ 21 w 42"/>
                  <a:gd name="T3" fmla="*/ 42 h 42"/>
                  <a:gd name="T4" fmla="*/ 0 w 42"/>
                  <a:gd name="T5" fmla="*/ 21 h 42"/>
                  <a:gd name="T6" fmla="*/ 21 w 42"/>
                  <a:gd name="T7" fmla="*/ 0 h 42"/>
                  <a:gd name="T8" fmla="*/ 42 w 42"/>
                  <a:gd name="T9" fmla="*/ 21 h 42"/>
                  <a:gd name="T10" fmla="*/ 42 w 42"/>
                  <a:gd name="T11" fmla="*/ 21 h 42"/>
                  <a:gd name="T12" fmla="*/ 42 w 42"/>
                  <a:gd name="T13" fmla="*/ 2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cubicBezTo>
                      <a:pt x="42" y="32"/>
                      <a:pt x="33" y="42"/>
                      <a:pt x="21" y="42"/>
                    </a:cubicBezTo>
                    <a:cubicBezTo>
                      <a:pt x="10" y="42"/>
                      <a:pt x="0" y="32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33" y="0"/>
                      <a:pt x="42" y="9"/>
                      <a:pt x="42" y="21"/>
                    </a:cubicBezTo>
                    <a:close/>
                    <a:moveTo>
                      <a:pt x="42" y="21"/>
                    </a:moveTo>
                    <a:cubicBezTo>
                      <a:pt x="42" y="21"/>
                      <a:pt x="42" y="21"/>
                      <a:pt x="42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43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02790" y="6163933"/>
            <a:ext cx="7592180" cy="34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Até 3 meses antes de abrir a empresa  o(a) sr.(a) estava desempregado(a)  (SEM OCUPAÇÃO E PROCURANDO UM EMPREGO)?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940457" y="2039972"/>
            <a:ext cx="17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rgbClr val="C00000"/>
                </a:solidFill>
              </a:rPr>
              <a:t>23</a:t>
            </a:r>
            <a:r>
              <a:rPr lang="pt-BR" sz="5400" b="1" dirty="0">
                <a:solidFill>
                  <a:srgbClr val="C00000"/>
                </a:solidFill>
              </a:rPr>
              <a:t>%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52" name="CaixaDeTexto 97"/>
          <p:cNvSpPr txBox="1"/>
          <p:nvPr/>
        </p:nvSpPr>
        <p:spPr>
          <a:xfrm>
            <a:off x="2972411" y="2988246"/>
            <a:ext cx="303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i="1" dirty="0">
                <a:solidFill>
                  <a:srgbClr val="C00000"/>
                </a:solidFill>
              </a:rPr>
              <a:t>desempregados</a:t>
            </a:r>
            <a:endParaRPr lang="pt-BR" sz="2400" b="1" i="1" dirty="0">
              <a:solidFill>
                <a:srgbClr val="C00000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8034722" y="2039972"/>
            <a:ext cx="1793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rgbClr val="0070C0"/>
                </a:solidFill>
              </a:rPr>
              <a:t>77</a:t>
            </a:r>
            <a:r>
              <a:rPr lang="pt-BR" sz="5400" b="1" dirty="0">
                <a:solidFill>
                  <a:srgbClr val="0070C0"/>
                </a:solidFill>
              </a:rPr>
              <a:t>%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54" name="CaixaDeTexto 97"/>
          <p:cNvSpPr txBox="1"/>
          <p:nvPr/>
        </p:nvSpPr>
        <p:spPr>
          <a:xfrm>
            <a:off x="8138675" y="2988246"/>
            <a:ext cx="245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i="1" dirty="0">
                <a:solidFill>
                  <a:srgbClr val="0070C0"/>
                </a:solidFill>
              </a:rPr>
              <a:t>empregados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grpSp>
        <p:nvGrpSpPr>
          <p:cNvPr id="55" name="Group 4"/>
          <p:cNvGrpSpPr>
            <a:grpSpLocks noChangeAspect="1"/>
          </p:cNvGrpSpPr>
          <p:nvPr/>
        </p:nvGrpSpPr>
        <p:grpSpPr bwMode="auto">
          <a:xfrm>
            <a:off x="7026772" y="1732734"/>
            <a:ext cx="955973" cy="1840287"/>
            <a:chOff x="978" y="967"/>
            <a:chExt cx="547" cy="1053"/>
          </a:xfrm>
          <a:solidFill>
            <a:srgbClr val="016FAC"/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978" y="1227"/>
              <a:ext cx="547" cy="793"/>
            </a:xfrm>
            <a:custGeom>
              <a:avLst/>
              <a:gdLst>
                <a:gd name="T0" fmla="*/ 90 w 93"/>
                <a:gd name="T1" fmla="*/ 67 h 137"/>
                <a:gd name="T2" fmla="*/ 77 w 93"/>
                <a:gd name="T3" fmla="*/ 67 h 137"/>
                <a:gd name="T4" fmla="*/ 77 w 93"/>
                <a:gd name="T5" fmla="*/ 22 h 137"/>
                <a:gd name="T6" fmla="*/ 54 w 93"/>
                <a:gd name="T7" fmla="*/ 0 h 137"/>
                <a:gd name="T8" fmla="*/ 22 w 93"/>
                <a:gd name="T9" fmla="*/ 0 h 137"/>
                <a:gd name="T10" fmla="*/ 0 w 93"/>
                <a:gd name="T11" fmla="*/ 22 h 137"/>
                <a:gd name="T12" fmla="*/ 0 w 93"/>
                <a:gd name="T13" fmla="*/ 67 h 137"/>
                <a:gd name="T14" fmla="*/ 6 w 93"/>
                <a:gd name="T15" fmla="*/ 67 h 137"/>
                <a:gd name="T16" fmla="*/ 6 w 93"/>
                <a:gd name="T17" fmla="*/ 22 h 137"/>
                <a:gd name="T18" fmla="*/ 22 w 93"/>
                <a:gd name="T19" fmla="*/ 6 h 137"/>
                <a:gd name="T20" fmla="*/ 27 w 93"/>
                <a:gd name="T21" fmla="*/ 6 h 137"/>
                <a:gd name="T22" fmla="*/ 35 w 93"/>
                <a:gd name="T23" fmla="*/ 29 h 137"/>
                <a:gd name="T24" fmla="*/ 35 w 93"/>
                <a:gd name="T25" fmla="*/ 57 h 137"/>
                <a:gd name="T26" fmla="*/ 42 w 93"/>
                <a:gd name="T27" fmla="*/ 57 h 137"/>
                <a:gd name="T28" fmla="*/ 42 w 93"/>
                <a:gd name="T29" fmla="*/ 30 h 137"/>
                <a:gd name="T30" fmla="*/ 42 w 93"/>
                <a:gd name="T31" fmla="*/ 30 h 137"/>
                <a:gd name="T32" fmla="*/ 51 w 93"/>
                <a:gd name="T33" fmla="*/ 6 h 137"/>
                <a:gd name="T34" fmla="*/ 54 w 93"/>
                <a:gd name="T35" fmla="*/ 6 h 137"/>
                <a:gd name="T36" fmla="*/ 70 w 93"/>
                <a:gd name="T37" fmla="*/ 22 h 137"/>
                <a:gd name="T38" fmla="*/ 70 w 93"/>
                <a:gd name="T39" fmla="*/ 67 h 137"/>
                <a:gd name="T40" fmla="*/ 61 w 93"/>
                <a:gd name="T41" fmla="*/ 67 h 137"/>
                <a:gd name="T42" fmla="*/ 61 w 93"/>
                <a:gd name="T43" fmla="*/ 25 h 137"/>
                <a:gd name="T44" fmla="*/ 54 w 93"/>
                <a:gd name="T45" fmla="*/ 25 h 137"/>
                <a:gd name="T46" fmla="*/ 54 w 93"/>
                <a:gd name="T47" fmla="*/ 131 h 137"/>
                <a:gd name="T48" fmla="*/ 42 w 93"/>
                <a:gd name="T49" fmla="*/ 131 h 137"/>
                <a:gd name="T50" fmla="*/ 42 w 93"/>
                <a:gd name="T51" fmla="*/ 73 h 137"/>
                <a:gd name="T52" fmla="*/ 48 w 93"/>
                <a:gd name="T53" fmla="*/ 73 h 137"/>
                <a:gd name="T54" fmla="*/ 48 w 93"/>
                <a:gd name="T55" fmla="*/ 67 h 137"/>
                <a:gd name="T56" fmla="*/ 29 w 93"/>
                <a:gd name="T57" fmla="*/ 67 h 137"/>
                <a:gd name="T58" fmla="*/ 29 w 93"/>
                <a:gd name="T59" fmla="*/ 73 h 137"/>
                <a:gd name="T60" fmla="*/ 35 w 93"/>
                <a:gd name="T61" fmla="*/ 73 h 137"/>
                <a:gd name="T62" fmla="*/ 35 w 93"/>
                <a:gd name="T63" fmla="*/ 131 h 137"/>
                <a:gd name="T64" fmla="*/ 22 w 93"/>
                <a:gd name="T65" fmla="*/ 131 h 137"/>
                <a:gd name="T66" fmla="*/ 22 w 93"/>
                <a:gd name="T67" fmla="*/ 25 h 137"/>
                <a:gd name="T68" fmla="*/ 16 w 93"/>
                <a:gd name="T69" fmla="*/ 25 h 137"/>
                <a:gd name="T70" fmla="*/ 16 w 93"/>
                <a:gd name="T71" fmla="*/ 134 h 137"/>
                <a:gd name="T72" fmla="*/ 19 w 93"/>
                <a:gd name="T73" fmla="*/ 137 h 137"/>
                <a:gd name="T74" fmla="*/ 58 w 93"/>
                <a:gd name="T75" fmla="*/ 137 h 137"/>
                <a:gd name="T76" fmla="*/ 61 w 93"/>
                <a:gd name="T77" fmla="*/ 134 h 137"/>
                <a:gd name="T78" fmla="*/ 61 w 93"/>
                <a:gd name="T79" fmla="*/ 105 h 137"/>
                <a:gd name="T80" fmla="*/ 90 w 93"/>
                <a:gd name="T81" fmla="*/ 105 h 137"/>
                <a:gd name="T82" fmla="*/ 93 w 93"/>
                <a:gd name="T83" fmla="*/ 102 h 137"/>
                <a:gd name="T84" fmla="*/ 93 w 93"/>
                <a:gd name="T85" fmla="*/ 70 h 137"/>
                <a:gd name="T86" fmla="*/ 90 w 93"/>
                <a:gd name="T87" fmla="*/ 67 h 137"/>
                <a:gd name="T88" fmla="*/ 39 w 93"/>
                <a:gd name="T89" fmla="*/ 20 h 137"/>
                <a:gd name="T90" fmla="*/ 34 w 93"/>
                <a:gd name="T91" fmla="*/ 6 h 137"/>
                <a:gd name="T92" fmla="*/ 44 w 93"/>
                <a:gd name="T93" fmla="*/ 6 h 137"/>
                <a:gd name="T94" fmla="*/ 39 w 93"/>
                <a:gd name="T95" fmla="*/ 20 h 137"/>
                <a:gd name="T96" fmla="*/ 86 w 93"/>
                <a:gd name="T97" fmla="*/ 99 h 137"/>
                <a:gd name="T98" fmla="*/ 61 w 93"/>
                <a:gd name="T99" fmla="*/ 99 h 137"/>
                <a:gd name="T100" fmla="*/ 61 w 93"/>
                <a:gd name="T101" fmla="*/ 93 h 137"/>
                <a:gd name="T102" fmla="*/ 86 w 93"/>
                <a:gd name="T103" fmla="*/ 93 h 137"/>
                <a:gd name="T104" fmla="*/ 86 w 93"/>
                <a:gd name="T105" fmla="*/ 99 h 137"/>
                <a:gd name="T106" fmla="*/ 86 w 93"/>
                <a:gd name="T107" fmla="*/ 86 h 137"/>
                <a:gd name="T108" fmla="*/ 61 w 93"/>
                <a:gd name="T109" fmla="*/ 86 h 137"/>
                <a:gd name="T110" fmla="*/ 61 w 93"/>
                <a:gd name="T111" fmla="*/ 73 h 137"/>
                <a:gd name="T112" fmla="*/ 86 w 93"/>
                <a:gd name="T113" fmla="*/ 73 h 137"/>
                <a:gd name="T114" fmla="*/ 86 w 93"/>
                <a:gd name="T115" fmla="*/ 8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" h="137">
                  <a:moveTo>
                    <a:pt x="90" y="67"/>
                  </a:moveTo>
                  <a:cubicBezTo>
                    <a:pt x="77" y="67"/>
                    <a:pt x="77" y="67"/>
                    <a:pt x="77" y="67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10"/>
                    <a:pt x="67" y="0"/>
                    <a:pt x="5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13"/>
                    <a:pt x="13" y="6"/>
                    <a:pt x="22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63" y="6"/>
                    <a:pt x="70" y="13"/>
                    <a:pt x="70" y="22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6" y="136"/>
                    <a:pt x="17" y="137"/>
                    <a:pt x="19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60" y="137"/>
                    <a:pt x="61" y="136"/>
                    <a:pt x="61" y="134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2" y="105"/>
                    <a:pt x="93" y="104"/>
                    <a:pt x="93" y="102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2" y="67"/>
                    <a:pt x="90" y="67"/>
                  </a:cubicBezTo>
                  <a:close/>
                  <a:moveTo>
                    <a:pt x="39" y="20"/>
                  </a:moveTo>
                  <a:cubicBezTo>
                    <a:pt x="34" y="6"/>
                    <a:pt x="34" y="6"/>
                    <a:pt x="34" y="6"/>
                  </a:cubicBezTo>
                  <a:cubicBezTo>
                    <a:pt x="44" y="6"/>
                    <a:pt x="44" y="6"/>
                    <a:pt x="44" y="6"/>
                  </a:cubicBezTo>
                  <a:lnTo>
                    <a:pt x="39" y="20"/>
                  </a:lnTo>
                  <a:close/>
                  <a:moveTo>
                    <a:pt x="86" y="99"/>
                  </a:moveTo>
                  <a:cubicBezTo>
                    <a:pt x="61" y="99"/>
                    <a:pt x="61" y="99"/>
                    <a:pt x="61" y="9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86" y="93"/>
                    <a:pt x="86" y="93"/>
                    <a:pt x="86" y="93"/>
                  </a:cubicBezTo>
                  <a:lnTo>
                    <a:pt x="86" y="99"/>
                  </a:lnTo>
                  <a:close/>
                  <a:moveTo>
                    <a:pt x="86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86" y="73"/>
                    <a:pt x="86" y="73"/>
                    <a:pt x="86" y="73"/>
                  </a:cubicBezTo>
                  <a:lnTo>
                    <a:pt x="8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337" y="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>
              <a:off x="1337" y="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8"/>
            <p:cNvSpPr>
              <a:spLocks noEditPoints="1"/>
            </p:cNvSpPr>
            <p:nvPr/>
          </p:nvSpPr>
          <p:spPr bwMode="auto">
            <a:xfrm>
              <a:off x="1090" y="967"/>
              <a:ext cx="229" cy="243"/>
            </a:xfrm>
            <a:custGeom>
              <a:avLst/>
              <a:gdLst>
                <a:gd name="T0" fmla="*/ 16 w 39"/>
                <a:gd name="T1" fmla="*/ 42 h 42"/>
                <a:gd name="T2" fmla="*/ 23 w 39"/>
                <a:gd name="T3" fmla="*/ 42 h 42"/>
                <a:gd name="T4" fmla="*/ 39 w 39"/>
                <a:gd name="T5" fmla="*/ 26 h 42"/>
                <a:gd name="T6" fmla="*/ 39 w 39"/>
                <a:gd name="T7" fmla="*/ 16 h 42"/>
                <a:gd name="T8" fmla="*/ 23 w 39"/>
                <a:gd name="T9" fmla="*/ 0 h 42"/>
                <a:gd name="T10" fmla="*/ 16 w 39"/>
                <a:gd name="T11" fmla="*/ 0 h 42"/>
                <a:gd name="T12" fmla="*/ 0 w 39"/>
                <a:gd name="T13" fmla="*/ 16 h 42"/>
                <a:gd name="T14" fmla="*/ 0 w 39"/>
                <a:gd name="T15" fmla="*/ 26 h 42"/>
                <a:gd name="T16" fmla="*/ 16 w 39"/>
                <a:gd name="T17" fmla="*/ 42 h 42"/>
                <a:gd name="T18" fmla="*/ 7 w 39"/>
                <a:gd name="T19" fmla="*/ 16 h 42"/>
                <a:gd name="T20" fmla="*/ 16 w 39"/>
                <a:gd name="T21" fmla="*/ 6 h 42"/>
                <a:gd name="T22" fmla="*/ 23 w 39"/>
                <a:gd name="T23" fmla="*/ 6 h 42"/>
                <a:gd name="T24" fmla="*/ 32 w 39"/>
                <a:gd name="T25" fmla="*/ 16 h 42"/>
                <a:gd name="T26" fmla="*/ 32 w 39"/>
                <a:gd name="T27" fmla="*/ 26 h 42"/>
                <a:gd name="T28" fmla="*/ 23 w 39"/>
                <a:gd name="T29" fmla="*/ 35 h 42"/>
                <a:gd name="T30" fmla="*/ 16 w 39"/>
                <a:gd name="T31" fmla="*/ 35 h 42"/>
                <a:gd name="T32" fmla="*/ 7 w 39"/>
                <a:gd name="T33" fmla="*/ 26 h 42"/>
                <a:gd name="T34" fmla="*/ 7 w 39"/>
                <a:gd name="T35" fmla="*/ 16 h 42"/>
                <a:gd name="T36" fmla="*/ 7 w 39"/>
                <a:gd name="T37" fmla="*/ 16 h 42"/>
                <a:gd name="T38" fmla="*/ 7 w 39"/>
                <a:gd name="T3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2">
                  <a:moveTo>
                    <a:pt x="16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32" y="42"/>
                    <a:pt x="39" y="35"/>
                    <a:pt x="39" y="2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7"/>
                    <a:pt x="32" y="0"/>
                    <a:pt x="2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5"/>
                    <a:pt x="7" y="42"/>
                    <a:pt x="16" y="42"/>
                  </a:cubicBezTo>
                  <a:close/>
                  <a:moveTo>
                    <a:pt x="7" y="16"/>
                  </a:moveTo>
                  <a:cubicBezTo>
                    <a:pt x="7" y="11"/>
                    <a:pt x="11" y="6"/>
                    <a:pt x="16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8" y="6"/>
                    <a:pt x="32" y="11"/>
                    <a:pt x="32" y="1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31"/>
                    <a:pt x="28" y="35"/>
                    <a:pt x="23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1" y="35"/>
                    <a:pt x="7" y="31"/>
                    <a:pt x="7" y="26"/>
                  </a:cubicBezTo>
                  <a:lnTo>
                    <a:pt x="7" y="16"/>
                  </a:lnTo>
                  <a:close/>
                  <a:moveTo>
                    <a:pt x="7" y="16"/>
                  </a:move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1" name="Group 11"/>
          <p:cNvGrpSpPr>
            <a:grpSpLocks noChangeAspect="1"/>
          </p:cNvGrpSpPr>
          <p:nvPr/>
        </p:nvGrpSpPr>
        <p:grpSpPr bwMode="auto">
          <a:xfrm>
            <a:off x="2094050" y="1733446"/>
            <a:ext cx="798823" cy="1839575"/>
            <a:chOff x="1048" y="2514"/>
            <a:chExt cx="350" cy="806"/>
          </a:xfrm>
          <a:solidFill>
            <a:srgbClr val="C00000"/>
          </a:solidFill>
        </p:grpSpPr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1325" y="3152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1325" y="3152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5" name="Freeform 14"/>
            <p:cNvSpPr>
              <a:spLocks noEditPoints="1"/>
            </p:cNvSpPr>
            <p:nvPr/>
          </p:nvSpPr>
          <p:spPr bwMode="auto">
            <a:xfrm>
              <a:off x="1135" y="2514"/>
              <a:ext cx="176" cy="186"/>
            </a:xfrm>
            <a:custGeom>
              <a:avLst/>
              <a:gdLst>
                <a:gd name="T0" fmla="*/ 16 w 39"/>
                <a:gd name="T1" fmla="*/ 42 h 42"/>
                <a:gd name="T2" fmla="*/ 23 w 39"/>
                <a:gd name="T3" fmla="*/ 42 h 42"/>
                <a:gd name="T4" fmla="*/ 39 w 39"/>
                <a:gd name="T5" fmla="*/ 26 h 42"/>
                <a:gd name="T6" fmla="*/ 39 w 39"/>
                <a:gd name="T7" fmla="*/ 16 h 42"/>
                <a:gd name="T8" fmla="*/ 23 w 39"/>
                <a:gd name="T9" fmla="*/ 0 h 42"/>
                <a:gd name="T10" fmla="*/ 16 w 39"/>
                <a:gd name="T11" fmla="*/ 0 h 42"/>
                <a:gd name="T12" fmla="*/ 0 w 39"/>
                <a:gd name="T13" fmla="*/ 16 h 42"/>
                <a:gd name="T14" fmla="*/ 0 w 39"/>
                <a:gd name="T15" fmla="*/ 26 h 42"/>
                <a:gd name="T16" fmla="*/ 16 w 39"/>
                <a:gd name="T17" fmla="*/ 42 h 42"/>
                <a:gd name="T18" fmla="*/ 7 w 39"/>
                <a:gd name="T19" fmla="*/ 16 h 42"/>
                <a:gd name="T20" fmla="*/ 16 w 39"/>
                <a:gd name="T21" fmla="*/ 6 h 42"/>
                <a:gd name="T22" fmla="*/ 23 w 39"/>
                <a:gd name="T23" fmla="*/ 6 h 42"/>
                <a:gd name="T24" fmla="*/ 32 w 39"/>
                <a:gd name="T25" fmla="*/ 16 h 42"/>
                <a:gd name="T26" fmla="*/ 32 w 39"/>
                <a:gd name="T27" fmla="*/ 26 h 42"/>
                <a:gd name="T28" fmla="*/ 23 w 39"/>
                <a:gd name="T29" fmla="*/ 35 h 42"/>
                <a:gd name="T30" fmla="*/ 16 w 39"/>
                <a:gd name="T31" fmla="*/ 35 h 42"/>
                <a:gd name="T32" fmla="*/ 7 w 39"/>
                <a:gd name="T33" fmla="*/ 26 h 42"/>
                <a:gd name="T34" fmla="*/ 7 w 39"/>
                <a:gd name="T35" fmla="*/ 16 h 42"/>
                <a:gd name="T36" fmla="*/ 7 w 39"/>
                <a:gd name="T37" fmla="*/ 16 h 42"/>
                <a:gd name="T38" fmla="*/ 7 w 39"/>
                <a:gd name="T3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2">
                  <a:moveTo>
                    <a:pt x="16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32" y="42"/>
                    <a:pt x="39" y="35"/>
                    <a:pt x="39" y="2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7"/>
                    <a:pt x="32" y="0"/>
                    <a:pt x="2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5"/>
                    <a:pt x="7" y="42"/>
                    <a:pt x="16" y="42"/>
                  </a:cubicBezTo>
                  <a:close/>
                  <a:moveTo>
                    <a:pt x="7" y="16"/>
                  </a:moveTo>
                  <a:cubicBezTo>
                    <a:pt x="7" y="11"/>
                    <a:pt x="11" y="6"/>
                    <a:pt x="16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8" y="6"/>
                    <a:pt x="32" y="11"/>
                    <a:pt x="32" y="1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31"/>
                    <a:pt x="28" y="35"/>
                    <a:pt x="23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1" y="35"/>
                    <a:pt x="7" y="31"/>
                    <a:pt x="7" y="26"/>
                  </a:cubicBezTo>
                  <a:lnTo>
                    <a:pt x="7" y="16"/>
                  </a:lnTo>
                  <a:close/>
                  <a:moveTo>
                    <a:pt x="7" y="16"/>
                  </a:move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1121" y="2824"/>
              <a:ext cx="204" cy="496"/>
            </a:xfrm>
            <a:custGeom>
              <a:avLst/>
              <a:gdLst>
                <a:gd name="T0" fmla="*/ 45 w 45"/>
                <a:gd name="T1" fmla="*/ 74 h 112"/>
                <a:gd name="T2" fmla="*/ 45 w 45"/>
                <a:gd name="T3" fmla="*/ 68 h 112"/>
                <a:gd name="T4" fmla="*/ 45 w 45"/>
                <a:gd name="T5" fmla="*/ 61 h 112"/>
                <a:gd name="T6" fmla="*/ 45 w 45"/>
                <a:gd name="T7" fmla="*/ 48 h 112"/>
                <a:gd name="T8" fmla="*/ 45 w 45"/>
                <a:gd name="T9" fmla="*/ 42 h 112"/>
                <a:gd name="T10" fmla="*/ 45 w 45"/>
                <a:gd name="T11" fmla="*/ 42 h 112"/>
                <a:gd name="T12" fmla="*/ 45 w 45"/>
                <a:gd name="T13" fmla="*/ 0 h 112"/>
                <a:gd name="T14" fmla="*/ 39 w 45"/>
                <a:gd name="T15" fmla="*/ 0 h 112"/>
                <a:gd name="T16" fmla="*/ 39 w 45"/>
                <a:gd name="T17" fmla="*/ 106 h 112"/>
                <a:gd name="T18" fmla="*/ 26 w 45"/>
                <a:gd name="T19" fmla="*/ 106 h 112"/>
                <a:gd name="T20" fmla="*/ 26 w 45"/>
                <a:gd name="T21" fmla="*/ 48 h 112"/>
                <a:gd name="T22" fmla="*/ 32 w 45"/>
                <a:gd name="T23" fmla="*/ 48 h 112"/>
                <a:gd name="T24" fmla="*/ 32 w 45"/>
                <a:gd name="T25" fmla="*/ 42 h 112"/>
                <a:gd name="T26" fmla="*/ 13 w 45"/>
                <a:gd name="T27" fmla="*/ 42 h 112"/>
                <a:gd name="T28" fmla="*/ 13 w 45"/>
                <a:gd name="T29" fmla="*/ 48 h 112"/>
                <a:gd name="T30" fmla="*/ 19 w 45"/>
                <a:gd name="T31" fmla="*/ 48 h 112"/>
                <a:gd name="T32" fmla="*/ 19 w 45"/>
                <a:gd name="T33" fmla="*/ 106 h 112"/>
                <a:gd name="T34" fmla="*/ 7 w 45"/>
                <a:gd name="T35" fmla="*/ 106 h 112"/>
                <a:gd name="T36" fmla="*/ 7 w 45"/>
                <a:gd name="T37" fmla="*/ 0 h 112"/>
                <a:gd name="T38" fmla="*/ 0 w 45"/>
                <a:gd name="T39" fmla="*/ 0 h 112"/>
                <a:gd name="T40" fmla="*/ 0 w 45"/>
                <a:gd name="T41" fmla="*/ 109 h 112"/>
                <a:gd name="T42" fmla="*/ 3 w 45"/>
                <a:gd name="T43" fmla="*/ 112 h 112"/>
                <a:gd name="T44" fmla="*/ 42 w 45"/>
                <a:gd name="T45" fmla="*/ 112 h 112"/>
                <a:gd name="T46" fmla="*/ 45 w 45"/>
                <a:gd name="T47" fmla="*/ 109 h 112"/>
                <a:gd name="T48" fmla="*/ 45 w 45"/>
                <a:gd name="T49" fmla="*/ 85 h 112"/>
                <a:gd name="T50" fmla="*/ 45 w 45"/>
                <a:gd name="T51" fmla="*/ 80 h 112"/>
                <a:gd name="T52" fmla="*/ 45 w 45"/>
                <a:gd name="T53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112">
                  <a:moveTo>
                    <a:pt x="45" y="74"/>
                  </a:moveTo>
                  <a:cubicBezTo>
                    <a:pt x="45" y="68"/>
                    <a:pt x="45" y="68"/>
                    <a:pt x="45" y="68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1"/>
                    <a:pt x="1" y="112"/>
                    <a:pt x="3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4" y="112"/>
                    <a:pt x="45" y="111"/>
                    <a:pt x="45" y="109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0"/>
                    <a:pt x="45" y="80"/>
                    <a:pt x="45" y="80"/>
                  </a:cubicBezTo>
                  <a:lnTo>
                    <a:pt x="45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7" name="Freeform 16"/>
            <p:cNvSpPr>
              <a:spLocks noEditPoints="1"/>
            </p:cNvSpPr>
            <p:nvPr/>
          </p:nvSpPr>
          <p:spPr bwMode="auto">
            <a:xfrm>
              <a:off x="1048" y="2713"/>
              <a:ext cx="350" cy="297"/>
            </a:xfrm>
            <a:custGeom>
              <a:avLst/>
              <a:gdLst>
                <a:gd name="T0" fmla="*/ 27 w 77"/>
                <a:gd name="T1" fmla="*/ 6 h 67"/>
                <a:gd name="T2" fmla="*/ 35 w 77"/>
                <a:gd name="T3" fmla="*/ 29 h 67"/>
                <a:gd name="T4" fmla="*/ 35 w 77"/>
                <a:gd name="T5" fmla="*/ 57 h 67"/>
                <a:gd name="T6" fmla="*/ 42 w 77"/>
                <a:gd name="T7" fmla="*/ 57 h 67"/>
                <a:gd name="T8" fmla="*/ 42 w 77"/>
                <a:gd name="T9" fmla="*/ 30 h 67"/>
                <a:gd name="T10" fmla="*/ 42 w 77"/>
                <a:gd name="T11" fmla="*/ 30 h 67"/>
                <a:gd name="T12" fmla="*/ 51 w 77"/>
                <a:gd name="T13" fmla="*/ 6 h 67"/>
                <a:gd name="T14" fmla="*/ 55 w 77"/>
                <a:gd name="T15" fmla="*/ 6 h 67"/>
                <a:gd name="T16" fmla="*/ 71 w 77"/>
                <a:gd name="T17" fmla="*/ 22 h 67"/>
                <a:gd name="T18" fmla="*/ 71 w 77"/>
                <a:gd name="T19" fmla="*/ 67 h 67"/>
                <a:gd name="T20" fmla="*/ 77 w 77"/>
                <a:gd name="T21" fmla="*/ 67 h 67"/>
                <a:gd name="T22" fmla="*/ 77 w 77"/>
                <a:gd name="T23" fmla="*/ 22 h 67"/>
                <a:gd name="T24" fmla="*/ 55 w 77"/>
                <a:gd name="T25" fmla="*/ 0 h 67"/>
                <a:gd name="T26" fmla="*/ 23 w 77"/>
                <a:gd name="T27" fmla="*/ 0 h 67"/>
                <a:gd name="T28" fmla="*/ 0 w 77"/>
                <a:gd name="T29" fmla="*/ 22 h 67"/>
                <a:gd name="T30" fmla="*/ 0 w 77"/>
                <a:gd name="T31" fmla="*/ 67 h 67"/>
                <a:gd name="T32" fmla="*/ 7 w 77"/>
                <a:gd name="T33" fmla="*/ 67 h 67"/>
                <a:gd name="T34" fmla="*/ 7 w 77"/>
                <a:gd name="T35" fmla="*/ 22 h 67"/>
                <a:gd name="T36" fmla="*/ 23 w 77"/>
                <a:gd name="T37" fmla="*/ 6 h 67"/>
                <a:gd name="T38" fmla="*/ 27 w 77"/>
                <a:gd name="T39" fmla="*/ 6 h 67"/>
                <a:gd name="T40" fmla="*/ 44 w 77"/>
                <a:gd name="T41" fmla="*/ 6 h 67"/>
                <a:gd name="T42" fmla="*/ 39 w 77"/>
                <a:gd name="T43" fmla="*/ 20 h 67"/>
                <a:gd name="T44" fmla="*/ 34 w 77"/>
                <a:gd name="T45" fmla="*/ 6 h 67"/>
                <a:gd name="T46" fmla="*/ 44 w 77"/>
                <a:gd name="T47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7">
                  <a:moveTo>
                    <a:pt x="27" y="6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3" y="6"/>
                    <a:pt x="71" y="13"/>
                    <a:pt x="71" y="22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10"/>
                    <a:pt x="67" y="0"/>
                    <a:pt x="5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13"/>
                    <a:pt x="14" y="6"/>
                    <a:pt x="23" y="6"/>
                  </a:cubicBezTo>
                  <a:lnTo>
                    <a:pt x="27" y="6"/>
                  </a:lnTo>
                  <a:close/>
                  <a:moveTo>
                    <a:pt x="44" y="6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4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2" name="Título 1"/>
          <p:cNvSpPr txBox="1">
            <a:spLocks/>
          </p:cNvSpPr>
          <p:nvPr/>
        </p:nvSpPr>
        <p:spPr>
          <a:xfrm>
            <a:off x="1334804" y="1091774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situação do empreendedor até 3 meses antes de abrir a empresa</a:t>
            </a:r>
          </a:p>
        </p:txBody>
      </p:sp>
      <p:sp>
        <p:nvSpPr>
          <p:cNvPr id="68" name="Espaço Reservado para Conteúdo 2"/>
          <p:cNvSpPr txBox="1">
            <a:spLocks/>
          </p:cNvSpPr>
          <p:nvPr/>
        </p:nvSpPr>
        <p:spPr>
          <a:xfrm>
            <a:off x="569966" y="5818096"/>
            <a:ext cx="1854227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2.006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ct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80231"/>
              </p:ext>
            </p:extLst>
          </p:nvPr>
        </p:nvGraphicFramePr>
        <p:xfrm>
          <a:off x="1334804" y="4152675"/>
          <a:ext cx="4518612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96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6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96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fundamental</a:t>
                      </a:r>
                    </a:p>
                    <a:p>
                      <a:pPr algn="ctr" fontAlgn="b"/>
                      <a:r>
                        <a:rPr lang="pt-BR" sz="9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9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9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9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médio</a:t>
                      </a:r>
                    </a:p>
                    <a:p>
                      <a:pPr algn="ctr" fontAlgn="b"/>
                      <a:r>
                        <a:rPr lang="pt-BR" sz="9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9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9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 fontAlgn="b"/>
                      <a:r>
                        <a:rPr lang="pt-BR" sz="9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(comp. + </a:t>
                      </a:r>
                      <a:r>
                        <a:rPr lang="pt-BR" sz="9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9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.)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pós graduação</a:t>
                      </a:r>
                    </a:p>
                    <a:p>
                      <a:pPr algn="ctr" fontAlgn="b"/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34%</a:t>
                      </a:r>
                      <a:endParaRPr lang="pt-BR" sz="18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27%</a:t>
                      </a:r>
                      <a:endParaRPr lang="pt-BR" sz="18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20%</a:t>
                      </a:r>
                      <a:endParaRPr lang="pt-BR" sz="18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15%</a:t>
                      </a:r>
                      <a:endParaRPr lang="pt-BR" sz="18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" name="Divisa 69"/>
          <p:cNvSpPr/>
          <p:nvPr/>
        </p:nvSpPr>
        <p:spPr>
          <a:xfrm rot="5400000">
            <a:off x="3594312" y="3512513"/>
            <a:ext cx="277897" cy="523155"/>
          </a:xfrm>
          <a:prstGeom prst="chevron">
            <a:avLst/>
          </a:prstGeom>
          <a:noFill/>
          <a:ln>
            <a:solidFill>
              <a:srgbClr val="C4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63473" y="3865664"/>
            <a:ext cx="511701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 relação entre empreendedorismo e desemprego é bem presente nesse universo, correspondendo a praticamente 1 em cada 4 dessas situações 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(P2)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14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quanto menor a escolaridade, tanto mais presente a relação (empreendedorismo &amp; desemprego), variando mais de 100% entre o pós e aquele apenas com ensino fundamental </a:t>
            </a:r>
            <a:endParaRPr lang="pt-BR" sz="1700" dirty="0"/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50407"/>
              </p:ext>
            </p:extLst>
          </p:nvPr>
        </p:nvGraphicFramePr>
        <p:xfrm>
          <a:off x="2464457" y="5101984"/>
          <a:ext cx="2259306" cy="603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96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9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ativas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inativas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21%</a:t>
                      </a:r>
                      <a:endParaRPr lang="pt-BR" sz="18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30%</a:t>
                      </a:r>
                      <a:endParaRPr lang="pt-BR" sz="18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669005" y="5101984"/>
            <a:ext cx="109515" cy="603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5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72" grpId="0"/>
      <p:bldP spid="68" grpId="0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7026772" y="1732734"/>
            <a:ext cx="3412981" cy="1840287"/>
            <a:chOff x="7026772" y="1732734"/>
            <a:chExt cx="3412981" cy="1840287"/>
          </a:xfrm>
        </p:grpSpPr>
        <p:sp>
          <p:nvSpPr>
            <p:cNvPr id="48" name="CaixaDeTexto 47"/>
            <p:cNvSpPr txBox="1"/>
            <p:nvPr/>
          </p:nvSpPr>
          <p:spPr>
            <a:xfrm>
              <a:off x="8034722" y="2039972"/>
              <a:ext cx="17931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200" b="1" dirty="0">
                  <a:solidFill>
                    <a:srgbClr val="0070C0"/>
                  </a:solidFill>
                </a:rPr>
                <a:t>77</a:t>
              </a:r>
              <a:r>
                <a:rPr lang="pt-BR" sz="5400" b="1" dirty="0">
                  <a:solidFill>
                    <a:srgbClr val="0070C0"/>
                  </a:solidFill>
                </a:rPr>
                <a:t>%</a:t>
              </a:r>
              <a:endParaRPr lang="pt-BR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49" name="CaixaDeTexto 97"/>
            <p:cNvSpPr txBox="1"/>
            <p:nvPr/>
          </p:nvSpPr>
          <p:spPr>
            <a:xfrm>
              <a:off x="8138675" y="2988246"/>
              <a:ext cx="23010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3200" b="1" i="1" dirty="0">
                  <a:solidFill>
                    <a:srgbClr val="0070C0"/>
                  </a:solidFill>
                </a:rPr>
                <a:t>empregados</a:t>
              </a:r>
              <a:endParaRPr lang="pt-BR" sz="2400" b="1" i="1" dirty="0">
                <a:solidFill>
                  <a:srgbClr val="0070C0"/>
                </a:solidFill>
              </a:endParaRPr>
            </a:p>
          </p:txBody>
        </p:sp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7026772" y="1732734"/>
              <a:ext cx="955973" cy="1840287"/>
              <a:chOff x="978" y="967"/>
              <a:chExt cx="547" cy="1053"/>
            </a:xfrm>
            <a:solidFill>
              <a:srgbClr val="016FAC"/>
            </a:solidFill>
          </p:grpSpPr>
          <p:sp>
            <p:nvSpPr>
              <p:cNvPr id="51" name="Freeform 5"/>
              <p:cNvSpPr>
                <a:spLocks noEditPoints="1"/>
              </p:cNvSpPr>
              <p:nvPr/>
            </p:nvSpPr>
            <p:spPr bwMode="auto">
              <a:xfrm>
                <a:off x="978" y="1227"/>
                <a:ext cx="547" cy="793"/>
              </a:xfrm>
              <a:custGeom>
                <a:avLst/>
                <a:gdLst>
                  <a:gd name="T0" fmla="*/ 90 w 93"/>
                  <a:gd name="T1" fmla="*/ 67 h 137"/>
                  <a:gd name="T2" fmla="*/ 77 w 93"/>
                  <a:gd name="T3" fmla="*/ 67 h 137"/>
                  <a:gd name="T4" fmla="*/ 77 w 93"/>
                  <a:gd name="T5" fmla="*/ 22 h 137"/>
                  <a:gd name="T6" fmla="*/ 54 w 93"/>
                  <a:gd name="T7" fmla="*/ 0 h 137"/>
                  <a:gd name="T8" fmla="*/ 22 w 93"/>
                  <a:gd name="T9" fmla="*/ 0 h 137"/>
                  <a:gd name="T10" fmla="*/ 0 w 93"/>
                  <a:gd name="T11" fmla="*/ 22 h 137"/>
                  <a:gd name="T12" fmla="*/ 0 w 93"/>
                  <a:gd name="T13" fmla="*/ 67 h 137"/>
                  <a:gd name="T14" fmla="*/ 6 w 93"/>
                  <a:gd name="T15" fmla="*/ 67 h 137"/>
                  <a:gd name="T16" fmla="*/ 6 w 93"/>
                  <a:gd name="T17" fmla="*/ 22 h 137"/>
                  <a:gd name="T18" fmla="*/ 22 w 93"/>
                  <a:gd name="T19" fmla="*/ 6 h 137"/>
                  <a:gd name="T20" fmla="*/ 27 w 93"/>
                  <a:gd name="T21" fmla="*/ 6 h 137"/>
                  <a:gd name="T22" fmla="*/ 35 w 93"/>
                  <a:gd name="T23" fmla="*/ 29 h 137"/>
                  <a:gd name="T24" fmla="*/ 35 w 93"/>
                  <a:gd name="T25" fmla="*/ 57 h 137"/>
                  <a:gd name="T26" fmla="*/ 42 w 93"/>
                  <a:gd name="T27" fmla="*/ 57 h 137"/>
                  <a:gd name="T28" fmla="*/ 42 w 93"/>
                  <a:gd name="T29" fmla="*/ 30 h 137"/>
                  <a:gd name="T30" fmla="*/ 42 w 93"/>
                  <a:gd name="T31" fmla="*/ 30 h 137"/>
                  <a:gd name="T32" fmla="*/ 51 w 93"/>
                  <a:gd name="T33" fmla="*/ 6 h 137"/>
                  <a:gd name="T34" fmla="*/ 54 w 93"/>
                  <a:gd name="T35" fmla="*/ 6 h 137"/>
                  <a:gd name="T36" fmla="*/ 70 w 93"/>
                  <a:gd name="T37" fmla="*/ 22 h 137"/>
                  <a:gd name="T38" fmla="*/ 70 w 93"/>
                  <a:gd name="T39" fmla="*/ 67 h 137"/>
                  <a:gd name="T40" fmla="*/ 61 w 93"/>
                  <a:gd name="T41" fmla="*/ 67 h 137"/>
                  <a:gd name="T42" fmla="*/ 61 w 93"/>
                  <a:gd name="T43" fmla="*/ 25 h 137"/>
                  <a:gd name="T44" fmla="*/ 54 w 93"/>
                  <a:gd name="T45" fmla="*/ 25 h 137"/>
                  <a:gd name="T46" fmla="*/ 54 w 93"/>
                  <a:gd name="T47" fmla="*/ 131 h 137"/>
                  <a:gd name="T48" fmla="*/ 42 w 93"/>
                  <a:gd name="T49" fmla="*/ 131 h 137"/>
                  <a:gd name="T50" fmla="*/ 42 w 93"/>
                  <a:gd name="T51" fmla="*/ 73 h 137"/>
                  <a:gd name="T52" fmla="*/ 48 w 93"/>
                  <a:gd name="T53" fmla="*/ 73 h 137"/>
                  <a:gd name="T54" fmla="*/ 48 w 93"/>
                  <a:gd name="T55" fmla="*/ 67 h 137"/>
                  <a:gd name="T56" fmla="*/ 29 w 93"/>
                  <a:gd name="T57" fmla="*/ 67 h 137"/>
                  <a:gd name="T58" fmla="*/ 29 w 93"/>
                  <a:gd name="T59" fmla="*/ 73 h 137"/>
                  <a:gd name="T60" fmla="*/ 35 w 93"/>
                  <a:gd name="T61" fmla="*/ 73 h 137"/>
                  <a:gd name="T62" fmla="*/ 35 w 93"/>
                  <a:gd name="T63" fmla="*/ 131 h 137"/>
                  <a:gd name="T64" fmla="*/ 22 w 93"/>
                  <a:gd name="T65" fmla="*/ 131 h 137"/>
                  <a:gd name="T66" fmla="*/ 22 w 93"/>
                  <a:gd name="T67" fmla="*/ 25 h 137"/>
                  <a:gd name="T68" fmla="*/ 16 w 93"/>
                  <a:gd name="T69" fmla="*/ 25 h 137"/>
                  <a:gd name="T70" fmla="*/ 16 w 93"/>
                  <a:gd name="T71" fmla="*/ 134 h 137"/>
                  <a:gd name="T72" fmla="*/ 19 w 93"/>
                  <a:gd name="T73" fmla="*/ 137 h 137"/>
                  <a:gd name="T74" fmla="*/ 58 w 93"/>
                  <a:gd name="T75" fmla="*/ 137 h 137"/>
                  <a:gd name="T76" fmla="*/ 61 w 93"/>
                  <a:gd name="T77" fmla="*/ 134 h 137"/>
                  <a:gd name="T78" fmla="*/ 61 w 93"/>
                  <a:gd name="T79" fmla="*/ 105 h 137"/>
                  <a:gd name="T80" fmla="*/ 90 w 93"/>
                  <a:gd name="T81" fmla="*/ 105 h 137"/>
                  <a:gd name="T82" fmla="*/ 93 w 93"/>
                  <a:gd name="T83" fmla="*/ 102 h 137"/>
                  <a:gd name="T84" fmla="*/ 93 w 93"/>
                  <a:gd name="T85" fmla="*/ 70 h 137"/>
                  <a:gd name="T86" fmla="*/ 90 w 93"/>
                  <a:gd name="T87" fmla="*/ 67 h 137"/>
                  <a:gd name="T88" fmla="*/ 39 w 93"/>
                  <a:gd name="T89" fmla="*/ 20 h 137"/>
                  <a:gd name="T90" fmla="*/ 34 w 93"/>
                  <a:gd name="T91" fmla="*/ 6 h 137"/>
                  <a:gd name="T92" fmla="*/ 44 w 93"/>
                  <a:gd name="T93" fmla="*/ 6 h 137"/>
                  <a:gd name="T94" fmla="*/ 39 w 93"/>
                  <a:gd name="T95" fmla="*/ 20 h 137"/>
                  <a:gd name="T96" fmla="*/ 86 w 93"/>
                  <a:gd name="T97" fmla="*/ 99 h 137"/>
                  <a:gd name="T98" fmla="*/ 61 w 93"/>
                  <a:gd name="T99" fmla="*/ 99 h 137"/>
                  <a:gd name="T100" fmla="*/ 61 w 93"/>
                  <a:gd name="T101" fmla="*/ 93 h 137"/>
                  <a:gd name="T102" fmla="*/ 86 w 93"/>
                  <a:gd name="T103" fmla="*/ 93 h 137"/>
                  <a:gd name="T104" fmla="*/ 86 w 93"/>
                  <a:gd name="T105" fmla="*/ 99 h 137"/>
                  <a:gd name="T106" fmla="*/ 86 w 93"/>
                  <a:gd name="T107" fmla="*/ 86 h 137"/>
                  <a:gd name="T108" fmla="*/ 61 w 93"/>
                  <a:gd name="T109" fmla="*/ 86 h 137"/>
                  <a:gd name="T110" fmla="*/ 61 w 93"/>
                  <a:gd name="T111" fmla="*/ 73 h 137"/>
                  <a:gd name="T112" fmla="*/ 86 w 93"/>
                  <a:gd name="T113" fmla="*/ 73 h 137"/>
                  <a:gd name="T114" fmla="*/ 86 w 93"/>
                  <a:gd name="T115" fmla="*/ 8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137">
                    <a:moveTo>
                      <a:pt x="90" y="67"/>
                    </a:move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10"/>
                      <a:pt x="67" y="0"/>
                      <a:pt x="5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13"/>
                      <a:pt x="13" y="6"/>
                      <a:pt x="22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63" y="6"/>
                      <a:pt x="70" y="13"/>
                      <a:pt x="70" y="22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36"/>
                      <a:pt x="17" y="137"/>
                      <a:pt x="19" y="137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60" y="137"/>
                      <a:pt x="61" y="136"/>
                      <a:pt x="61" y="134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2" y="105"/>
                      <a:pt x="93" y="104"/>
                      <a:pt x="93" y="102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68"/>
                      <a:pt x="92" y="67"/>
                      <a:pt x="90" y="67"/>
                    </a:cubicBezTo>
                    <a:close/>
                    <a:moveTo>
                      <a:pt x="39" y="20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44" y="6"/>
                      <a:pt x="44" y="6"/>
                      <a:pt x="44" y="6"/>
                    </a:cubicBezTo>
                    <a:lnTo>
                      <a:pt x="39" y="20"/>
                    </a:lnTo>
                    <a:close/>
                    <a:moveTo>
                      <a:pt x="86" y="99"/>
                    </a:move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86" y="93"/>
                      <a:pt x="86" y="93"/>
                      <a:pt x="86" y="93"/>
                    </a:cubicBezTo>
                    <a:lnTo>
                      <a:pt x="86" y="99"/>
                    </a:lnTo>
                    <a:close/>
                    <a:moveTo>
                      <a:pt x="86" y="86"/>
                    </a:move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86" y="73"/>
                      <a:pt x="86" y="73"/>
                      <a:pt x="86" y="73"/>
                    </a:cubicBezTo>
                    <a:lnTo>
                      <a:pt x="86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1337" y="180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1337" y="180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8"/>
              <p:cNvSpPr>
                <a:spLocks noEditPoints="1"/>
              </p:cNvSpPr>
              <p:nvPr/>
            </p:nvSpPr>
            <p:spPr bwMode="auto">
              <a:xfrm>
                <a:off x="1090" y="967"/>
                <a:ext cx="229" cy="243"/>
              </a:xfrm>
              <a:custGeom>
                <a:avLst/>
                <a:gdLst>
                  <a:gd name="T0" fmla="*/ 16 w 39"/>
                  <a:gd name="T1" fmla="*/ 42 h 42"/>
                  <a:gd name="T2" fmla="*/ 23 w 39"/>
                  <a:gd name="T3" fmla="*/ 42 h 42"/>
                  <a:gd name="T4" fmla="*/ 39 w 39"/>
                  <a:gd name="T5" fmla="*/ 26 h 42"/>
                  <a:gd name="T6" fmla="*/ 39 w 39"/>
                  <a:gd name="T7" fmla="*/ 16 h 42"/>
                  <a:gd name="T8" fmla="*/ 23 w 39"/>
                  <a:gd name="T9" fmla="*/ 0 h 42"/>
                  <a:gd name="T10" fmla="*/ 16 w 39"/>
                  <a:gd name="T11" fmla="*/ 0 h 42"/>
                  <a:gd name="T12" fmla="*/ 0 w 39"/>
                  <a:gd name="T13" fmla="*/ 16 h 42"/>
                  <a:gd name="T14" fmla="*/ 0 w 39"/>
                  <a:gd name="T15" fmla="*/ 26 h 42"/>
                  <a:gd name="T16" fmla="*/ 16 w 39"/>
                  <a:gd name="T17" fmla="*/ 42 h 42"/>
                  <a:gd name="T18" fmla="*/ 7 w 39"/>
                  <a:gd name="T19" fmla="*/ 16 h 42"/>
                  <a:gd name="T20" fmla="*/ 16 w 39"/>
                  <a:gd name="T21" fmla="*/ 6 h 42"/>
                  <a:gd name="T22" fmla="*/ 23 w 39"/>
                  <a:gd name="T23" fmla="*/ 6 h 42"/>
                  <a:gd name="T24" fmla="*/ 32 w 39"/>
                  <a:gd name="T25" fmla="*/ 16 h 42"/>
                  <a:gd name="T26" fmla="*/ 32 w 39"/>
                  <a:gd name="T27" fmla="*/ 26 h 42"/>
                  <a:gd name="T28" fmla="*/ 23 w 39"/>
                  <a:gd name="T29" fmla="*/ 35 h 42"/>
                  <a:gd name="T30" fmla="*/ 16 w 39"/>
                  <a:gd name="T31" fmla="*/ 35 h 42"/>
                  <a:gd name="T32" fmla="*/ 7 w 39"/>
                  <a:gd name="T33" fmla="*/ 26 h 42"/>
                  <a:gd name="T34" fmla="*/ 7 w 39"/>
                  <a:gd name="T35" fmla="*/ 16 h 42"/>
                  <a:gd name="T36" fmla="*/ 7 w 39"/>
                  <a:gd name="T37" fmla="*/ 16 h 42"/>
                  <a:gd name="T38" fmla="*/ 7 w 39"/>
                  <a:gd name="T39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42">
                    <a:moveTo>
                      <a:pt x="16" y="42"/>
                    </a:moveTo>
                    <a:cubicBezTo>
                      <a:pt x="23" y="42"/>
                      <a:pt x="23" y="42"/>
                      <a:pt x="23" y="42"/>
                    </a:cubicBezTo>
                    <a:cubicBezTo>
                      <a:pt x="32" y="42"/>
                      <a:pt x="39" y="35"/>
                      <a:pt x="39" y="2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7"/>
                      <a:pt x="32" y="0"/>
                      <a:pt x="2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35"/>
                      <a:pt x="7" y="42"/>
                      <a:pt x="16" y="42"/>
                    </a:cubicBezTo>
                    <a:close/>
                    <a:moveTo>
                      <a:pt x="7" y="16"/>
                    </a:moveTo>
                    <a:cubicBezTo>
                      <a:pt x="7" y="11"/>
                      <a:pt x="11" y="6"/>
                      <a:pt x="16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8" y="6"/>
                      <a:pt x="32" y="11"/>
                      <a:pt x="32" y="1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31"/>
                      <a:pt x="28" y="35"/>
                      <a:pt x="23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1" y="35"/>
                      <a:pt x="7" y="31"/>
                      <a:pt x="7" y="26"/>
                    </a:cubicBezTo>
                    <a:lnTo>
                      <a:pt x="7" y="16"/>
                    </a:lnTo>
                    <a:close/>
                    <a:moveTo>
                      <a:pt x="7" y="16"/>
                    </a:move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6752638" y="1614242"/>
            <a:ext cx="3846286" cy="2343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3" name="Tabela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462363"/>
              </p:ext>
            </p:extLst>
          </p:nvPr>
        </p:nvGraphicFramePr>
        <p:xfrm>
          <a:off x="5692414" y="2039874"/>
          <a:ext cx="3903397" cy="25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2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funcionário(a) de empresa privada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autônomo(a)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proprietário(a) de outra empresa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funcionário(a) público(a)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estudante/ estagiário(a)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trabalhador(a) rural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4" name="Gráfico 73"/>
          <p:cNvGraphicFramePr/>
          <p:nvPr>
            <p:extLst>
              <p:ext uri="{D42A27DB-BD31-4B8C-83A1-F6EECF244321}">
                <p14:modId xmlns:p14="http://schemas.microsoft.com/office/powerpoint/2010/main" val="589953470"/>
              </p:ext>
            </p:extLst>
          </p:nvPr>
        </p:nvGraphicFramePr>
        <p:xfrm>
          <a:off x="9553986" y="2063695"/>
          <a:ext cx="1736863" cy="343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" name="Espaço Reservado para Conteúdo 2"/>
          <p:cNvSpPr txBox="1">
            <a:spLocks/>
          </p:cNvSpPr>
          <p:nvPr/>
        </p:nvSpPr>
        <p:spPr>
          <a:xfrm>
            <a:off x="947123" y="6214225"/>
            <a:ext cx="4989142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P3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O que o(a) Sr.(a) fazia antes de abrir a empresa 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0" name="Título 1"/>
          <p:cNvSpPr txBox="1">
            <a:spLocks/>
          </p:cNvSpPr>
          <p:nvPr/>
        </p:nvSpPr>
        <p:spPr>
          <a:xfrm>
            <a:off x="3650969" y="1157519"/>
            <a:ext cx="5180349" cy="3596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atividade antes de abrir a empresa</a:t>
            </a:r>
          </a:p>
        </p:txBody>
      </p:sp>
      <p:sp>
        <p:nvSpPr>
          <p:cNvPr id="88" name="Divisa 87"/>
          <p:cNvSpPr/>
          <p:nvPr/>
        </p:nvSpPr>
        <p:spPr>
          <a:xfrm>
            <a:off x="4182833" y="2666357"/>
            <a:ext cx="386931" cy="728417"/>
          </a:xfrm>
          <a:prstGeom prst="chevron">
            <a:avLst/>
          </a:prstGeom>
          <a:noFill/>
          <a:ln>
            <a:solidFill>
              <a:srgbClr val="016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255094" y="5154574"/>
            <a:ext cx="98871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praticamente a metade desses empreendedores </a:t>
            </a:r>
            <a:r>
              <a:rPr lang="pt-BR" sz="1700" b="1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(44%) </a:t>
            </a: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era constituída por funcionários, e não por pessoas que já empreendiam, com o destaque de ainda serem, na sua maioria, oriundas do setor privado 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(P3)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72780" y="6620381"/>
            <a:ext cx="1399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ea typeface="+mj-ea"/>
                <a:cs typeface="+mj-cs"/>
              </a:rPr>
              <a:t>*valor arredondado</a:t>
            </a:r>
            <a:endParaRPr lang="pt-BR" sz="900" i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59248" y="1650929"/>
            <a:ext cx="3405844" cy="1848844"/>
            <a:chOff x="633517" y="1732734"/>
            <a:chExt cx="3405844" cy="1848844"/>
          </a:xfrm>
        </p:grpSpPr>
        <p:sp>
          <p:nvSpPr>
            <p:cNvPr id="33" name="CaixaDeTexto 32"/>
            <p:cNvSpPr txBox="1"/>
            <p:nvPr/>
          </p:nvSpPr>
          <p:spPr>
            <a:xfrm>
              <a:off x="1641467" y="2039972"/>
              <a:ext cx="17931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200" b="1" dirty="0">
                  <a:solidFill>
                    <a:srgbClr val="0070C0"/>
                  </a:solidFill>
                </a:rPr>
                <a:t>77</a:t>
              </a:r>
              <a:r>
                <a:rPr lang="pt-BR" sz="5400" b="1" dirty="0">
                  <a:solidFill>
                    <a:srgbClr val="0070C0"/>
                  </a:solidFill>
                </a:rPr>
                <a:t>%</a:t>
              </a:r>
              <a:endParaRPr lang="pt-BR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34" name="CaixaDeTexto 97"/>
            <p:cNvSpPr txBox="1"/>
            <p:nvPr/>
          </p:nvSpPr>
          <p:spPr>
            <a:xfrm>
              <a:off x="1703787" y="2996803"/>
              <a:ext cx="2335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3200" b="1" i="1" dirty="0">
                  <a:solidFill>
                    <a:srgbClr val="0070C0"/>
                  </a:solidFill>
                </a:rPr>
                <a:t>empregados</a:t>
              </a:r>
              <a:endParaRPr lang="pt-BR" sz="2400" b="1" i="1" dirty="0">
                <a:solidFill>
                  <a:srgbClr val="0070C0"/>
                </a:solidFill>
              </a:endParaRPr>
            </a:p>
          </p:txBody>
        </p:sp>
        <p:grpSp>
          <p:nvGrpSpPr>
            <p:cNvPr id="35" name="Group 4"/>
            <p:cNvGrpSpPr>
              <a:grpSpLocks noChangeAspect="1"/>
            </p:cNvGrpSpPr>
            <p:nvPr/>
          </p:nvGrpSpPr>
          <p:grpSpPr bwMode="auto">
            <a:xfrm>
              <a:off x="633517" y="1732734"/>
              <a:ext cx="955973" cy="1840287"/>
              <a:chOff x="978" y="967"/>
              <a:chExt cx="547" cy="1053"/>
            </a:xfrm>
            <a:solidFill>
              <a:srgbClr val="016FAC"/>
            </a:solidFill>
          </p:grpSpPr>
          <p:sp>
            <p:nvSpPr>
              <p:cNvPr id="36" name="Freeform 5"/>
              <p:cNvSpPr>
                <a:spLocks noEditPoints="1"/>
              </p:cNvSpPr>
              <p:nvPr/>
            </p:nvSpPr>
            <p:spPr bwMode="auto">
              <a:xfrm>
                <a:off x="978" y="1227"/>
                <a:ext cx="547" cy="793"/>
              </a:xfrm>
              <a:custGeom>
                <a:avLst/>
                <a:gdLst>
                  <a:gd name="T0" fmla="*/ 90 w 93"/>
                  <a:gd name="T1" fmla="*/ 67 h 137"/>
                  <a:gd name="T2" fmla="*/ 77 w 93"/>
                  <a:gd name="T3" fmla="*/ 67 h 137"/>
                  <a:gd name="T4" fmla="*/ 77 w 93"/>
                  <a:gd name="T5" fmla="*/ 22 h 137"/>
                  <a:gd name="T6" fmla="*/ 54 w 93"/>
                  <a:gd name="T7" fmla="*/ 0 h 137"/>
                  <a:gd name="T8" fmla="*/ 22 w 93"/>
                  <a:gd name="T9" fmla="*/ 0 h 137"/>
                  <a:gd name="T10" fmla="*/ 0 w 93"/>
                  <a:gd name="T11" fmla="*/ 22 h 137"/>
                  <a:gd name="T12" fmla="*/ 0 w 93"/>
                  <a:gd name="T13" fmla="*/ 67 h 137"/>
                  <a:gd name="T14" fmla="*/ 6 w 93"/>
                  <a:gd name="T15" fmla="*/ 67 h 137"/>
                  <a:gd name="T16" fmla="*/ 6 w 93"/>
                  <a:gd name="T17" fmla="*/ 22 h 137"/>
                  <a:gd name="T18" fmla="*/ 22 w 93"/>
                  <a:gd name="T19" fmla="*/ 6 h 137"/>
                  <a:gd name="T20" fmla="*/ 27 w 93"/>
                  <a:gd name="T21" fmla="*/ 6 h 137"/>
                  <a:gd name="T22" fmla="*/ 35 w 93"/>
                  <a:gd name="T23" fmla="*/ 29 h 137"/>
                  <a:gd name="T24" fmla="*/ 35 w 93"/>
                  <a:gd name="T25" fmla="*/ 57 h 137"/>
                  <a:gd name="T26" fmla="*/ 42 w 93"/>
                  <a:gd name="T27" fmla="*/ 57 h 137"/>
                  <a:gd name="T28" fmla="*/ 42 w 93"/>
                  <a:gd name="T29" fmla="*/ 30 h 137"/>
                  <a:gd name="T30" fmla="*/ 42 w 93"/>
                  <a:gd name="T31" fmla="*/ 30 h 137"/>
                  <a:gd name="T32" fmla="*/ 51 w 93"/>
                  <a:gd name="T33" fmla="*/ 6 h 137"/>
                  <a:gd name="T34" fmla="*/ 54 w 93"/>
                  <a:gd name="T35" fmla="*/ 6 h 137"/>
                  <a:gd name="T36" fmla="*/ 70 w 93"/>
                  <a:gd name="T37" fmla="*/ 22 h 137"/>
                  <a:gd name="T38" fmla="*/ 70 w 93"/>
                  <a:gd name="T39" fmla="*/ 67 h 137"/>
                  <a:gd name="T40" fmla="*/ 61 w 93"/>
                  <a:gd name="T41" fmla="*/ 67 h 137"/>
                  <a:gd name="T42" fmla="*/ 61 w 93"/>
                  <a:gd name="T43" fmla="*/ 25 h 137"/>
                  <a:gd name="T44" fmla="*/ 54 w 93"/>
                  <a:gd name="T45" fmla="*/ 25 h 137"/>
                  <a:gd name="T46" fmla="*/ 54 w 93"/>
                  <a:gd name="T47" fmla="*/ 131 h 137"/>
                  <a:gd name="T48" fmla="*/ 42 w 93"/>
                  <a:gd name="T49" fmla="*/ 131 h 137"/>
                  <a:gd name="T50" fmla="*/ 42 w 93"/>
                  <a:gd name="T51" fmla="*/ 73 h 137"/>
                  <a:gd name="T52" fmla="*/ 48 w 93"/>
                  <a:gd name="T53" fmla="*/ 73 h 137"/>
                  <a:gd name="T54" fmla="*/ 48 w 93"/>
                  <a:gd name="T55" fmla="*/ 67 h 137"/>
                  <a:gd name="T56" fmla="*/ 29 w 93"/>
                  <a:gd name="T57" fmla="*/ 67 h 137"/>
                  <a:gd name="T58" fmla="*/ 29 w 93"/>
                  <a:gd name="T59" fmla="*/ 73 h 137"/>
                  <a:gd name="T60" fmla="*/ 35 w 93"/>
                  <a:gd name="T61" fmla="*/ 73 h 137"/>
                  <a:gd name="T62" fmla="*/ 35 w 93"/>
                  <a:gd name="T63" fmla="*/ 131 h 137"/>
                  <a:gd name="T64" fmla="*/ 22 w 93"/>
                  <a:gd name="T65" fmla="*/ 131 h 137"/>
                  <a:gd name="T66" fmla="*/ 22 w 93"/>
                  <a:gd name="T67" fmla="*/ 25 h 137"/>
                  <a:gd name="T68" fmla="*/ 16 w 93"/>
                  <a:gd name="T69" fmla="*/ 25 h 137"/>
                  <a:gd name="T70" fmla="*/ 16 w 93"/>
                  <a:gd name="T71" fmla="*/ 134 h 137"/>
                  <a:gd name="T72" fmla="*/ 19 w 93"/>
                  <a:gd name="T73" fmla="*/ 137 h 137"/>
                  <a:gd name="T74" fmla="*/ 58 w 93"/>
                  <a:gd name="T75" fmla="*/ 137 h 137"/>
                  <a:gd name="T76" fmla="*/ 61 w 93"/>
                  <a:gd name="T77" fmla="*/ 134 h 137"/>
                  <a:gd name="T78" fmla="*/ 61 w 93"/>
                  <a:gd name="T79" fmla="*/ 105 h 137"/>
                  <a:gd name="T80" fmla="*/ 90 w 93"/>
                  <a:gd name="T81" fmla="*/ 105 h 137"/>
                  <a:gd name="T82" fmla="*/ 93 w 93"/>
                  <a:gd name="T83" fmla="*/ 102 h 137"/>
                  <a:gd name="T84" fmla="*/ 93 w 93"/>
                  <a:gd name="T85" fmla="*/ 70 h 137"/>
                  <a:gd name="T86" fmla="*/ 90 w 93"/>
                  <a:gd name="T87" fmla="*/ 67 h 137"/>
                  <a:gd name="T88" fmla="*/ 39 w 93"/>
                  <a:gd name="T89" fmla="*/ 20 h 137"/>
                  <a:gd name="T90" fmla="*/ 34 w 93"/>
                  <a:gd name="T91" fmla="*/ 6 h 137"/>
                  <a:gd name="T92" fmla="*/ 44 w 93"/>
                  <a:gd name="T93" fmla="*/ 6 h 137"/>
                  <a:gd name="T94" fmla="*/ 39 w 93"/>
                  <a:gd name="T95" fmla="*/ 20 h 137"/>
                  <a:gd name="T96" fmla="*/ 86 w 93"/>
                  <a:gd name="T97" fmla="*/ 99 h 137"/>
                  <a:gd name="T98" fmla="*/ 61 w 93"/>
                  <a:gd name="T99" fmla="*/ 99 h 137"/>
                  <a:gd name="T100" fmla="*/ 61 w 93"/>
                  <a:gd name="T101" fmla="*/ 93 h 137"/>
                  <a:gd name="T102" fmla="*/ 86 w 93"/>
                  <a:gd name="T103" fmla="*/ 93 h 137"/>
                  <a:gd name="T104" fmla="*/ 86 w 93"/>
                  <a:gd name="T105" fmla="*/ 99 h 137"/>
                  <a:gd name="T106" fmla="*/ 86 w 93"/>
                  <a:gd name="T107" fmla="*/ 86 h 137"/>
                  <a:gd name="T108" fmla="*/ 61 w 93"/>
                  <a:gd name="T109" fmla="*/ 86 h 137"/>
                  <a:gd name="T110" fmla="*/ 61 w 93"/>
                  <a:gd name="T111" fmla="*/ 73 h 137"/>
                  <a:gd name="T112" fmla="*/ 86 w 93"/>
                  <a:gd name="T113" fmla="*/ 73 h 137"/>
                  <a:gd name="T114" fmla="*/ 86 w 93"/>
                  <a:gd name="T115" fmla="*/ 8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137">
                    <a:moveTo>
                      <a:pt x="90" y="67"/>
                    </a:move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10"/>
                      <a:pt x="67" y="0"/>
                      <a:pt x="5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13"/>
                      <a:pt x="13" y="6"/>
                      <a:pt x="22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63" y="6"/>
                      <a:pt x="70" y="13"/>
                      <a:pt x="70" y="22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36"/>
                      <a:pt x="17" y="137"/>
                      <a:pt x="19" y="137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60" y="137"/>
                      <a:pt x="61" y="136"/>
                      <a:pt x="61" y="134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2" y="105"/>
                      <a:pt x="93" y="104"/>
                      <a:pt x="93" y="102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68"/>
                      <a:pt x="92" y="67"/>
                      <a:pt x="90" y="67"/>
                    </a:cubicBezTo>
                    <a:close/>
                    <a:moveTo>
                      <a:pt x="39" y="20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44" y="6"/>
                      <a:pt x="44" y="6"/>
                      <a:pt x="44" y="6"/>
                    </a:cubicBezTo>
                    <a:lnTo>
                      <a:pt x="39" y="20"/>
                    </a:lnTo>
                    <a:close/>
                    <a:moveTo>
                      <a:pt x="86" y="99"/>
                    </a:move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86" y="93"/>
                      <a:pt x="86" y="93"/>
                      <a:pt x="86" y="93"/>
                    </a:cubicBezTo>
                    <a:lnTo>
                      <a:pt x="86" y="99"/>
                    </a:lnTo>
                    <a:close/>
                    <a:moveTo>
                      <a:pt x="86" y="86"/>
                    </a:move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86" y="73"/>
                      <a:pt x="86" y="73"/>
                      <a:pt x="86" y="73"/>
                    </a:cubicBezTo>
                    <a:lnTo>
                      <a:pt x="86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>
                <a:off x="1337" y="180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1337" y="180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8"/>
              <p:cNvSpPr>
                <a:spLocks noEditPoints="1"/>
              </p:cNvSpPr>
              <p:nvPr/>
            </p:nvSpPr>
            <p:spPr bwMode="auto">
              <a:xfrm>
                <a:off x="1090" y="967"/>
                <a:ext cx="229" cy="243"/>
              </a:xfrm>
              <a:custGeom>
                <a:avLst/>
                <a:gdLst>
                  <a:gd name="T0" fmla="*/ 16 w 39"/>
                  <a:gd name="T1" fmla="*/ 42 h 42"/>
                  <a:gd name="T2" fmla="*/ 23 w 39"/>
                  <a:gd name="T3" fmla="*/ 42 h 42"/>
                  <a:gd name="T4" fmla="*/ 39 w 39"/>
                  <a:gd name="T5" fmla="*/ 26 h 42"/>
                  <a:gd name="T6" fmla="*/ 39 w 39"/>
                  <a:gd name="T7" fmla="*/ 16 h 42"/>
                  <a:gd name="T8" fmla="*/ 23 w 39"/>
                  <a:gd name="T9" fmla="*/ 0 h 42"/>
                  <a:gd name="T10" fmla="*/ 16 w 39"/>
                  <a:gd name="T11" fmla="*/ 0 h 42"/>
                  <a:gd name="T12" fmla="*/ 0 w 39"/>
                  <a:gd name="T13" fmla="*/ 16 h 42"/>
                  <a:gd name="T14" fmla="*/ 0 w 39"/>
                  <a:gd name="T15" fmla="*/ 26 h 42"/>
                  <a:gd name="T16" fmla="*/ 16 w 39"/>
                  <a:gd name="T17" fmla="*/ 42 h 42"/>
                  <a:gd name="T18" fmla="*/ 7 w 39"/>
                  <a:gd name="T19" fmla="*/ 16 h 42"/>
                  <a:gd name="T20" fmla="*/ 16 w 39"/>
                  <a:gd name="T21" fmla="*/ 6 h 42"/>
                  <a:gd name="T22" fmla="*/ 23 w 39"/>
                  <a:gd name="T23" fmla="*/ 6 h 42"/>
                  <a:gd name="T24" fmla="*/ 32 w 39"/>
                  <a:gd name="T25" fmla="*/ 16 h 42"/>
                  <a:gd name="T26" fmla="*/ 32 w 39"/>
                  <a:gd name="T27" fmla="*/ 26 h 42"/>
                  <a:gd name="T28" fmla="*/ 23 w 39"/>
                  <a:gd name="T29" fmla="*/ 35 h 42"/>
                  <a:gd name="T30" fmla="*/ 16 w 39"/>
                  <a:gd name="T31" fmla="*/ 35 h 42"/>
                  <a:gd name="T32" fmla="*/ 7 w 39"/>
                  <a:gd name="T33" fmla="*/ 26 h 42"/>
                  <a:gd name="T34" fmla="*/ 7 w 39"/>
                  <a:gd name="T35" fmla="*/ 16 h 42"/>
                  <a:gd name="T36" fmla="*/ 7 w 39"/>
                  <a:gd name="T37" fmla="*/ 16 h 42"/>
                  <a:gd name="T38" fmla="*/ 7 w 39"/>
                  <a:gd name="T39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42">
                    <a:moveTo>
                      <a:pt x="16" y="42"/>
                    </a:moveTo>
                    <a:cubicBezTo>
                      <a:pt x="23" y="42"/>
                      <a:pt x="23" y="42"/>
                      <a:pt x="23" y="42"/>
                    </a:cubicBezTo>
                    <a:cubicBezTo>
                      <a:pt x="32" y="42"/>
                      <a:pt x="39" y="35"/>
                      <a:pt x="39" y="2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7"/>
                      <a:pt x="32" y="0"/>
                      <a:pt x="2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35"/>
                      <a:pt x="7" y="42"/>
                      <a:pt x="16" y="42"/>
                    </a:cubicBezTo>
                    <a:close/>
                    <a:moveTo>
                      <a:pt x="7" y="16"/>
                    </a:moveTo>
                    <a:cubicBezTo>
                      <a:pt x="7" y="11"/>
                      <a:pt x="11" y="6"/>
                      <a:pt x="16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8" y="6"/>
                      <a:pt x="32" y="11"/>
                      <a:pt x="32" y="1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31"/>
                      <a:pt x="28" y="35"/>
                      <a:pt x="23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1" y="35"/>
                      <a:pt x="7" y="31"/>
                      <a:pt x="7" y="26"/>
                    </a:cubicBezTo>
                    <a:lnTo>
                      <a:pt x="7" y="16"/>
                    </a:lnTo>
                    <a:close/>
                    <a:moveTo>
                      <a:pt x="7" y="16"/>
                    </a:move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12" name="Forma livre 11"/>
          <p:cNvSpPr/>
          <p:nvPr/>
        </p:nvSpPr>
        <p:spPr>
          <a:xfrm>
            <a:off x="9960123" y="2143125"/>
            <a:ext cx="601577" cy="1333500"/>
          </a:xfrm>
          <a:custGeom>
            <a:avLst/>
            <a:gdLst>
              <a:gd name="connsiteX0" fmla="*/ 561975 w 676275"/>
              <a:gd name="connsiteY0" fmla="*/ 0 h 2257425"/>
              <a:gd name="connsiteX1" fmla="*/ 676275 w 676275"/>
              <a:gd name="connsiteY1" fmla="*/ 0 h 2257425"/>
              <a:gd name="connsiteX2" fmla="*/ 676275 w 676275"/>
              <a:gd name="connsiteY2" fmla="*/ 2257425 h 2257425"/>
              <a:gd name="connsiteX3" fmla="*/ 0 w 676275"/>
              <a:gd name="connsiteY3" fmla="*/ 2257425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275" h="2257425">
                <a:moveTo>
                  <a:pt x="561975" y="0"/>
                </a:moveTo>
                <a:lnTo>
                  <a:pt x="676275" y="0"/>
                </a:lnTo>
                <a:lnTo>
                  <a:pt x="676275" y="2257425"/>
                </a:lnTo>
                <a:lnTo>
                  <a:pt x="0" y="2257425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64"/>
          <p:cNvSpPr txBox="1"/>
          <p:nvPr/>
        </p:nvSpPr>
        <p:spPr>
          <a:xfrm>
            <a:off x="10623051" y="2420443"/>
            <a:ext cx="1221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</a:rPr>
              <a:t>44</a:t>
            </a:r>
            <a:r>
              <a:rPr lang="pt-BR" sz="2800" b="1" dirty="0">
                <a:solidFill>
                  <a:srgbClr val="002060"/>
                </a:solidFill>
              </a:rPr>
              <a:t>%</a:t>
            </a:r>
            <a:endParaRPr lang="pt-BR" sz="105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32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5069 -0.012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2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04232 -0.0016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4" grpId="0">
        <p:bldAsOne/>
      </p:bldGraphic>
      <p:bldP spid="70" grpId="0"/>
      <p:bldP spid="88" grpId="0" animBg="1"/>
      <p:bldP spid="88" grpId="1" animBg="1"/>
      <p:bldP spid="30" grpId="0"/>
      <p:bldP spid="32" grpId="0"/>
      <p:bldP spid="12" grpId="0" animBg="1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Conteúdo 2"/>
          <p:cNvSpPr txBox="1">
            <a:spLocks/>
          </p:cNvSpPr>
          <p:nvPr/>
        </p:nvSpPr>
        <p:spPr>
          <a:xfrm>
            <a:off x="802791" y="6163933"/>
            <a:ext cx="4552980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P4.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O(A) Sr.(a) tinha experiência anterior ou conhecimentos neste ramo de negócio da empresa ?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2253342" y="1126160"/>
            <a:ext cx="7512907" cy="493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experiência ou conhecimento no ramo do empreendedor</a:t>
            </a:r>
          </a:p>
        </p:txBody>
      </p:sp>
      <p:graphicFrame>
        <p:nvGraphicFramePr>
          <p:cNvPr id="31" name="Gráfico 30"/>
          <p:cNvGraphicFramePr/>
          <p:nvPr>
            <p:extLst/>
          </p:nvPr>
        </p:nvGraphicFramePr>
        <p:xfrm>
          <a:off x="2743200" y="2865833"/>
          <a:ext cx="6537772" cy="85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CaixaDeTexto 35"/>
          <p:cNvSpPr txBox="1"/>
          <p:nvPr/>
        </p:nvSpPr>
        <p:spPr>
          <a:xfrm>
            <a:off x="1827007" y="2339105"/>
            <a:ext cx="933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016FAC"/>
                </a:solidFill>
              </a:rPr>
              <a:t>sim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743200" y="2231383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16FAC"/>
                </a:solidFill>
              </a:rPr>
              <a:t>69</a:t>
            </a:r>
            <a:r>
              <a:rPr lang="pt-BR" sz="3600" b="1" dirty="0">
                <a:solidFill>
                  <a:srgbClr val="016FAC"/>
                </a:solidFill>
              </a:rPr>
              <a:t>%</a:t>
            </a:r>
            <a:endParaRPr lang="pt-BR" sz="5400" b="1" dirty="0">
              <a:solidFill>
                <a:srgbClr val="016FAC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9244106" y="2398538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não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8082293" y="2272011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C00000"/>
                </a:solidFill>
              </a:rPr>
              <a:t>31</a:t>
            </a:r>
            <a:r>
              <a:rPr lang="pt-BR" sz="3600" b="1" dirty="0">
                <a:solidFill>
                  <a:srgbClr val="C00000"/>
                </a:solidFill>
              </a:rPr>
              <a:t>%</a:t>
            </a:r>
            <a:endParaRPr lang="pt-BR" sz="5400" b="1" dirty="0">
              <a:solidFill>
                <a:srgbClr val="C00000"/>
              </a:solidFill>
            </a:endParaRP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9738793" y="3133724"/>
            <a:ext cx="1837187" cy="216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2.005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ct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27272"/>
              </p:ext>
            </p:extLst>
          </p:nvPr>
        </p:nvGraphicFramePr>
        <p:xfrm>
          <a:off x="1996632" y="4736733"/>
          <a:ext cx="3626143" cy="758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2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1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15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15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15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15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endParaRPr lang="pt-BR" sz="1200" b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4B7E"/>
                          </a:solidFill>
                          <a:effectLst/>
                          <a:latin typeface="+mn-lt"/>
                        </a:rPr>
                        <a:t>sim</a:t>
                      </a:r>
                    </a:p>
                  </a:txBody>
                  <a:tcPr marL="0" marR="10800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68%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72%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66%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67%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não</a:t>
                      </a:r>
                    </a:p>
                  </a:txBody>
                  <a:tcPr marL="0" marR="10800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32%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34%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ítulo 1"/>
          <p:cNvSpPr txBox="1">
            <a:spLocks/>
          </p:cNvSpPr>
          <p:nvPr/>
        </p:nvSpPr>
        <p:spPr>
          <a:xfrm>
            <a:off x="2154764" y="4331682"/>
            <a:ext cx="1077816" cy="255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por região</a:t>
            </a:r>
          </a:p>
        </p:txBody>
      </p:sp>
      <p:cxnSp>
        <p:nvCxnSpPr>
          <p:cNvPr id="4" name="Conector reto 3"/>
          <p:cNvCxnSpPr/>
          <p:nvPr/>
        </p:nvCxnSpPr>
        <p:spPr>
          <a:xfrm flipH="1">
            <a:off x="2414037" y="4550477"/>
            <a:ext cx="310515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3185"/>
              </p:ext>
            </p:extLst>
          </p:nvPr>
        </p:nvGraphicFramePr>
        <p:xfrm>
          <a:off x="6656182" y="4736261"/>
          <a:ext cx="2323173" cy="758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8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7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endParaRPr lang="pt-BR" sz="1200" b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ativa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inativa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4B7E"/>
                          </a:solidFill>
                          <a:effectLst/>
                          <a:latin typeface="+mn-lt"/>
                        </a:rPr>
                        <a:t>sim</a:t>
                      </a:r>
                    </a:p>
                  </a:txBody>
                  <a:tcPr marL="0" marR="10800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64%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não</a:t>
                      </a:r>
                    </a:p>
                  </a:txBody>
                  <a:tcPr marL="0" marR="10800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36%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ítulo 1"/>
          <p:cNvSpPr txBox="1">
            <a:spLocks/>
          </p:cNvSpPr>
          <p:nvPr/>
        </p:nvSpPr>
        <p:spPr>
          <a:xfrm>
            <a:off x="7465191" y="4279149"/>
            <a:ext cx="2197470" cy="313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por situação atual da empresa</a:t>
            </a:r>
          </a:p>
        </p:txBody>
      </p:sp>
      <p:cxnSp>
        <p:nvCxnSpPr>
          <p:cNvPr id="26" name="Conector reto 25"/>
          <p:cNvCxnSpPr/>
          <p:nvPr/>
        </p:nvCxnSpPr>
        <p:spPr>
          <a:xfrm flipH="1">
            <a:off x="7329714" y="4550477"/>
            <a:ext cx="233294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31" grpId="0">
        <p:bldAsOne/>
      </p:bldGraphic>
      <p:bldP spid="36" grpId="0"/>
      <p:bldP spid="37" grpId="0"/>
      <p:bldP spid="47" grpId="0"/>
      <p:bldP spid="48" grpId="0"/>
      <p:bldP spid="19" grpId="0"/>
      <p:bldP spid="1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827007" y="2231383"/>
            <a:ext cx="2139605" cy="923330"/>
            <a:chOff x="1827007" y="2231383"/>
            <a:chExt cx="2139605" cy="923330"/>
          </a:xfrm>
        </p:grpSpPr>
        <p:sp>
          <p:nvSpPr>
            <p:cNvPr id="27" name="CaixaDeTexto 26"/>
            <p:cNvSpPr txBox="1"/>
            <p:nvPr/>
          </p:nvSpPr>
          <p:spPr>
            <a:xfrm>
              <a:off x="1827007" y="2339105"/>
              <a:ext cx="9332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>
                  <a:solidFill>
                    <a:srgbClr val="016FAC"/>
                  </a:solidFill>
                </a:rPr>
                <a:t>sim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743200" y="2231383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rgbClr val="016FAC"/>
                  </a:solidFill>
                </a:rPr>
                <a:t>69</a:t>
              </a:r>
              <a:r>
                <a:rPr lang="pt-BR" sz="3600" b="1" dirty="0">
                  <a:solidFill>
                    <a:srgbClr val="016FAC"/>
                  </a:solidFill>
                </a:rPr>
                <a:t>%</a:t>
              </a:r>
              <a:endParaRPr lang="pt-BR" sz="5400" b="1" dirty="0">
                <a:solidFill>
                  <a:srgbClr val="016FAC"/>
                </a:solidFill>
              </a:endParaRPr>
            </a:p>
          </p:txBody>
        </p:sp>
      </p:grpSp>
      <p:sp>
        <p:nvSpPr>
          <p:cNvPr id="5" name="Retângulo 4"/>
          <p:cNvSpPr/>
          <p:nvPr/>
        </p:nvSpPr>
        <p:spPr>
          <a:xfrm>
            <a:off x="1638300" y="1995901"/>
            <a:ext cx="2491038" cy="1328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spaço Reservado para Conteúdo 2"/>
          <p:cNvSpPr txBox="1">
            <a:spLocks/>
          </p:cNvSpPr>
          <p:nvPr/>
        </p:nvSpPr>
        <p:spPr>
          <a:xfrm>
            <a:off x="802791" y="6163933"/>
            <a:ext cx="4552980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P5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Esta experiência foi como: (EST-RU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2253342" y="1126160"/>
            <a:ext cx="7512907" cy="493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experiência ou conhecimento no ramo do empreendedor</a:t>
            </a:r>
          </a:p>
        </p:txBody>
      </p:sp>
      <p:graphicFrame>
        <p:nvGraphicFramePr>
          <p:cNvPr id="52" name="Tabe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068344"/>
              </p:ext>
            </p:extLst>
          </p:nvPr>
        </p:nvGraphicFramePr>
        <p:xfrm>
          <a:off x="3781228" y="2511427"/>
          <a:ext cx="4953749" cy="21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2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funcionário(a) de outra empresa do ramo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trabalhava como autônomo no ramo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diretor(a)/ gerente de outra empresa do ramo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sócio(a)/ proprietário(a) de outra empresa do ramo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nenhuma das anteriores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  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1595849477"/>
              </p:ext>
            </p:extLst>
          </p:nvPr>
        </p:nvGraphicFramePr>
        <p:xfrm>
          <a:off x="8780516" y="2509277"/>
          <a:ext cx="1736863" cy="213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Título 1"/>
          <p:cNvSpPr txBox="1">
            <a:spLocks/>
          </p:cNvSpPr>
          <p:nvPr/>
        </p:nvSpPr>
        <p:spPr>
          <a:xfrm>
            <a:off x="5615454" y="1938797"/>
            <a:ext cx="2180890" cy="3291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tipo de experiência</a:t>
            </a:r>
          </a:p>
        </p:txBody>
      </p:sp>
      <p:sp>
        <p:nvSpPr>
          <p:cNvPr id="57" name="Forma livre 56"/>
          <p:cNvSpPr/>
          <p:nvPr/>
        </p:nvSpPr>
        <p:spPr>
          <a:xfrm>
            <a:off x="72531" y="8701712"/>
            <a:ext cx="6210300" cy="1117600"/>
          </a:xfrm>
          <a:custGeom>
            <a:avLst/>
            <a:gdLst>
              <a:gd name="connsiteX0" fmla="*/ 0 w 6210300"/>
              <a:gd name="connsiteY0" fmla="*/ 1117600 h 1117600"/>
              <a:gd name="connsiteX1" fmla="*/ 0 w 6210300"/>
              <a:gd name="connsiteY1" fmla="*/ 1117600 h 1117600"/>
              <a:gd name="connsiteX2" fmla="*/ 927100 w 6210300"/>
              <a:gd name="connsiteY2" fmla="*/ 1117600 h 1117600"/>
              <a:gd name="connsiteX3" fmla="*/ 1676400 w 6210300"/>
              <a:gd name="connsiteY3" fmla="*/ 0 h 1117600"/>
              <a:gd name="connsiteX4" fmla="*/ 6210300 w 6210300"/>
              <a:gd name="connsiteY4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00" h="1117600">
                <a:moveTo>
                  <a:pt x="0" y="1117600"/>
                </a:moveTo>
                <a:lnTo>
                  <a:pt x="0" y="1117600"/>
                </a:lnTo>
                <a:lnTo>
                  <a:pt x="927100" y="1117600"/>
                </a:lnTo>
                <a:lnTo>
                  <a:pt x="1676400" y="0"/>
                </a:lnTo>
                <a:lnTo>
                  <a:pt x="6210300" y="0"/>
                </a:lnTo>
              </a:path>
            </a:pathLst>
          </a:custGeom>
          <a:ln w="19050">
            <a:solidFill>
              <a:schemeClr val="accent4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Divisa 25"/>
          <p:cNvSpPr/>
          <p:nvPr/>
        </p:nvSpPr>
        <p:spPr>
          <a:xfrm>
            <a:off x="2674583" y="2404644"/>
            <a:ext cx="386931" cy="728417"/>
          </a:xfrm>
          <a:prstGeom prst="chevron">
            <a:avLst/>
          </a:prstGeom>
          <a:noFill/>
          <a:ln>
            <a:solidFill>
              <a:srgbClr val="016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07210"/>
              </p:ext>
            </p:extLst>
          </p:nvPr>
        </p:nvGraphicFramePr>
        <p:xfrm>
          <a:off x="9766249" y="2211634"/>
          <a:ext cx="2160000" cy="2515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27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7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05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4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24%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4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21%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4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4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4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BR" sz="1200" b="1" u="none" strike="noStrike" dirty="0">
                          <a:solidFill>
                            <a:srgbClr val="008BCB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8BC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420746" y="2231383"/>
            <a:ext cx="2139605" cy="923330"/>
            <a:chOff x="420746" y="2231383"/>
            <a:chExt cx="2139605" cy="923330"/>
          </a:xfrm>
        </p:grpSpPr>
        <p:sp>
          <p:nvSpPr>
            <p:cNvPr id="22" name="CaixaDeTexto 21"/>
            <p:cNvSpPr txBox="1"/>
            <p:nvPr/>
          </p:nvSpPr>
          <p:spPr>
            <a:xfrm>
              <a:off x="420746" y="2339105"/>
              <a:ext cx="9332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>
                  <a:solidFill>
                    <a:srgbClr val="016FAC"/>
                  </a:solidFill>
                </a:rPr>
                <a:t>sim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336939" y="2231383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rgbClr val="016FAC"/>
                  </a:solidFill>
                </a:rPr>
                <a:t>69</a:t>
              </a:r>
              <a:r>
                <a:rPr lang="pt-BR" sz="3600" b="1" dirty="0">
                  <a:solidFill>
                    <a:srgbClr val="016FAC"/>
                  </a:solidFill>
                </a:rPr>
                <a:t>%</a:t>
              </a:r>
              <a:endParaRPr lang="pt-BR" sz="5400" b="1" dirty="0">
                <a:solidFill>
                  <a:srgbClr val="016FAC"/>
                </a:solidFill>
              </a:endParaRP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1439999" y="5040000"/>
            <a:ext cx="83262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 maior parte desses empreendedores já possuía experiência no ramo, mormente através de vivência enquanto funcionário ou gestor na mesma área </a:t>
            </a:r>
            <a:endParaRPr lang="pt-BR" sz="12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9279512" y="1868644"/>
            <a:ext cx="1077816" cy="255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por região</a:t>
            </a:r>
          </a:p>
        </p:txBody>
      </p:sp>
      <p:cxnSp>
        <p:nvCxnSpPr>
          <p:cNvPr id="34" name="Conector reto 33"/>
          <p:cNvCxnSpPr/>
          <p:nvPr/>
        </p:nvCxnSpPr>
        <p:spPr>
          <a:xfrm flipH="1">
            <a:off x="9538785" y="2087439"/>
            <a:ext cx="310515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1562 -0.00185 " pathEditMode="relative" rAng="0" ptsTypes="AA">
                                      <p:cBhvr>
                                        <p:cTn id="6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03281 -0.0016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53" grpId="0">
        <p:bldAsOne/>
      </p:bldGraphic>
      <p:bldP spid="56" grpId="0"/>
      <p:bldP spid="26" grpId="0" animBg="1"/>
      <p:bldP spid="26" grpId="1" animBg="1"/>
      <p:bldP spid="21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ranj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2" b="89823" l="9973" r="89894">
                        <a14:backgroundMark x1="49202" y1="57743" x2="73404" y2="19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319" y="1533347"/>
            <a:ext cx="6185648" cy="3717970"/>
          </a:xfrm>
          <a:prstGeom prst="ellipse">
            <a:avLst/>
          </a:prstGeom>
        </p:spPr>
      </p:pic>
      <p:pic>
        <p:nvPicPr>
          <p:cNvPr id="5" name="cinza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23" l="9973" r="89894">
                        <a14:backgroundMark x1="42287" y1="59292" x2="45878" y2="6858"/>
                        <a14:backgroundMark x1="50133" y1="78540" x2="79388" y2="53982"/>
                        <a14:backgroundMark x1="44681" y1="62611" x2="73803" y2="51106"/>
                        <a14:backgroundMark x1="54787" y1="70354" x2="73803" y2="48673"/>
                        <a14:backgroundMark x1="56250" y1="51106" x2="75000" y2="51991"/>
                        <a14:backgroundMark x1="53059" y1="54425" x2="81649" y2="41372"/>
                        <a14:backgroundMark x1="47606" y1="42920" x2="51862" y2="81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5659" y="1826240"/>
            <a:ext cx="5233308" cy="2936521"/>
          </a:xfrm>
          <a:prstGeom prst="ellipse">
            <a:avLst/>
          </a:prstGeom>
        </p:spPr>
      </p:pic>
      <p:pic>
        <p:nvPicPr>
          <p:cNvPr id="2" name="azul 31%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" b="96239" l="9840" r="89894">
                        <a14:backgroundMark x1="28324" y1="17478" x2="91888" y2="51991"/>
                        <a14:backgroundMark x1="61835" y1="90929" x2="57846" y2="29425"/>
                        <a14:backgroundMark x1="23670" y1="25221" x2="64229" y2="50664"/>
                        <a14:backgroundMark x1="51463" y1="88496" x2="56915" y2="58186"/>
                        <a14:backgroundMark x1="57181" y1="67920" x2="45612" y2="37611"/>
                        <a14:backgroundMark x1="21676" y1="28540" x2="44814" y2="429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239" y="1471165"/>
            <a:ext cx="6569783" cy="3948860"/>
          </a:xfrm>
          <a:prstGeom prst="ellipse">
            <a:avLst/>
          </a:prstGeom>
        </p:spPr>
      </p:pic>
      <p:pic>
        <p:nvPicPr>
          <p:cNvPr id="3" name="amarelo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98451" l="9973" r="89894">
                        <a14:backgroundMark x1="58112" y1="86504" x2="12367" y2="32080"/>
                        <a14:backgroundMark x1="62500" y1="78319" x2="28590" y2="43142"/>
                        <a14:backgroundMark x1="28059" y1="56195" x2="67952" y2="34513"/>
                        <a14:backgroundMark x1="58644" y1="27655" x2="74601" y2="25885"/>
                        <a14:backgroundMark x1="74335" y1="37389" x2="54920" y2="14381"/>
                        <a14:backgroundMark x1="51463" y1="46018" x2="79521" y2="35398"/>
                        <a14:backgroundMark x1="49202" y1="71903" x2="47340" y2="32965"/>
                        <a14:backgroundMark x1="52926" y1="59071" x2="65293" y2="85398"/>
                        <a14:backgroundMark x1="70213" y1="86947" x2="59840" y2="68584"/>
                        <a14:backgroundMark x1="47340" y1="90708" x2="23936" y2="488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6799" y="1933798"/>
            <a:ext cx="4474376" cy="2689386"/>
          </a:xfrm>
          <a:prstGeom prst="ellipse">
            <a:avLst/>
          </a:prstGeom>
        </p:spPr>
      </p:pic>
      <p:pic>
        <p:nvPicPr>
          <p:cNvPr id="6" name="azul escuro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98451" l="9973" r="89894">
                        <a14:backgroundMark x1="28059" y1="56195" x2="67952" y2="34513"/>
                        <a14:backgroundMark x1="58644" y1="27655" x2="74601" y2="25885"/>
                        <a14:backgroundMark x1="74335" y1="37389" x2="54920" y2="14381"/>
                        <a14:backgroundMark x1="51463" y1="46018" x2="79521" y2="35398"/>
                        <a14:backgroundMark x1="49202" y1="71903" x2="47340" y2="32965"/>
                        <a14:backgroundMark x1="47340" y1="90708" x2="23936" y2="48894"/>
                        <a14:backgroundMark x1="63963" y1="53982" x2="76995" y2="69912"/>
                        <a14:backgroundMark x1="54255" y1="50221" x2="69282" y2="60841"/>
                        <a14:backgroundMark x1="68617" y1="47788" x2="76197" y2="55088"/>
                        <a14:backgroundMark x1="53324" y1="91150" x2="33378" y2="59292"/>
                        <a14:backgroundMark x1="52527" y1="86283" x2="47872" y2="47345"/>
                        <a14:backgroundMark x1="51862" y1="51549" x2="70612" y2="776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285" y="1887251"/>
            <a:ext cx="4362697" cy="2622260"/>
          </a:xfrm>
          <a:prstGeom prst="ellipse">
            <a:avLst/>
          </a:prstGeom>
        </p:spPr>
      </p:pic>
      <p:pic>
        <p:nvPicPr>
          <p:cNvPr id="7" name="verde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31" b="99336" l="9840" r="89894">
                        <a14:foregroundMark x1="50399" y1="64381" x2="53989" y2="90265"/>
                        <a14:backgroundMark x1="39761" y1="79204" x2="31383" y2="31195"/>
                        <a14:backgroundMark x1="32846" y1="84513" x2="46144" y2="18584"/>
                        <a14:backgroundMark x1="20346" y1="81637" x2="51064" y2="10841"/>
                        <a14:backgroundMark x1="19282" y1="57522" x2="46144" y2="17257"/>
                        <a14:backgroundMark x1="39229" y1="82965" x2="49601" y2="18142"/>
                        <a14:backgroundMark x1="16622" y1="33407" x2="64894" y2="19469"/>
                        <a14:backgroundMark x1="74202" y1="76770" x2="51330" y2="3097"/>
                        <a14:backgroundMark x1="66356" y1="85398" x2="59441" y2="3761"/>
                        <a14:backgroundMark x1="62899" y1="73451" x2="53059" y2="28761"/>
                        <a14:backgroundMark x1="59176" y1="87832" x2="54255" y2="19027"/>
                        <a14:backgroundMark x1="52527" y1="50885" x2="45878" y2="26327"/>
                        <a14:backgroundMark x1="34840" y1="88717" x2="44947" y2="45133"/>
                        <a14:backgroundMark x1="46676" y1="89823" x2="46410" y2="42257"/>
                        <a14:backgroundMark x1="41223" y1="89381" x2="48138" y2="66150"/>
                        <a14:backgroundMark x1="46676" y1="94027" x2="48670" y2="48009"/>
                        <a14:backgroundMark x1="61436" y1="24336" x2="76729" y2="59071"/>
                        <a14:backgroundMark x1="50133" y1="51770" x2="64894" y2="84513"/>
                        <a14:backgroundMark x1="64096" y1="15708" x2="75931" y2="55531"/>
                        <a14:backgroundMark x1="32181" y1="23009" x2="50399" y2="11947"/>
                        <a14:backgroundMark x1="51330" y1="56637" x2="58777" y2="89823"/>
                        <a14:backgroundMark x1="31117" y1="84071" x2="36037" y2="59513"/>
                        <a14:backgroundMark x1="33378" y1="19027" x2="48404" y2="9071"/>
                        <a14:backgroundMark x1="25266" y1="59956" x2="32846" y2="426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8125" y="2133787"/>
            <a:ext cx="3808927" cy="2289409"/>
          </a:xfrm>
          <a:prstGeom prst="ellipse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632571" y="2962316"/>
            <a:ext cx="828000" cy="82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97"/>
          <p:cNvSpPr txBox="1"/>
          <p:nvPr/>
        </p:nvSpPr>
        <p:spPr>
          <a:xfrm>
            <a:off x="5190560" y="1906865"/>
            <a:ext cx="26327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3600" b="1" i="1" dirty="0">
                <a:solidFill>
                  <a:schemeClr val="bg1">
                    <a:lumMod val="50000"/>
                  </a:schemeClr>
                </a:solidFill>
              </a:rPr>
              <a:t>15%</a:t>
            </a:r>
          </a:p>
          <a:p>
            <a:pPr algn="r"/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</a:rPr>
              <a:t>exigências dos clientes/ fornecedores</a:t>
            </a:r>
          </a:p>
        </p:txBody>
      </p:sp>
      <p:sp>
        <p:nvSpPr>
          <p:cNvPr id="15" name="Elipse 14"/>
          <p:cNvSpPr/>
          <p:nvPr/>
        </p:nvSpPr>
        <p:spPr>
          <a:xfrm>
            <a:off x="7595450" y="3265041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6" name="Conector reto 15"/>
          <p:cNvCxnSpPr/>
          <p:nvPr/>
        </p:nvCxnSpPr>
        <p:spPr>
          <a:xfrm flipH="1" flipV="1">
            <a:off x="5027190" y="2465351"/>
            <a:ext cx="27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grupar 16"/>
          <p:cNvGrpSpPr/>
          <p:nvPr/>
        </p:nvGrpSpPr>
        <p:grpSpPr>
          <a:xfrm>
            <a:off x="194104" y="1067601"/>
            <a:ext cx="2674993" cy="1261884"/>
            <a:chOff x="9375354" y="4787607"/>
            <a:chExt cx="2674993" cy="1261884"/>
          </a:xfrm>
        </p:grpSpPr>
        <p:sp>
          <p:nvSpPr>
            <p:cNvPr id="26" name="CaixaDeTexto 97"/>
            <p:cNvSpPr txBox="1"/>
            <p:nvPr/>
          </p:nvSpPr>
          <p:spPr>
            <a:xfrm>
              <a:off x="9375354" y="4787607"/>
              <a:ext cx="247669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3600" b="1" i="1" dirty="0">
                  <a:solidFill>
                    <a:schemeClr val="accent2"/>
                  </a:solidFill>
                </a:rPr>
                <a:t>26%</a:t>
              </a:r>
            </a:p>
            <a:p>
              <a:pPr algn="r"/>
              <a:r>
                <a:rPr lang="pt-BR" sz="2000" b="1" i="1" dirty="0">
                  <a:solidFill>
                    <a:schemeClr val="accent2"/>
                  </a:solidFill>
                </a:rPr>
                <a:t>desejavam ter o próprio negócio</a:t>
              </a:r>
            </a:p>
          </p:txBody>
        </p:sp>
        <p:cxnSp>
          <p:nvCxnSpPr>
            <p:cNvPr id="27" name="Conector reto 26"/>
            <p:cNvCxnSpPr/>
            <p:nvPr/>
          </p:nvCxnSpPr>
          <p:spPr>
            <a:xfrm flipV="1">
              <a:off x="10658315" y="5342254"/>
              <a:ext cx="1207351" cy="0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 flipV="1">
              <a:off x="11852046" y="5332812"/>
              <a:ext cx="198301" cy="52098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Agrupar 17"/>
          <p:cNvGrpSpPr/>
          <p:nvPr/>
        </p:nvGrpSpPr>
        <p:grpSpPr>
          <a:xfrm>
            <a:off x="5129322" y="3248674"/>
            <a:ext cx="2440410" cy="892552"/>
            <a:chOff x="8639806" y="432859"/>
            <a:chExt cx="2440410" cy="892552"/>
          </a:xfrm>
        </p:grpSpPr>
        <p:sp>
          <p:nvSpPr>
            <p:cNvPr id="23" name="CaixaDeTexto 97"/>
            <p:cNvSpPr txBox="1"/>
            <p:nvPr/>
          </p:nvSpPr>
          <p:spPr>
            <a:xfrm>
              <a:off x="8737602" y="432859"/>
              <a:ext cx="2342614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3600" b="1" i="1" dirty="0">
                  <a:solidFill>
                    <a:srgbClr val="BF9000"/>
                  </a:solidFill>
                </a:rPr>
                <a:t>14%</a:t>
              </a:r>
            </a:p>
            <a:p>
              <a:pPr algn="r"/>
              <a:r>
                <a:rPr lang="pt-BR" sz="1600" b="1" i="1" dirty="0">
                  <a:solidFill>
                    <a:srgbClr val="BF9000"/>
                  </a:solidFill>
                </a:rPr>
                <a:t>para melhorarem de vida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 flipH="1" flipV="1">
              <a:off x="8874762" y="987601"/>
              <a:ext cx="1778724" cy="13885"/>
            </a:xfrm>
            <a:prstGeom prst="line">
              <a:avLst/>
            </a:prstGeom>
            <a:ln>
              <a:solidFill>
                <a:srgbClr val="BF9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8639806" y="863414"/>
              <a:ext cx="231781" cy="123539"/>
            </a:xfrm>
            <a:prstGeom prst="line">
              <a:avLst/>
            </a:prstGeom>
            <a:ln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Agrupar 18"/>
          <p:cNvGrpSpPr/>
          <p:nvPr/>
        </p:nvGrpSpPr>
        <p:grpSpPr>
          <a:xfrm>
            <a:off x="148955" y="4048929"/>
            <a:ext cx="2493900" cy="1569660"/>
            <a:chOff x="8395175" y="396475"/>
            <a:chExt cx="2493900" cy="1569660"/>
          </a:xfrm>
        </p:grpSpPr>
        <p:sp>
          <p:nvSpPr>
            <p:cNvPr id="20" name="CaixaDeTexto 97"/>
            <p:cNvSpPr txBox="1"/>
            <p:nvPr/>
          </p:nvSpPr>
          <p:spPr>
            <a:xfrm>
              <a:off x="8395175" y="396475"/>
              <a:ext cx="2146893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3600" b="1" i="1" dirty="0">
                  <a:solidFill>
                    <a:schemeClr val="accent1"/>
                  </a:solidFill>
                </a:rPr>
                <a:t>31%</a:t>
              </a:r>
            </a:p>
            <a:p>
              <a:pPr algn="r"/>
              <a:r>
                <a:rPr lang="pt-BR" sz="2000" b="1" i="1" dirty="0">
                  <a:solidFill>
                    <a:schemeClr val="accent1"/>
                  </a:solidFill>
                </a:rPr>
                <a:t>identificaram uma oportunidade de negócio</a:t>
              </a:r>
            </a:p>
          </p:txBody>
        </p:sp>
        <p:cxnSp>
          <p:nvCxnSpPr>
            <p:cNvPr id="21" name="Conector reto 20"/>
            <p:cNvCxnSpPr/>
            <p:nvPr/>
          </p:nvCxnSpPr>
          <p:spPr>
            <a:xfrm>
              <a:off x="8886067" y="957924"/>
              <a:ext cx="1656000" cy="650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V="1">
              <a:off x="10551437" y="647565"/>
              <a:ext cx="337638" cy="32257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ítulo 1"/>
          <p:cNvSpPr txBox="1">
            <a:spLocks/>
          </p:cNvSpPr>
          <p:nvPr/>
        </p:nvSpPr>
        <p:spPr>
          <a:xfrm>
            <a:off x="2339660" y="926900"/>
            <a:ext cx="7512680" cy="822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principal motivação para abrir a empresa</a:t>
            </a: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37" name="Espaço Reservado para Conteúdo 2"/>
          <p:cNvSpPr txBox="1">
            <a:spLocks/>
          </p:cNvSpPr>
          <p:nvPr/>
        </p:nvSpPr>
        <p:spPr>
          <a:xfrm>
            <a:off x="802791" y="6163933"/>
            <a:ext cx="4989142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P6.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 Qual o principal motivo que fez o(a) Sr.(a) abrir a empresa 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Espaço Reservado para Conteúdo 2"/>
          <p:cNvSpPr txBox="1">
            <a:spLocks/>
          </p:cNvSpPr>
          <p:nvPr/>
        </p:nvSpPr>
        <p:spPr>
          <a:xfrm>
            <a:off x="9852340" y="5835683"/>
            <a:ext cx="2339660" cy="328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2.006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8638539" y="1714924"/>
            <a:ext cx="32051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 motivação mais citada para abrir o negócio foi a identificação de oportunidade, </a:t>
            </a: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</a:rPr>
              <a:t>porém restrita a pouco menos de 1 em cada 3 (31%) dessas situações identificadas </a:t>
            </a:r>
            <a:endParaRPr lang="pt-BR" sz="12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8688475" y="3563668"/>
            <a:ext cx="30971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</a:rPr>
              <a:t>não deixa de ser positivo que 2 em cada 5 dessas situações (40%) destaquem aspirações como ‘desejar empreender’ ou ‘melhorar a vida’ </a:t>
            </a:r>
          </a:p>
        </p:txBody>
      </p:sp>
      <p:grpSp>
        <p:nvGrpSpPr>
          <p:cNvPr id="43" name="Agrupar 42"/>
          <p:cNvGrpSpPr/>
          <p:nvPr/>
        </p:nvGrpSpPr>
        <p:grpSpPr>
          <a:xfrm>
            <a:off x="4859981" y="4361751"/>
            <a:ext cx="1760806" cy="1040648"/>
            <a:chOff x="8580985" y="174352"/>
            <a:chExt cx="2072501" cy="1040648"/>
          </a:xfrm>
          <a:noFill/>
        </p:grpSpPr>
        <p:sp>
          <p:nvSpPr>
            <p:cNvPr id="44" name="CaixaDeTexto 97"/>
            <p:cNvSpPr txBox="1"/>
            <p:nvPr/>
          </p:nvSpPr>
          <p:spPr>
            <a:xfrm>
              <a:off x="8580985" y="445559"/>
              <a:ext cx="2072501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2800" b="1" i="1" dirty="0">
                  <a:solidFill>
                    <a:srgbClr val="0070C0"/>
                  </a:solidFill>
                </a:rPr>
                <a:t>10%</a:t>
              </a:r>
            </a:p>
            <a:p>
              <a:pPr algn="r"/>
              <a:r>
                <a:rPr lang="pt-BR" sz="1600" b="1" i="1" dirty="0">
                  <a:solidFill>
                    <a:srgbClr val="0070C0"/>
                  </a:solidFill>
                </a:rPr>
                <a:t>outros</a:t>
              </a:r>
            </a:p>
          </p:txBody>
        </p:sp>
        <p:cxnSp>
          <p:nvCxnSpPr>
            <p:cNvPr id="45" name="Conector reto 44"/>
            <p:cNvCxnSpPr/>
            <p:nvPr/>
          </p:nvCxnSpPr>
          <p:spPr>
            <a:xfrm flipH="1">
              <a:off x="8907992" y="901531"/>
              <a:ext cx="1711494" cy="0"/>
            </a:xfrm>
            <a:prstGeom prst="line">
              <a:avLst/>
            </a:prstGeom>
            <a:grpFill/>
            <a:ln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>
              <a:off x="8580985" y="174352"/>
              <a:ext cx="327007" cy="727179"/>
            </a:xfrm>
            <a:prstGeom prst="lin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Agrupar 50"/>
          <p:cNvGrpSpPr/>
          <p:nvPr/>
        </p:nvGrpSpPr>
        <p:grpSpPr>
          <a:xfrm>
            <a:off x="2869097" y="4275887"/>
            <a:ext cx="2321463" cy="1534361"/>
            <a:chOff x="8393261" y="-319361"/>
            <a:chExt cx="2321463" cy="1534361"/>
          </a:xfrm>
          <a:noFill/>
        </p:grpSpPr>
        <p:sp>
          <p:nvSpPr>
            <p:cNvPr id="52" name="CaixaDeTexto 97"/>
            <p:cNvSpPr txBox="1"/>
            <p:nvPr/>
          </p:nvSpPr>
          <p:spPr>
            <a:xfrm>
              <a:off x="8393261" y="445559"/>
              <a:ext cx="2321463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2800" b="1" i="1" dirty="0">
                  <a:solidFill>
                    <a:srgbClr val="00B050"/>
                  </a:solidFill>
                </a:rPr>
                <a:t>4%</a:t>
              </a:r>
            </a:p>
            <a:p>
              <a:pPr algn="r"/>
              <a:r>
                <a:rPr lang="pt-BR" sz="1600" b="1" i="1" dirty="0">
                  <a:solidFill>
                    <a:srgbClr val="00B050"/>
                  </a:solidFill>
                </a:rPr>
                <a:t>estavam desempregados</a:t>
              </a:r>
            </a:p>
          </p:txBody>
        </p:sp>
        <p:cxnSp>
          <p:nvCxnSpPr>
            <p:cNvPr id="53" name="Conector reto 52"/>
            <p:cNvCxnSpPr/>
            <p:nvPr/>
          </p:nvCxnSpPr>
          <p:spPr>
            <a:xfrm flipH="1">
              <a:off x="9796992" y="901531"/>
              <a:ext cx="756000" cy="0"/>
            </a:xfrm>
            <a:prstGeom prst="line">
              <a:avLst/>
            </a:prstGeom>
            <a:grpFill/>
            <a:ln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>
              <a:off x="9691818" y="-319361"/>
              <a:ext cx="105174" cy="122144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rma Livre: Forma 8"/>
          <p:cNvSpPr/>
          <p:nvPr/>
        </p:nvSpPr>
        <p:spPr>
          <a:xfrm>
            <a:off x="160421" y="4042611"/>
            <a:ext cx="2534653" cy="1828800"/>
          </a:xfrm>
          <a:custGeom>
            <a:avLst/>
            <a:gdLst>
              <a:gd name="connsiteX0" fmla="*/ 0 w 2534653"/>
              <a:gd name="connsiteY0" fmla="*/ 96252 h 1828800"/>
              <a:gd name="connsiteX1" fmla="*/ 2117558 w 2534653"/>
              <a:gd name="connsiteY1" fmla="*/ 0 h 1828800"/>
              <a:gd name="connsiteX2" fmla="*/ 2390274 w 2534653"/>
              <a:gd name="connsiteY2" fmla="*/ 272715 h 1828800"/>
              <a:gd name="connsiteX3" fmla="*/ 2534653 w 2534653"/>
              <a:gd name="connsiteY3" fmla="*/ 561473 h 1828800"/>
              <a:gd name="connsiteX4" fmla="*/ 2406316 w 2534653"/>
              <a:gd name="connsiteY4" fmla="*/ 1443789 h 1828800"/>
              <a:gd name="connsiteX5" fmla="*/ 2101516 w 2534653"/>
              <a:gd name="connsiteY5" fmla="*/ 1796715 h 1828800"/>
              <a:gd name="connsiteX6" fmla="*/ 1106905 w 2534653"/>
              <a:gd name="connsiteY6" fmla="*/ 1828800 h 1828800"/>
              <a:gd name="connsiteX7" fmla="*/ 513347 w 2534653"/>
              <a:gd name="connsiteY7" fmla="*/ 1828800 h 1828800"/>
              <a:gd name="connsiteX8" fmla="*/ 128337 w 2534653"/>
              <a:gd name="connsiteY8" fmla="*/ 1251284 h 1828800"/>
              <a:gd name="connsiteX9" fmla="*/ 0 w 2534653"/>
              <a:gd name="connsiteY9" fmla="*/ 9625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653" h="1828800">
                <a:moveTo>
                  <a:pt x="0" y="96252"/>
                </a:moveTo>
                <a:lnTo>
                  <a:pt x="2117558" y="0"/>
                </a:lnTo>
                <a:lnTo>
                  <a:pt x="2390274" y="272715"/>
                </a:lnTo>
                <a:lnTo>
                  <a:pt x="2534653" y="561473"/>
                </a:lnTo>
                <a:lnTo>
                  <a:pt x="2406316" y="1443789"/>
                </a:lnTo>
                <a:lnTo>
                  <a:pt x="2101516" y="1796715"/>
                </a:lnTo>
                <a:lnTo>
                  <a:pt x="1106905" y="1828800"/>
                </a:lnTo>
                <a:lnTo>
                  <a:pt x="513347" y="1828800"/>
                </a:lnTo>
                <a:lnTo>
                  <a:pt x="128337" y="1251284"/>
                </a:lnTo>
                <a:lnTo>
                  <a:pt x="0" y="96252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: Forma 10"/>
          <p:cNvSpPr/>
          <p:nvPr/>
        </p:nvSpPr>
        <p:spPr>
          <a:xfrm>
            <a:off x="4844716" y="1860884"/>
            <a:ext cx="3240505" cy="1203158"/>
          </a:xfrm>
          <a:custGeom>
            <a:avLst/>
            <a:gdLst>
              <a:gd name="connsiteX0" fmla="*/ 320842 w 3240505"/>
              <a:gd name="connsiteY0" fmla="*/ 673769 h 1203158"/>
              <a:gd name="connsiteX1" fmla="*/ 1219200 w 3240505"/>
              <a:gd name="connsiteY1" fmla="*/ 1187116 h 1203158"/>
              <a:gd name="connsiteX2" fmla="*/ 3240505 w 3240505"/>
              <a:gd name="connsiteY2" fmla="*/ 1203158 h 1203158"/>
              <a:gd name="connsiteX3" fmla="*/ 3208421 w 3240505"/>
              <a:gd name="connsiteY3" fmla="*/ 0 h 1203158"/>
              <a:gd name="connsiteX4" fmla="*/ 0 w 3240505"/>
              <a:gd name="connsiteY4" fmla="*/ 0 h 1203158"/>
              <a:gd name="connsiteX5" fmla="*/ 160421 w 3240505"/>
              <a:gd name="connsiteY5" fmla="*/ 577516 h 1203158"/>
              <a:gd name="connsiteX6" fmla="*/ 320842 w 3240505"/>
              <a:gd name="connsiteY6" fmla="*/ 673769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0505" h="1203158">
                <a:moveTo>
                  <a:pt x="320842" y="673769"/>
                </a:moveTo>
                <a:lnTo>
                  <a:pt x="1219200" y="1187116"/>
                </a:lnTo>
                <a:lnTo>
                  <a:pt x="3240505" y="1203158"/>
                </a:lnTo>
                <a:lnTo>
                  <a:pt x="3208421" y="0"/>
                </a:lnTo>
                <a:lnTo>
                  <a:pt x="0" y="0"/>
                </a:lnTo>
                <a:lnTo>
                  <a:pt x="160421" y="577516"/>
                </a:lnTo>
                <a:lnTo>
                  <a:pt x="320842" y="673769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2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 animBg="1"/>
      <p:bldP spid="35" grpId="0"/>
      <p:bldP spid="38" grpId="0"/>
      <p:bldP spid="39" grpId="0"/>
      <p:bldP spid="41" grpId="0"/>
      <p:bldP spid="9" grpId="0" animBg="1"/>
      <p:bldP spid="9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4989142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P6.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 Qual o principal motivo que fez o(a) Sr.(a) abrir a empresa 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53078"/>
              </p:ext>
            </p:extLst>
          </p:nvPr>
        </p:nvGraphicFramePr>
        <p:xfrm>
          <a:off x="413953" y="2013439"/>
          <a:ext cx="6496831" cy="25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5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identificou uma oportunidade de negócios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desejava ter o próprio negócio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exigência dos clientes/ fornecedores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(necessidade de ter um CNPJ)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 melhorar de vida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(aumentar a renda)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estava desempregado(a) e não arrumava emprego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65151856"/>
              </p:ext>
            </p:extLst>
          </p:nvPr>
        </p:nvGraphicFramePr>
        <p:xfrm>
          <a:off x="6931910" y="2053169"/>
          <a:ext cx="1736863" cy="256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2339660" y="926900"/>
            <a:ext cx="7512680" cy="822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principal motivação para abrir a empresa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77261"/>
              </p:ext>
            </p:extLst>
          </p:nvPr>
        </p:nvGraphicFramePr>
        <p:xfrm>
          <a:off x="8401468" y="1572298"/>
          <a:ext cx="3455684" cy="306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9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39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39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39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fundamental</a:t>
                      </a:r>
                    </a:p>
                    <a:p>
                      <a:pPr algn="ctr" fontAlgn="b"/>
                      <a:r>
                        <a:rPr lang="pt-BR" sz="8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médio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(comp. + 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pós graduação</a:t>
                      </a:r>
                    </a:p>
                    <a:p>
                      <a:pPr algn="ctr" fontAlgn="b"/>
                      <a:endParaRPr lang="pt-BR" sz="1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34%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7743013" y="2191303"/>
            <a:ext cx="492030" cy="2152650"/>
            <a:chOff x="7496270" y="2511928"/>
            <a:chExt cx="492030" cy="2152650"/>
          </a:xfrm>
        </p:grpSpPr>
        <p:cxnSp>
          <p:nvCxnSpPr>
            <p:cNvPr id="14" name="Conector reto 13"/>
            <p:cNvCxnSpPr/>
            <p:nvPr/>
          </p:nvCxnSpPr>
          <p:spPr>
            <a:xfrm flipH="1">
              <a:off x="7496270" y="251192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7496270" y="294245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7496270" y="337298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7496270" y="380351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7496270" y="423404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7496270" y="466457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01700" y="5040000"/>
            <a:ext cx="52233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 motivação quanto à identificação de oportunidade de negócio aparenta ser bem relacionada à escolaridade dos empreendedores </a:t>
            </a:r>
            <a:endParaRPr lang="pt-BR" sz="12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311899" y="5040000"/>
            <a:ext cx="525598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 expectativa de melhorar de vida (aumentar a renda) é maior quanto menor a quantidade de anos de estudo</a:t>
            </a:r>
            <a:endParaRPr lang="pt-BR" sz="14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9852340" y="5835683"/>
            <a:ext cx="2339660" cy="328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2.006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99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26" grpId="0"/>
      <p:bldP spid="27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4989142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P6.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 Qual o principal motivo que fez o(a) Sr.(a) abrir a empresa 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95755"/>
              </p:ext>
            </p:extLst>
          </p:nvPr>
        </p:nvGraphicFramePr>
        <p:xfrm>
          <a:off x="225314" y="2412985"/>
          <a:ext cx="6496831" cy="25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5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identificou uma oportunidade de negócios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desejava ter o próprio negócio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exigência dos clientes/ fornecedores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(necessidade de ter um CNPJ)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 melhorar de vida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(aumentar a renda)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estava desempregado(a) e não arrumava emprego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424573014"/>
              </p:ext>
            </p:extLst>
          </p:nvPr>
        </p:nvGraphicFramePr>
        <p:xfrm>
          <a:off x="6787494" y="2436806"/>
          <a:ext cx="1736863" cy="256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2339660" y="999728"/>
            <a:ext cx="7512680" cy="822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principal motivação para abrir a empresa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41631"/>
              </p:ext>
            </p:extLst>
          </p:nvPr>
        </p:nvGraphicFramePr>
        <p:xfrm>
          <a:off x="8496181" y="2168978"/>
          <a:ext cx="3085775" cy="283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34%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6" name="Grupo 35"/>
          <p:cNvGrpSpPr/>
          <p:nvPr/>
        </p:nvGrpSpPr>
        <p:grpSpPr>
          <a:xfrm>
            <a:off x="7655926" y="2648906"/>
            <a:ext cx="492030" cy="2152650"/>
            <a:chOff x="7496270" y="2511928"/>
            <a:chExt cx="492030" cy="2152650"/>
          </a:xfrm>
        </p:grpSpPr>
        <p:cxnSp>
          <p:nvCxnSpPr>
            <p:cNvPr id="37" name="Conector reto 36"/>
            <p:cNvCxnSpPr/>
            <p:nvPr/>
          </p:nvCxnSpPr>
          <p:spPr>
            <a:xfrm flipH="1">
              <a:off x="7496270" y="251192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7496270" y="294245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7496270" y="337298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7496270" y="380351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7496270" y="423404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7496270" y="466457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9852340" y="5835683"/>
            <a:ext cx="2339660" cy="328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2.006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8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4989142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P6.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 Qual o principal motivo que fez o(a) Sr.(a) abrir a empresa 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37193"/>
              </p:ext>
            </p:extLst>
          </p:nvPr>
        </p:nvGraphicFramePr>
        <p:xfrm>
          <a:off x="502900" y="2122700"/>
          <a:ext cx="6496831" cy="25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5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identificou uma oportunidade de negócios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desejava ter o próprio negócio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exigência dos clientes/ fornecedores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(necessidade de ter um CNPJ)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 melhorar de vida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(aumentar a renda)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estava desempregado(a) e não arrumava emprego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25784659"/>
              </p:ext>
            </p:extLst>
          </p:nvPr>
        </p:nvGraphicFramePr>
        <p:xfrm>
          <a:off x="7065080" y="2146521"/>
          <a:ext cx="1736863" cy="256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2339660" y="999728"/>
            <a:ext cx="7512680" cy="822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principal motivação para abrir a empresa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9264"/>
              </p:ext>
            </p:extLst>
          </p:nvPr>
        </p:nvGraphicFramePr>
        <p:xfrm>
          <a:off x="8773765" y="1878693"/>
          <a:ext cx="2379374" cy="283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9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9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ativa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inativa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32%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  <a:r>
                        <a:rPr lang="pt-B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pt-B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pt-B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pt-B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pt-B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pt-B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pt-B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pt-B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pt-B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pt-B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6" name="Grupo 35"/>
          <p:cNvGrpSpPr/>
          <p:nvPr/>
        </p:nvGrpSpPr>
        <p:grpSpPr>
          <a:xfrm>
            <a:off x="7933512" y="2358621"/>
            <a:ext cx="492030" cy="2152650"/>
            <a:chOff x="7496270" y="2511928"/>
            <a:chExt cx="492030" cy="2152650"/>
          </a:xfrm>
        </p:grpSpPr>
        <p:cxnSp>
          <p:nvCxnSpPr>
            <p:cNvPr id="37" name="Conector reto 36"/>
            <p:cNvCxnSpPr/>
            <p:nvPr/>
          </p:nvCxnSpPr>
          <p:spPr>
            <a:xfrm flipH="1">
              <a:off x="7496270" y="251192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7496270" y="294245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7496270" y="337298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7496270" y="380351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7496270" y="423404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7496270" y="466457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luxograma: Conector 1"/>
          <p:cNvSpPr/>
          <p:nvPr/>
        </p:nvSpPr>
        <p:spPr>
          <a:xfrm>
            <a:off x="10270682" y="2997901"/>
            <a:ext cx="541140" cy="40922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440000" y="5040000"/>
            <a:ext cx="94473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o 2º maior percentual junto às empresas inativas foi de entrevistados que deram início à própria empresa a partir de demandas ou exigências dos clientes e fornecedores, e não propriamente de motivações pessoais</a:t>
            </a: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9852340" y="5835683"/>
            <a:ext cx="2339660" cy="328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2.006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58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2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339660" y="931148"/>
            <a:ext cx="7512680" cy="822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principal motivação para abrir a empresa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02791" y="6163933"/>
            <a:ext cx="4989142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P7.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Como classificaria o motivo principal que fez o(a) Sr.(a) abrir a empresa ? (EST - 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4551" y="1523104"/>
            <a:ext cx="2800980" cy="51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solidFill>
                  <a:srgbClr val="016FAC"/>
                </a:solidFill>
                <a:latin typeface="+mn-lt"/>
              </a:rPr>
              <a:t>oportunidade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251220" y="1523104"/>
            <a:ext cx="2800980" cy="51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>
                <a:solidFill>
                  <a:srgbClr val="C00000"/>
                </a:solidFill>
                <a:latin typeface="+mn-lt"/>
              </a:rPr>
              <a:t> necessidade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84551" y="1982862"/>
            <a:ext cx="2960867" cy="701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 percepção de um nicho de mercado em potencial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445610" y="1417322"/>
            <a:ext cx="2048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rgbClr val="016FAC"/>
                </a:solidFill>
              </a:rPr>
              <a:t>68</a:t>
            </a:r>
            <a:r>
              <a:rPr lang="pt-BR" sz="6000" b="1" dirty="0">
                <a:solidFill>
                  <a:srgbClr val="016FAC"/>
                </a:solidFill>
              </a:rPr>
              <a:t>%</a:t>
            </a:r>
            <a:endParaRPr lang="pt-BR" sz="2400" b="1" dirty="0">
              <a:solidFill>
                <a:srgbClr val="016FAC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569350" y="1982862"/>
            <a:ext cx="3565840" cy="701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falta de alternativa satisfatória de ocupação e renda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43045" y="1431013"/>
            <a:ext cx="2048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rgbClr val="C00000"/>
                </a:solidFill>
              </a:rPr>
              <a:t>32</a:t>
            </a:r>
            <a:r>
              <a:rPr lang="pt-BR" sz="6000" b="1" dirty="0">
                <a:solidFill>
                  <a:srgbClr val="C00000"/>
                </a:solidFill>
              </a:rPr>
              <a:t>%</a:t>
            </a:r>
            <a:endParaRPr lang="pt-B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45175"/>
              </p:ext>
            </p:extLst>
          </p:nvPr>
        </p:nvGraphicFramePr>
        <p:xfrm>
          <a:off x="3445610" y="2837164"/>
          <a:ext cx="5223470" cy="790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694">
                  <a:extLst>
                    <a:ext uri="{9D8B030D-6E8A-4147-A177-3AD203B41FA5}">
                      <a16:colId xmlns="" xmlns:a16="http://schemas.microsoft.com/office/drawing/2014/main" val="3220977527"/>
                    </a:ext>
                  </a:extLst>
                </a:gridCol>
                <a:gridCol w="1044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4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4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4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1780"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fundamental</a:t>
                      </a:r>
                    </a:p>
                    <a:p>
                      <a:pPr algn="ctr" fontAlgn="b"/>
                      <a:r>
                        <a:rPr lang="pt-BR" sz="8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médio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(comp. + 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pós graduação</a:t>
                      </a:r>
                    </a:p>
                    <a:p>
                      <a:pPr algn="ctr" fontAlgn="b"/>
                      <a:endParaRPr lang="pt-BR" sz="1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6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oportunidade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48%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60%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78%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860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necessidade</a:t>
                      </a:r>
                      <a:endParaRPr lang="pt-BR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17799234"/>
                  </a:ext>
                </a:extLst>
              </a:tr>
            </a:tbl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91578"/>
              </p:ext>
            </p:extLst>
          </p:nvPr>
        </p:nvGraphicFramePr>
        <p:xfrm>
          <a:off x="690436" y="5406082"/>
          <a:ext cx="5084835" cy="638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636">
                  <a:extLst>
                    <a:ext uri="{9D8B030D-6E8A-4147-A177-3AD203B41FA5}">
                      <a16:colId xmlns="" xmlns:a16="http://schemas.microsoft.com/office/drawing/2014/main" val="794857375"/>
                    </a:ext>
                  </a:extLst>
                </a:gridCol>
                <a:gridCol w="994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7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8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7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83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pt-BR" sz="1200" b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oportunidade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72%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66%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67%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67%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necessidade</a:t>
                      </a:r>
                      <a:endParaRPr lang="pt-BR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8398128"/>
                  </a:ext>
                </a:extLst>
              </a:tr>
            </a:tbl>
          </a:graphicData>
        </a:graphic>
      </p:graphicFrame>
      <p:sp>
        <p:nvSpPr>
          <p:cNvPr id="31" name="Título 1"/>
          <p:cNvSpPr txBox="1">
            <a:spLocks/>
          </p:cNvSpPr>
          <p:nvPr/>
        </p:nvSpPr>
        <p:spPr>
          <a:xfrm>
            <a:off x="1852074" y="3038138"/>
            <a:ext cx="1593536" cy="416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</a:t>
            </a:r>
          </a:p>
          <a:p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escolaridade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955936" y="5116113"/>
            <a:ext cx="2399986" cy="289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 região geográfica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01540" y="3790747"/>
            <a:ext cx="54649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quanto maior a escolaridade, tanto mais presente a relação entre empreendedorismo e ‘oportunidade de negócio’, variando quase 65% entre o pós-graduado e aquele apenas com o ensino fundamental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257345" y="3803114"/>
            <a:ext cx="55175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da mesma forma no que tange ao empreendedorismo por necessidade, onde tal característica junto aos entrevistados com ensino fundamental é 136% maior do que com aqueles que têm pós graduação 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(P7)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21577"/>
              </p:ext>
            </p:extLst>
          </p:nvPr>
        </p:nvGraphicFramePr>
        <p:xfrm>
          <a:off x="7503915" y="5406082"/>
          <a:ext cx="2854823" cy="638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636">
                  <a:extLst>
                    <a:ext uri="{9D8B030D-6E8A-4147-A177-3AD203B41FA5}">
                      <a16:colId xmlns="" xmlns:a16="http://schemas.microsoft.com/office/drawing/2014/main" val="794857375"/>
                    </a:ext>
                  </a:extLst>
                </a:gridCol>
                <a:gridCol w="994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3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pt-BR" sz="1200" b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ativas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inativas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oportunidade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61%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necessidade</a:t>
                      </a:r>
                      <a:endParaRPr lang="pt-BR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8398128"/>
                  </a:ext>
                </a:extLst>
              </a:tr>
            </a:tbl>
          </a:graphicData>
        </a:graphic>
      </p:graphicFrame>
      <p:sp>
        <p:nvSpPr>
          <p:cNvPr id="23" name="Título 1"/>
          <p:cNvSpPr txBox="1">
            <a:spLocks/>
          </p:cNvSpPr>
          <p:nvPr/>
        </p:nvSpPr>
        <p:spPr>
          <a:xfrm>
            <a:off x="7671255" y="5116113"/>
            <a:ext cx="2399986" cy="289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 situação atual da empresa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802791" y="4995651"/>
            <a:ext cx="9879723" cy="5897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9852340" y="5835683"/>
            <a:ext cx="2339660" cy="328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1.924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00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31" grpId="0"/>
      <p:bldP spid="32" grpId="0"/>
      <p:bldP spid="28" grpId="0"/>
      <p:bldP spid="29" grpId="0"/>
      <p:bldP spid="23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842119" y="267247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introdução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94514" y="2125980"/>
            <a:ext cx="6440714" cy="2606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4000" dirty="0">
                <a:solidFill>
                  <a:srgbClr val="0F75BC"/>
                </a:solidFill>
              </a:rPr>
              <a:t>identificar os fatores determinantes da </a:t>
            </a:r>
            <a:r>
              <a:rPr lang="pt-BR" sz="4000" b="1" dirty="0">
                <a:solidFill>
                  <a:srgbClr val="0F75BC"/>
                </a:solidFill>
              </a:rPr>
              <a:t>mortalidade/ sobrevivência </a:t>
            </a:r>
            <a:r>
              <a:rPr lang="pt-BR" sz="4000" dirty="0">
                <a:solidFill>
                  <a:srgbClr val="0F75BC"/>
                </a:solidFill>
              </a:rPr>
              <a:t>das empresas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486741" y="137608"/>
            <a:ext cx="2491756" cy="52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objetivo</a:t>
            </a:r>
          </a:p>
        </p:txBody>
      </p:sp>
      <p:grpSp>
        <p:nvGrpSpPr>
          <p:cNvPr id="24" name="Group 12"/>
          <p:cNvGrpSpPr>
            <a:grpSpLocks noChangeAspect="1"/>
          </p:cNvGrpSpPr>
          <p:nvPr/>
        </p:nvGrpSpPr>
        <p:grpSpPr bwMode="auto">
          <a:xfrm>
            <a:off x="2061647" y="2520156"/>
            <a:ext cx="1816100" cy="1817688"/>
            <a:chOff x="1332" y="1726"/>
            <a:chExt cx="1144" cy="1145"/>
          </a:xfrm>
          <a:solidFill>
            <a:srgbClr val="015B97"/>
          </a:solidFill>
        </p:grpSpPr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1332" y="1726"/>
              <a:ext cx="1144" cy="1145"/>
            </a:xfrm>
            <a:custGeom>
              <a:avLst/>
              <a:gdLst>
                <a:gd name="T0" fmla="*/ 467 w 482"/>
                <a:gd name="T1" fmla="*/ 226 h 482"/>
                <a:gd name="T2" fmla="*/ 451 w 482"/>
                <a:gd name="T3" fmla="*/ 226 h 482"/>
                <a:gd name="T4" fmla="*/ 256 w 482"/>
                <a:gd name="T5" fmla="*/ 31 h 482"/>
                <a:gd name="T6" fmla="*/ 256 w 482"/>
                <a:gd name="T7" fmla="*/ 15 h 482"/>
                <a:gd name="T8" fmla="*/ 241 w 482"/>
                <a:gd name="T9" fmla="*/ 0 h 482"/>
                <a:gd name="T10" fmla="*/ 226 w 482"/>
                <a:gd name="T11" fmla="*/ 15 h 482"/>
                <a:gd name="T12" fmla="*/ 226 w 482"/>
                <a:gd name="T13" fmla="*/ 31 h 482"/>
                <a:gd name="T14" fmla="*/ 31 w 482"/>
                <a:gd name="T15" fmla="*/ 226 h 482"/>
                <a:gd name="T16" fmla="*/ 15 w 482"/>
                <a:gd name="T17" fmla="*/ 226 h 482"/>
                <a:gd name="T18" fmla="*/ 0 w 482"/>
                <a:gd name="T19" fmla="*/ 241 h 482"/>
                <a:gd name="T20" fmla="*/ 15 w 482"/>
                <a:gd name="T21" fmla="*/ 256 h 482"/>
                <a:gd name="T22" fmla="*/ 31 w 482"/>
                <a:gd name="T23" fmla="*/ 256 h 482"/>
                <a:gd name="T24" fmla="*/ 226 w 482"/>
                <a:gd name="T25" fmla="*/ 451 h 482"/>
                <a:gd name="T26" fmla="*/ 226 w 482"/>
                <a:gd name="T27" fmla="*/ 467 h 482"/>
                <a:gd name="T28" fmla="*/ 241 w 482"/>
                <a:gd name="T29" fmla="*/ 482 h 482"/>
                <a:gd name="T30" fmla="*/ 256 w 482"/>
                <a:gd name="T31" fmla="*/ 467 h 482"/>
                <a:gd name="T32" fmla="*/ 256 w 482"/>
                <a:gd name="T33" fmla="*/ 451 h 482"/>
                <a:gd name="T34" fmla="*/ 451 w 482"/>
                <a:gd name="T35" fmla="*/ 256 h 482"/>
                <a:gd name="T36" fmla="*/ 467 w 482"/>
                <a:gd name="T37" fmla="*/ 256 h 482"/>
                <a:gd name="T38" fmla="*/ 482 w 482"/>
                <a:gd name="T39" fmla="*/ 241 h 482"/>
                <a:gd name="T40" fmla="*/ 467 w 482"/>
                <a:gd name="T41" fmla="*/ 226 h 482"/>
                <a:gd name="T42" fmla="*/ 392 w 482"/>
                <a:gd name="T43" fmla="*/ 256 h 482"/>
                <a:gd name="T44" fmla="*/ 421 w 482"/>
                <a:gd name="T45" fmla="*/ 256 h 482"/>
                <a:gd name="T46" fmla="*/ 256 w 482"/>
                <a:gd name="T47" fmla="*/ 421 h 482"/>
                <a:gd name="T48" fmla="*/ 256 w 482"/>
                <a:gd name="T49" fmla="*/ 392 h 482"/>
                <a:gd name="T50" fmla="*/ 241 w 482"/>
                <a:gd name="T51" fmla="*/ 377 h 482"/>
                <a:gd name="T52" fmla="*/ 226 w 482"/>
                <a:gd name="T53" fmla="*/ 392 h 482"/>
                <a:gd name="T54" fmla="*/ 226 w 482"/>
                <a:gd name="T55" fmla="*/ 421 h 482"/>
                <a:gd name="T56" fmla="*/ 61 w 482"/>
                <a:gd name="T57" fmla="*/ 256 h 482"/>
                <a:gd name="T58" fmla="*/ 90 w 482"/>
                <a:gd name="T59" fmla="*/ 256 h 482"/>
                <a:gd name="T60" fmla="*/ 106 w 482"/>
                <a:gd name="T61" fmla="*/ 241 h 482"/>
                <a:gd name="T62" fmla="*/ 90 w 482"/>
                <a:gd name="T63" fmla="*/ 226 h 482"/>
                <a:gd name="T64" fmla="*/ 61 w 482"/>
                <a:gd name="T65" fmla="*/ 226 h 482"/>
                <a:gd name="T66" fmla="*/ 226 w 482"/>
                <a:gd name="T67" fmla="*/ 61 h 482"/>
                <a:gd name="T68" fmla="*/ 226 w 482"/>
                <a:gd name="T69" fmla="*/ 90 h 482"/>
                <a:gd name="T70" fmla="*/ 241 w 482"/>
                <a:gd name="T71" fmla="*/ 106 h 482"/>
                <a:gd name="T72" fmla="*/ 256 w 482"/>
                <a:gd name="T73" fmla="*/ 90 h 482"/>
                <a:gd name="T74" fmla="*/ 256 w 482"/>
                <a:gd name="T75" fmla="*/ 61 h 482"/>
                <a:gd name="T76" fmla="*/ 421 w 482"/>
                <a:gd name="T77" fmla="*/ 226 h 482"/>
                <a:gd name="T78" fmla="*/ 392 w 482"/>
                <a:gd name="T79" fmla="*/ 226 h 482"/>
                <a:gd name="T80" fmla="*/ 377 w 482"/>
                <a:gd name="T81" fmla="*/ 241 h 482"/>
                <a:gd name="T82" fmla="*/ 392 w 482"/>
                <a:gd name="T83" fmla="*/ 256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2" h="482">
                  <a:moveTo>
                    <a:pt x="467" y="226"/>
                  </a:moveTo>
                  <a:cubicBezTo>
                    <a:pt x="451" y="226"/>
                    <a:pt x="451" y="226"/>
                    <a:pt x="451" y="226"/>
                  </a:cubicBezTo>
                  <a:cubicBezTo>
                    <a:pt x="444" y="122"/>
                    <a:pt x="361" y="38"/>
                    <a:pt x="256" y="31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6" y="7"/>
                    <a:pt x="250" y="0"/>
                    <a:pt x="241" y="0"/>
                  </a:cubicBezTo>
                  <a:cubicBezTo>
                    <a:pt x="233" y="0"/>
                    <a:pt x="226" y="7"/>
                    <a:pt x="226" y="15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122" y="38"/>
                    <a:pt x="38" y="122"/>
                    <a:pt x="31" y="226"/>
                  </a:cubicBezTo>
                  <a:cubicBezTo>
                    <a:pt x="15" y="226"/>
                    <a:pt x="15" y="226"/>
                    <a:pt x="15" y="226"/>
                  </a:cubicBezTo>
                  <a:cubicBezTo>
                    <a:pt x="7" y="226"/>
                    <a:pt x="0" y="233"/>
                    <a:pt x="0" y="241"/>
                  </a:cubicBezTo>
                  <a:cubicBezTo>
                    <a:pt x="0" y="250"/>
                    <a:pt x="7" y="256"/>
                    <a:pt x="15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8" y="361"/>
                    <a:pt x="122" y="444"/>
                    <a:pt x="226" y="451"/>
                  </a:cubicBezTo>
                  <a:cubicBezTo>
                    <a:pt x="226" y="467"/>
                    <a:pt x="226" y="467"/>
                    <a:pt x="226" y="467"/>
                  </a:cubicBezTo>
                  <a:cubicBezTo>
                    <a:pt x="226" y="476"/>
                    <a:pt x="233" y="482"/>
                    <a:pt x="241" y="482"/>
                  </a:cubicBezTo>
                  <a:cubicBezTo>
                    <a:pt x="250" y="482"/>
                    <a:pt x="256" y="476"/>
                    <a:pt x="256" y="467"/>
                  </a:cubicBezTo>
                  <a:cubicBezTo>
                    <a:pt x="256" y="451"/>
                    <a:pt x="256" y="451"/>
                    <a:pt x="256" y="451"/>
                  </a:cubicBezTo>
                  <a:cubicBezTo>
                    <a:pt x="361" y="444"/>
                    <a:pt x="444" y="361"/>
                    <a:pt x="451" y="256"/>
                  </a:cubicBezTo>
                  <a:cubicBezTo>
                    <a:pt x="467" y="256"/>
                    <a:pt x="467" y="256"/>
                    <a:pt x="467" y="256"/>
                  </a:cubicBezTo>
                  <a:cubicBezTo>
                    <a:pt x="476" y="256"/>
                    <a:pt x="482" y="250"/>
                    <a:pt x="482" y="241"/>
                  </a:cubicBezTo>
                  <a:cubicBezTo>
                    <a:pt x="482" y="233"/>
                    <a:pt x="476" y="226"/>
                    <a:pt x="467" y="226"/>
                  </a:cubicBezTo>
                  <a:close/>
                  <a:moveTo>
                    <a:pt x="392" y="256"/>
                  </a:moveTo>
                  <a:cubicBezTo>
                    <a:pt x="421" y="256"/>
                    <a:pt x="421" y="256"/>
                    <a:pt x="421" y="256"/>
                  </a:cubicBezTo>
                  <a:cubicBezTo>
                    <a:pt x="414" y="344"/>
                    <a:pt x="344" y="414"/>
                    <a:pt x="256" y="421"/>
                  </a:cubicBezTo>
                  <a:cubicBezTo>
                    <a:pt x="256" y="392"/>
                    <a:pt x="256" y="392"/>
                    <a:pt x="256" y="392"/>
                  </a:cubicBezTo>
                  <a:cubicBezTo>
                    <a:pt x="256" y="384"/>
                    <a:pt x="250" y="377"/>
                    <a:pt x="241" y="377"/>
                  </a:cubicBezTo>
                  <a:cubicBezTo>
                    <a:pt x="233" y="377"/>
                    <a:pt x="226" y="384"/>
                    <a:pt x="226" y="392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138" y="414"/>
                    <a:pt x="68" y="344"/>
                    <a:pt x="61" y="256"/>
                  </a:cubicBezTo>
                  <a:cubicBezTo>
                    <a:pt x="90" y="256"/>
                    <a:pt x="90" y="256"/>
                    <a:pt x="90" y="256"/>
                  </a:cubicBezTo>
                  <a:cubicBezTo>
                    <a:pt x="99" y="256"/>
                    <a:pt x="106" y="250"/>
                    <a:pt x="106" y="241"/>
                  </a:cubicBezTo>
                  <a:cubicBezTo>
                    <a:pt x="106" y="233"/>
                    <a:pt x="99" y="226"/>
                    <a:pt x="90" y="226"/>
                  </a:cubicBezTo>
                  <a:cubicBezTo>
                    <a:pt x="61" y="226"/>
                    <a:pt x="61" y="226"/>
                    <a:pt x="61" y="226"/>
                  </a:cubicBezTo>
                  <a:cubicBezTo>
                    <a:pt x="68" y="138"/>
                    <a:pt x="138" y="68"/>
                    <a:pt x="226" y="61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9"/>
                    <a:pt x="233" y="106"/>
                    <a:pt x="241" y="106"/>
                  </a:cubicBezTo>
                  <a:cubicBezTo>
                    <a:pt x="250" y="106"/>
                    <a:pt x="256" y="99"/>
                    <a:pt x="256" y="9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344" y="68"/>
                    <a:pt x="414" y="138"/>
                    <a:pt x="421" y="226"/>
                  </a:cubicBezTo>
                  <a:cubicBezTo>
                    <a:pt x="392" y="226"/>
                    <a:pt x="392" y="226"/>
                    <a:pt x="392" y="226"/>
                  </a:cubicBezTo>
                  <a:cubicBezTo>
                    <a:pt x="384" y="226"/>
                    <a:pt x="377" y="233"/>
                    <a:pt x="377" y="241"/>
                  </a:cubicBezTo>
                  <a:cubicBezTo>
                    <a:pt x="377" y="250"/>
                    <a:pt x="384" y="256"/>
                    <a:pt x="392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797" y="2192"/>
              <a:ext cx="214" cy="213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45 w 90"/>
                <a:gd name="T5" fmla="*/ 90 h 90"/>
                <a:gd name="T6" fmla="*/ 90 w 90"/>
                <a:gd name="T7" fmla="*/ 45 h 90"/>
                <a:gd name="T8" fmla="*/ 45 w 90"/>
                <a:gd name="T9" fmla="*/ 0 h 90"/>
                <a:gd name="T10" fmla="*/ 45 w 90"/>
                <a:gd name="T11" fmla="*/ 60 h 90"/>
                <a:gd name="T12" fmla="*/ 30 w 90"/>
                <a:gd name="T13" fmla="*/ 45 h 90"/>
                <a:gd name="T14" fmla="*/ 45 w 90"/>
                <a:gd name="T15" fmla="*/ 30 h 90"/>
                <a:gd name="T16" fmla="*/ 60 w 90"/>
                <a:gd name="T17" fmla="*/ 45 h 90"/>
                <a:gd name="T18" fmla="*/ 45 w 90"/>
                <a:gd name="T19" fmla="*/ 6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60"/>
                  </a:moveTo>
                  <a:cubicBezTo>
                    <a:pt x="37" y="60"/>
                    <a:pt x="30" y="54"/>
                    <a:pt x="30" y="45"/>
                  </a:cubicBezTo>
                  <a:cubicBezTo>
                    <a:pt x="30" y="37"/>
                    <a:pt x="37" y="30"/>
                    <a:pt x="45" y="30"/>
                  </a:cubicBezTo>
                  <a:cubicBezTo>
                    <a:pt x="54" y="30"/>
                    <a:pt x="60" y="37"/>
                    <a:pt x="60" y="45"/>
                  </a:cubicBezTo>
                  <a:cubicBezTo>
                    <a:pt x="60" y="54"/>
                    <a:pt x="54" y="60"/>
                    <a:pt x="4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1655" y="2049"/>
              <a:ext cx="285" cy="285"/>
            </a:xfrm>
            <a:custGeom>
              <a:avLst/>
              <a:gdLst>
                <a:gd name="T0" fmla="*/ 120 w 120"/>
                <a:gd name="T1" fmla="*/ 15 h 120"/>
                <a:gd name="T2" fmla="*/ 105 w 120"/>
                <a:gd name="T3" fmla="*/ 0 h 120"/>
                <a:gd name="T4" fmla="*/ 0 w 120"/>
                <a:gd name="T5" fmla="*/ 105 h 120"/>
                <a:gd name="T6" fmla="*/ 15 w 120"/>
                <a:gd name="T7" fmla="*/ 120 h 120"/>
                <a:gd name="T8" fmla="*/ 30 w 120"/>
                <a:gd name="T9" fmla="*/ 105 h 120"/>
                <a:gd name="T10" fmla="*/ 105 w 120"/>
                <a:gd name="T11" fmla="*/ 30 h 120"/>
                <a:gd name="T12" fmla="*/ 120 w 120"/>
                <a:gd name="T13" fmla="*/ 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0">
                  <a:moveTo>
                    <a:pt x="120" y="15"/>
                  </a:moveTo>
                  <a:cubicBezTo>
                    <a:pt x="120" y="6"/>
                    <a:pt x="114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14"/>
                    <a:pt x="6" y="120"/>
                    <a:pt x="15" y="120"/>
                  </a:cubicBezTo>
                  <a:cubicBezTo>
                    <a:pt x="23" y="120"/>
                    <a:pt x="30" y="114"/>
                    <a:pt x="30" y="105"/>
                  </a:cubicBezTo>
                  <a:cubicBezTo>
                    <a:pt x="30" y="64"/>
                    <a:pt x="64" y="30"/>
                    <a:pt x="105" y="30"/>
                  </a:cubicBezTo>
                  <a:cubicBezTo>
                    <a:pt x="114" y="30"/>
                    <a:pt x="120" y="23"/>
                    <a:pt x="120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868" y="2263"/>
              <a:ext cx="288" cy="287"/>
            </a:xfrm>
            <a:custGeom>
              <a:avLst/>
              <a:gdLst>
                <a:gd name="T0" fmla="*/ 106 w 121"/>
                <a:gd name="T1" fmla="*/ 0 h 121"/>
                <a:gd name="T2" fmla="*/ 91 w 121"/>
                <a:gd name="T3" fmla="*/ 15 h 121"/>
                <a:gd name="T4" fmla="*/ 15 w 121"/>
                <a:gd name="T5" fmla="*/ 91 h 121"/>
                <a:gd name="T6" fmla="*/ 0 w 121"/>
                <a:gd name="T7" fmla="*/ 106 h 121"/>
                <a:gd name="T8" fmla="*/ 15 w 121"/>
                <a:gd name="T9" fmla="*/ 121 h 121"/>
                <a:gd name="T10" fmla="*/ 121 w 121"/>
                <a:gd name="T11" fmla="*/ 15 h 121"/>
                <a:gd name="T12" fmla="*/ 106 w 121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1">
                  <a:moveTo>
                    <a:pt x="106" y="0"/>
                  </a:moveTo>
                  <a:cubicBezTo>
                    <a:pt x="97" y="0"/>
                    <a:pt x="91" y="7"/>
                    <a:pt x="91" y="15"/>
                  </a:cubicBezTo>
                  <a:cubicBezTo>
                    <a:pt x="91" y="57"/>
                    <a:pt x="57" y="91"/>
                    <a:pt x="15" y="91"/>
                  </a:cubicBezTo>
                  <a:cubicBezTo>
                    <a:pt x="7" y="91"/>
                    <a:pt x="0" y="97"/>
                    <a:pt x="0" y="106"/>
                  </a:cubicBezTo>
                  <a:cubicBezTo>
                    <a:pt x="0" y="114"/>
                    <a:pt x="7" y="121"/>
                    <a:pt x="15" y="121"/>
                  </a:cubicBezTo>
                  <a:cubicBezTo>
                    <a:pt x="73" y="121"/>
                    <a:pt x="121" y="73"/>
                    <a:pt x="121" y="15"/>
                  </a:cubicBezTo>
                  <a:cubicBezTo>
                    <a:pt x="121" y="7"/>
                    <a:pt x="114" y="0"/>
                    <a:pt x="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2120" y="22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2120" y="22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704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reeform 10"/>
          <p:cNvSpPr>
            <a:spLocks/>
          </p:cNvSpPr>
          <p:nvPr/>
        </p:nvSpPr>
        <p:spPr bwMode="auto">
          <a:xfrm>
            <a:off x="11106549" y="3616576"/>
            <a:ext cx="628910" cy="617716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421597" y="2561683"/>
            <a:ext cx="4644583" cy="17346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latin typeface="+mn-lt"/>
              </a:rPr>
              <a:t>processo de encerramento</a:t>
            </a: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1470699" y="6141471"/>
            <a:ext cx="512314" cy="5056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5281352" y="2074620"/>
            <a:ext cx="4790210" cy="2926089"/>
          </a:xfrm>
          <a:custGeom>
            <a:avLst/>
            <a:gdLst>
              <a:gd name="T0" fmla="*/ 16 w 260"/>
              <a:gd name="T1" fmla="*/ 0 h 256"/>
              <a:gd name="T2" fmla="*/ 244 w 260"/>
              <a:gd name="T3" fmla="*/ 0 h 256"/>
              <a:gd name="T4" fmla="*/ 260 w 260"/>
              <a:gd name="T5" fmla="*/ 16 h 256"/>
              <a:gd name="T6" fmla="*/ 260 w 260"/>
              <a:gd name="T7" fmla="*/ 239 h 256"/>
              <a:gd name="T8" fmla="*/ 244 w 260"/>
              <a:gd name="T9" fmla="*/ 256 h 256"/>
              <a:gd name="T10" fmla="*/ 16 w 260"/>
              <a:gd name="T11" fmla="*/ 256 h 256"/>
              <a:gd name="T12" fmla="*/ 0 w 260"/>
              <a:gd name="T13" fmla="*/ 239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53" y="0"/>
                  <a:pt x="260" y="7"/>
                  <a:pt x="260" y="16"/>
                </a:cubicBezTo>
                <a:cubicBezTo>
                  <a:pt x="260" y="239"/>
                  <a:pt x="260" y="239"/>
                  <a:pt x="260" y="239"/>
                </a:cubicBezTo>
                <a:cubicBezTo>
                  <a:pt x="260" y="248"/>
                  <a:pt x="253" y="256"/>
                  <a:pt x="244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8"/>
                  <a:pt x="0" y="23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 w="9525">
            <a:solidFill>
              <a:srgbClr val="016FAC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9914184" y="465017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1812247" y="6117628"/>
            <a:ext cx="512314" cy="5056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5147795" y="1944985"/>
            <a:ext cx="6100776" cy="3714680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091C4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>
            <a:off x="10483431" y="389290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947842" y="494286"/>
            <a:ext cx="631528" cy="623313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185947" y="750106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973783" y="3615625"/>
            <a:ext cx="407349" cy="4020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923758" y="4644935"/>
            <a:ext cx="888489" cy="872675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5465927" y="581637"/>
            <a:ext cx="1298771" cy="127565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5337528" y="5882291"/>
            <a:ext cx="881592" cy="870125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3033935" y="5620929"/>
            <a:ext cx="1126571" cy="98755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3179228" y="206308"/>
            <a:ext cx="600087" cy="52604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4549740" y="945274"/>
            <a:ext cx="401452" cy="39623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6683767" y="264843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10996644" y="5746030"/>
            <a:ext cx="1126571" cy="98755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9345745" y="6124100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11461221" y="2768429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76" name="Grupo 75"/>
          <p:cNvGrpSpPr/>
          <p:nvPr/>
        </p:nvGrpSpPr>
        <p:grpSpPr>
          <a:xfrm>
            <a:off x="2063963" y="1857291"/>
            <a:ext cx="2717507" cy="2847090"/>
            <a:chOff x="2063963" y="1857291"/>
            <a:chExt cx="2717507" cy="2847090"/>
          </a:xfrm>
        </p:grpSpPr>
        <p:sp>
          <p:nvSpPr>
            <p:cNvPr id="41" name="Freeform 12"/>
            <p:cNvSpPr>
              <a:spLocks noEditPoints="1"/>
            </p:cNvSpPr>
            <p:nvPr/>
          </p:nvSpPr>
          <p:spPr bwMode="auto">
            <a:xfrm rot="16200000">
              <a:off x="2161151" y="2084062"/>
              <a:ext cx="2523131" cy="2717507"/>
            </a:xfrm>
            <a:custGeom>
              <a:avLst/>
              <a:gdLst>
                <a:gd name="T0" fmla="*/ 1283 w 1420"/>
                <a:gd name="T1" fmla="*/ 0 h 1530"/>
                <a:gd name="T2" fmla="*/ 1120 w 1420"/>
                <a:gd name="T3" fmla="*/ 0 h 1530"/>
                <a:gd name="T4" fmla="*/ 1092 w 1420"/>
                <a:gd name="T5" fmla="*/ 28 h 1530"/>
                <a:gd name="T6" fmla="*/ 1120 w 1420"/>
                <a:gd name="T7" fmla="*/ 55 h 1530"/>
                <a:gd name="T8" fmla="*/ 1283 w 1420"/>
                <a:gd name="T9" fmla="*/ 55 h 1530"/>
                <a:gd name="T10" fmla="*/ 1365 w 1420"/>
                <a:gd name="T11" fmla="*/ 137 h 1530"/>
                <a:gd name="T12" fmla="*/ 1365 w 1420"/>
                <a:gd name="T13" fmla="*/ 1393 h 1530"/>
                <a:gd name="T14" fmla="*/ 1283 w 1420"/>
                <a:gd name="T15" fmla="*/ 1475 h 1530"/>
                <a:gd name="T16" fmla="*/ 137 w 1420"/>
                <a:gd name="T17" fmla="*/ 1475 h 1530"/>
                <a:gd name="T18" fmla="*/ 55 w 1420"/>
                <a:gd name="T19" fmla="*/ 1393 h 1530"/>
                <a:gd name="T20" fmla="*/ 55 w 1420"/>
                <a:gd name="T21" fmla="*/ 137 h 1530"/>
                <a:gd name="T22" fmla="*/ 137 w 1420"/>
                <a:gd name="T23" fmla="*/ 55 h 1530"/>
                <a:gd name="T24" fmla="*/ 300 w 1420"/>
                <a:gd name="T25" fmla="*/ 55 h 1530"/>
                <a:gd name="T26" fmla="*/ 328 w 1420"/>
                <a:gd name="T27" fmla="*/ 28 h 1530"/>
                <a:gd name="T28" fmla="*/ 300 w 1420"/>
                <a:gd name="T29" fmla="*/ 1 h 1530"/>
                <a:gd name="T30" fmla="*/ 137 w 1420"/>
                <a:gd name="T31" fmla="*/ 1 h 1530"/>
                <a:gd name="T32" fmla="*/ 0 w 1420"/>
                <a:gd name="T33" fmla="*/ 137 h 1530"/>
                <a:gd name="T34" fmla="*/ 0 w 1420"/>
                <a:gd name="T35" fmla="*/ 1393 h 1530"/>
                <a:gd name="T36" fmla="*/ 137 w 1420"/>
                <a:gd name="T37" fmla="*/ 1530 h 1530"/>
                <a:gd name="T38" fmla="*/ 1283 w 1420"/>
                <a:gd name="T39" fmla="*/ 1530 h 1530"/>
                <a:gd name="T40" fmla="*/ 1420 w 1420"/>
                <a:gd name="T41" fmla="*/ 1393 h 1530"/>
                <a:gd name="T42" fmla="*/ 1420 w 1420"/>
                <a:gd name="T43" fmla="*/ 137 h 1530"/>
                <a:gd name="T44" fmla="*/ 1283 w 1420"/>
                <a:gd name="T45" fmla="*/ 0 h 1530"/>
                <a:gd name="T46" fmla="*/ 1283 w 1420"/>
                <a:gd name="T47" fmla="*/ 0 h 1530"/>
                <a:gd name="T48" fmla="*/ 1283 w 1420"/>
                <a:gd name="T49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0" h="1530">
                  <a:moveTo>
                    <a:pt x="1283" y="0"/>
                  </a:moveTo>
                  <a:cubicBezTo>
                    <a:pt x="1120" y="0"/>
                    <a:pt x="1120" y="0"/>
                    <a:pt x="1120" y="0"/>
                  </a:cubicBezTo>
                  <a:cubicBezTo>
                    <a:pt x="1105" y="0"/>
                    <a:pt x="1092" y="13"/>
                    <a:pt x="1092" y="28"/>
                  </a:cubicBezTo>
                  <a:cubicBezTo>
                    <a:pt x="1092" y="43"/>
                    <a:pt x="1105" y="55"/>
                    <a:pt x="1120" y="55"/>
                  </a:cubicBezTo>
                  <a:cubicBezTo>
                    <a:pt x="1283" y="55"/>
                    <a:pt x="1283" y="55"/>
                    <a:pt x="1283" y="55"/>
                  </a:cubicBezTo>
                  <a:cubicBezTo>
                    <a:pt x="1323" y="55"/>
                    <a:pt x="1365" y="97"/>
                    <a:pt x="1365" y="137"/>
                  </a:cubicBezTo>
                  <a:cubicBezTo>
                    <a:pt x="1365" y="1393"/>
                    <a:pt x="1365" y="1393"/>
                    <a:pt x="1365" y="1393"/>
                  </a:cubicBezTo>
                  <a:cubicBezTo>
                    <a:pt x="1365" y="1433"/>
                    <a:pt x="1323" y="1475"/>
                    <a:pt x="1283" y="1475"/>
                  </a:cubicBezTo>
                  <a:cubicBezTo>
                    <a:pt x="137" y="1475"/>
                    <a:pt x="137" y="1475"/>
                    <a:pt x="137" y="1475"/>
                  </a:cubicBezTo>
                  <a:cubicBezTo>
                    <a:pt x="97" y="1475"/>
                    <a:pt x="55" y="1433"/>
                    <a:pt x="55" y="1393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97"/>
                    <a:pt x="97" y="55"/>
                    <a:pt x="137" y="55"/>
                  </a:cubicBezTo>
                  <a:cubicBezTo>
                    <a:pt x="300" y="55"/>
                    <a:pt x="300" y="55"/>
                    <a:pt x="300" y="55"/>
                  </a:cubicBezTo>
                  <a:cubicBezTo>
                    <a:pt x="315" y="55"/>
                    <a:pt x="328" y="43"/>
                    <a:pt x="328" y="28"/>
                  </a:cubicBezTo>
                  <a:cubicBezTo>
                    <a:pt x="328" y="13"/>
                    <a:pt x="315" y="1"/>
                    <a:pt x="300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66" y="1"/>
                    <a:pt x="0" y="67"/>
                    <a:pt x="0" y="137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0" y="1463"/>
                    <a:pt x="66" y="1530"/>
                    <a:pt x="137" y="1530"/>
                  </a:cubicBezTo>
                  <a:cubicBezTo>
                    <a:pt x="1283" y="1530"/>
                    <a:pt x="1283" y="1530"/>
                    <a:pt x="1283" y="1530"/>
                  </a:cubicBezTo>
                  <a:cubicBezTo>
                    <a:pt x="1354" y="1530"/>
                    <a:pt x="1420" y="1463"/>
                    <a:pt x="1420" y="1393"/>
                  </a:cubicBezTo>
                  <a:cubicBezTo>
                    <a:pt x="1420" y="137"/>
                    <a:pt x="1420" y="137"/>
                    <a:pt x="1420" y="137"/>
                  </a:cubicBezTo>
                  <a:cubicBezTo>
                    <a:pt x="1420" y="67"/>
                    <a:pt x="1354" y="0"/>
                    <a:pt x="1283" y="0"/>
                  </a:cubicBezTo>
                  <a:close/>
                  <a:moveTo>
                    <a:pt x="1283" y="0"/>
                  </a:moveTo>
                  <a:cubicBezTo>
                    <a:pt x="1283" y="0"/>
                    <a:pt x="1283" y="0"/>
                    <a:pt x="1283" y="0"/>
                  </a:cubicBezTo>
                </a:path>
              </a:pathLst>
            </a:custGeom>
            <a:solidFill>
              <a:srgbClr val="009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56" name="Group 22"/>
            <p:cNvGrpSpPr>
              <a:grpSpLocks noChangeAspect="1"/>
            </p:cNvGrpSpPr>
            <p:nvPr/>
          </p:nvGrpSpPr>
          <p:grpSpPr bwMode="auto">
            <a:xfrm>
              <a:off x="2200881" y="1857291"/>
              <a:ext cx="2549799" cy="2539406"/>
              <a:chOff x="2736" y="1061"/>
              <a:chExt cx="2208" cy="2199"/>
            </a:xfrm>
            <a:solidFill>
              <a:schemeClr val="accent4"/>
            </a:solidFill>
          </p:grpSpPr>
          <p:sp>
            <p:nvSpPr>
              <p:cNvPr id="58" name="Freeform 23"/>
              <p:cNvSpPr>
                <a:spLocks noEditPoints="1"/>
              </p:cNvSpPr>
              <p:nvPr/>
            </p:nvSpPr>
            <p:spPr bwMode="auto">
              <a:xfrm>
                <a:off x="2736" y="1061"/>
                <a:ext cx="2208" cy="2199"/>
              </a:xfrm>
              <a:custGeom>
                <a:avLst/>
                <a:gdLst>
                  <a:gd name="T0" fmla="*/ 931 w 932"/>
                  <a:gd name="T1" fmla="*/ 822 h 928"/>
                  <a:gd name="T2" fmla="*/ 899 w 932"/>
                  <a:gd name="T3" fmla="*/ 374 h 928"/>
                  <a:gd name="T4" fmla="*/ 883 w 932"/>
                  <a:gd name="T5" fmla="*/ 343 h 928"/>
                  <a:gd name="T6" fmla="*/ 851 w 932"/>
                  <a:gd name="T7" fmla="*/ 332 h 928"/>
                  <a:gd name="T8" fmla="*/ 849 w 932"/>
                  <a:gd name="T9" fmla="*/ 332 h 928"/>
                  <a:gd name="T10" fmla="*/ 521 w 932"/>
                  <a:gd name="T11" fmla="*/ 34 h 928"/>
                  <a:gd name="T12" fmla="*/ 520 w 932"/>
                  <a:gd name="T13" fmla="*/ 35 h 928"/>
                  <a:gd name="T14" fmla="*/ 466 w 932"/>
                  <a:gd name="T15" fmla="*/ 0 h 928"/>
                  <a:gd name="T16" fmla="*/ 412 w 932"/>
                  <a:gd name="T17" fmla="*/ 35 h 928"/>
                  <a:gd name="T18" fmla="*/ 411 w 932"/>
                  <a:gd name="T19" fmla="*/ 34 h 928"/>
                  <a:gd name="T20" fmla="*/ 37 w 932"/>
                  <a:gd name="T21" fmla="*/ 390 h 928"/>
                  <a:gd name="T22" fmla="*/ 1 w 932"/>
                  <a:gd name="T23" fmla="*/ 438 h 928"/>
                  <a:gd name="T24" fmla="*/ 33 w 932"/>
                  <a:gd name="T25" fmla="*/ 886 h 928"/>
                  <a:gd name="T26" fmla="*/ 49 w 932"/>
                  <a:gd name="T27" fmla="*/ 917 h 928"/>
                  <a:gd name="T28" fmla="*/ 78 w 932"/>
                  <a:gd name="T29" fmla="*/ 928 h 928"/>
                  <a:gd name="T30" fmla="*/ 81 w 932"/>
                  <a:gd name="T31" fmla="*/ 928 h 928"/>
                  <a:gd name="T32" fmla="*/ 889 w 932"/>
                  <a:gd name="T33" fmla="*/ 870 h 928"/>
                  <a:gd name="T34" fmla="*/ 920 w 932"/>
                  <a:gd name="T35" fmla="*/ 855 h 928"/>
                  <a:gd name="T36" fmla="*/ 931 w 932"/>
                  <a:gd name="T37" fmla="*/ 822 h 928"/>
                  <a:gd name="T38" fmla="*/ 466 w 932"/>
                  <a:gd name="T39" fmla="*/ 30 h 928"/>
                  <a:gd name="T40" fmla="*/ 496 w 932"/>
                  <a:gd name="T41" fmla="*/ 60 h 928"/>
                  <a:gd name="T42" fmla="*/ 466 w 932"/>
                  <a:gd name="T43" fmla="*/ 90 h 928"/>
                  <a:gd name="T44" fmla="*/ 436 w 932"/>
                  <a:gd name="T45" fmla="*/ 60 h 928"/>
                  <a:gd name="T46" fmla="*/ 466 w 932"/>
                  <a:gd name="T47" fmla="*/ 30 h 928"/>
                  <a:gd name="T48" fmla="*/ 409 w 932"/>
                  <a:gd name="T49" fmla="*/ 77 h 928"/>
                  <a:gd name="T50" fmla="*/ 466 w 932"/>
                  <a:gd name="T51" fmla="*/ 120 h 928"/>
                  <a:gd name="T52" fmla="*/ 523 w 932"/>
                  <a:gd name="T53" fmla="*/ 76 h 928"/>
                  <a:gd name="T54" fmla="*/ 808 w 932"/>
                  <a:gd name="T55" fmla="*/ 335 h 928"/>
                  <a:gd name="T56" fmla="*/ 84 w 932"/>
                  <a:gd name="T57" fmla="*/ 386 h 928"/>
                  <a:gd name="T58" fmla="*/ 409 w 932"/>
                  <a:gd name="T59" fmla="*/ 77 h 928"/>
                  <a:gd name="T60" fmla="*/ 897 w 932"/>
                  <a:gd name="T61" fmla="*/ 835 h 928"/>
                  <a:gd name="T62" fmla="*/ 887 w 932"/>
                  <a:gd name="T63" fmla="*/ 841 h 928"/>
                  <a:gd name="T64" fmla="*/ 79 w 932"/>
                  <a:gd name="T65" fmla="*/ 898 h 928"/>
                  <a:gd name="T66" fmla="*/ 68 w 932"/>
                  <a:gd name="T67" fmla="*/ 895 h 928"/>
                  <a:gd name="T68" fmla="*/ 63 w 932"/>
                  <a:gd name="T69" fmla="*/ 884 h 928"/>
                  <a:gd name="T70" fmla="*/ 31 w 932"/>
                  <a:gd name="T71" fmla="*/ 435 h 928"/>
                  <a:gd name="T72" fmla="*/ 35 w 932"/>
                  <a:gd name="T73" fmla="*/ 424 h 928"/>
                  <a:gd name="T74" fmla="*/ 45 w 932"/>
                  <a:gd name="T75" fmla="*/ 419 h 928"/>
                  <a:gd name="T76" fmla="*/ 853 w 932"/>
                  <a:gd name="T77" fmla="*/ 362 h 928"/>
                  <a:gd name="T78" fmla="*/ 854 w 932"/>
                  <a:gd name="T79" fmla="*/ 362 h 928"/>
                  <a:gd name="T80" fmla="*/ 864 w 932"/>
                  <a:gd name="T81" fmla="*/ 365 h 928"/>
                  <a:gd name="T82" fmla="*/ 869 w 932"/>
                  <a:gd name="T83" fmla="*/ 376 h 928"/>
                  <a:gd name="T84" fmla="*/ 901 w 932"/>
                  <a:gd name="T85" fmla="*/ 825 h 928"/>
                  <a:gd name="T86" fmla="*/ 897 w 932"/>
                  <a:gd name="T87" fmla="*/ 835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32" h="928">
                    <a:moveTo>
                      <a:pt x="931" y="822"/>
                    </a:moveTo>
                    <a:cubicBezTo>
                      <a:pt x="899" y="374"/>
                      <a:pt x="899" y="374"/>
                      <a:pt x="899" y="374"/>
                    </a:cubicBezTo>
                    <a:cubicBezTo>
                      <a:pt x="898" y="362"/>
                      <a:pt x="893" y="351"/>
                      <a:pt x="883" y="343"/>
                    </a:cubicBezTo>
                    <a:cubicBezTo>
                      <a:pt x="874" y="335"/>
                      <a:pt x="863" y="331"/>
                      <a:pt x="851" y="332"/>
                    </a:cubicBezTo>
                    <a:cubicBezTo>
                      <a:pt x="849" y="332"/>
                      <a:pt x="849" y="332"/>
                      <a:pt x="849" y="332"/>
                    </a:cubicBezTo>
                    <a:cubicBezTo>
                      <a:pt x="521" y="34"/>
                      <a:pt x="521" y="34"/>
                      <a:pt x="521" y="34"/>
                    </a:cubicBezTo>
                    <a:cubicBezTo>
                      <a:pt x="520" y="35"/>
                      <a:pt x="520" y="35"/>
                      <a:pt x="520" y="35"/>
                    </a:cubicBezTo>
                    <a:cubicBezTo>
                      <a:pt x="511" y="14"/>
                      <a:pt x="490" y="0"/>
                      <a:pt x="466" y="0"/>
                    </a:cubicBezTo>
                    <a:cubicBezTo>
                      <a:pt x="442" y="0"/>
                      <a:pt x="421" y="14"/>
                      <a:pt x="412" y="35"/>
                    </a:cubicBezTo>
                    <a:cubicBezTo>
                      <a:pt x="411" y="34"/>
                      <a:pt x="411" y="34"/>
                      <a:pt x="411" y="34"/>
                    </a:cubicBezTo>
                    <a:cubicBezTo>
                      <a:pt x="37" y="390"/>
                      <a:pt x="37" y="390"/>
                      <a:pt x="37" y="390"/>
                    </a:cubicBezTo>
                    <a:cubicBezTo>
                      <a:pt x="15" y="395"/>
                      <a:pt x="0" y="415"/>
                      <a:pt x="1" y="438"/>
                    </a:cubicBezTo>
                    <a:cubicBezTo>
                      <a:pt x="33" y="886"/>
                      <a:pt x="33" y="886"/>
                      <a:pt x="33" y="886"/>
                    </a:cubicBezTo>
                    <a:cubicBezTo>
                      <a:pt x="34" y="898"/>
                      <a:pt x="39" y="909"/>
                      <a:pt x="49" y="917"/>
                    </a:cubicBezTo>
                    <a:cubicBezTo>
                      <a:pt x="57" y="924"/>
                      <a:pt x="67" y="928"/>
                      <a:pt x="78" y="928"/>
                    </a:cubicBezTo>
                    <a:cubicBezTo>
                      <a:pt x="79" y="928"/>
                      <a:pt x="80" y="928"/>
                      <a:pt x="81" y="928"/>
                    </a:cubicBezTo>
                    <a:cubicBezTo>
                      <a:pt x="889" y="870"/>
                      <a:pt x="889" y="870"/>
                      <a:pt x="889" y="870"/>
                    </a:cubicBezTo>
                    <a:cubicBezTo>
                      <a:pt x="901" y="870"/>
                      <a:pt x="912" y="864"/>
                      <a:pt x="920" y="855"/>
                    </a:cubicBezTo>
                    <a:cubicBezTo>
                      <a:pt x="928" y="846"/>
                      <a:pt x="932" y="834"/>
                      <a:pt x="931" y="822"/>
                    </a:cubicBezTo>
                    <a:close/>
                    <a:moveTo>
                      <a:pt x="466" y="30"/>
                    </a:moveTo>
                    <a:cubicBezTo>
                      <a:pt x="483" y="30"/>
                      <a:pt x="496" y="43"/>
                      <a:pt x="496" y="60"/>
                    </a:cubicBezTo>
                    <a:cubicBezTo>
                      <a:pt x="496" y="77"/>
                      <a:pt x="483" y="90"/>
                      <a:pt x="466" y="90"/>
                    </a:cubicBezTo>
                    <a:cubicBezTo>
                      <a:pt x="449" y="90"/>
                      <a:pt x="436" y="77"/>
                      <a:pt x="436" y="60"/>
                    </a:cubicBezTo>
                    <a:cubicBezTo>
                      <a:pt x="436" y="43"/>
                      <a:pt x="449" y="30"/>
                      <a:pt x="466" y="30"/>
                    </a:cubicBezTo>
                    <a:close/>
                    <a:moveTo>
                      <a:pt x="409" y="77"/>
                    </a:moveTo>
                    <a:cubicBezTo>
                      <a:pt x="416" y="102"/>
                      <a:pt x="439" y="120"/>
                      <a:pt x="466" y="120"/>
                    </a:cubicBezTo>
                    <a:cubicBezTo>
                      <a:pt x="493" y="120"/>
                      <a:pt x="516" y="102"/>
                      <a:pt x="523" y="76"/>
                    </a:cubicBezTo>
                    <a:cubicBezTo>
                      <a:pt x="808" y="335"/>
                      <a:pt x="808" y="335"/>
                      <a:pt x="808" y="335"/>
                    </a:cubicBezTo>
                    <a:cubicBezTo>
                      <a:pt x="84" y="386"/>
                      <a:pt x="84" y="386"/>
                      <a:pt x="84" y="386"/>
                    </a:cubicBezTo>
                    <a:lnTo>
                      <a:pt x="409" y="77"/>
                    </a:lnTo>
                    <a:close/>
                    <a:moveTo>
                      <a:pt x="897" y="835"/>
                    </a:moveTo>
                    <a:cubicBezTo>
                      <a:pt x="895" y="838"/>
                      <a:pt x="891" y="840"/>
                      <a:pt x="887" y="841"/>
                    </a:cubicBezTo>
                    <a:cubicBezTo>
                      <a:pt x="79" y="898"/>
                      <a:pt x="79" y="898"/>
                      <a:pt x="79" y="898"/>
                    </a:cubicBezTo>
                    <a:cubicBezTo>
                      <a:pt x="75" y="898"/>
                      <a:pt x="71" y="897"/>
                      <a:pt x="68" y="895"/>
                    </a:cubicBezTo>
                    <a:cubicBezTo>
                      <a:pt x="65" y="892"/>
                      <a:pt x="63" y="888"/>
                      <a:pt x="63" y="884"/>
                    </a:cubicBez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1"/>
                      <a:pt x="32" y="428"/>
                      <a:pt x="35" y="424"/>
                    </a:cubicBezTo>
                    <a:cubicBezTo>
                      <a:pt x="37" y="421"/>
                      <a:pt x="41" y="420"/>
                      <a:pt x="45" y="419"/>
                    </a:cubicBezTo>
                    <a:cubicBezTo>
                      <a:pt x="853" y="362"/>
                      <a:pt x="853" y="362"/>
                      <a:pt x="853" y="362"/>
                    </a:cubicBezTo>
                    <a:cubicBezTo>
                      <a:pt x="853" y="362"/>
                      <a:pt x="854" y="362"/>
                      <a:pt x="854" y="362"/>
                    </a:cubicBezTo>
                    <a:cubicBezTo>
                      <a:pt x="858" y="362"/>
                      <a:pt x="861" y="363"/>
                      <a:pt x="864" y="365"/>
                    </a:cubicBezTo>
                    <a:cubicBezTo>
                      <a:pt x="867" y="368"/>
                      <a:pt x="869" y="372"/>
                      <a:pt x="869" y="376"/>
                    </a:cubicBezTo>
                    <a:cubicBezTo>
                      <a:pt x="901" y="825"/>
                      <a:pt x="901" y="825"/>
                      <a:pt x="901" y="825"/>
                    </a:cubicBezTo>
                    <a:cubicBezTo>
                      <a:pt x="901" y="829"/>
                      <a:pt x="900" y="832"/>
                      <a:pt x="897" y="8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Line 24"/>
              <p:cNvSpPr>
                <a:spLocks noChangeShapeType="1"/>
              </p:cNvSpPr>
              <p:nvPr/>
            </p:nvSpPr>
            <p:spPr bwMode="auto">
              <a:xfrm>
                <a:off x="4861" y="303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Line 25"/>
              <p:cNvSpPr>
                <a:spLocks noChangeShapeType="1"/>
              </p:cNvSpPr>
              <p:nvPr/>
            </p:nvSpPr>
            <p:spPr bwMode="auto">
              <a:xfrm>
                <a:off x="4861" y="303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26"/>
              <p:cNvSpPr>
                <a:spLocks noEditPoints="1"/>
              </p:cNvSpPr>
              <p:nvPr/>
            </p:nvSpPr>
            <p:spPr bwMode="auto">
              <a:xfrm>
                <a:off x="2883" y="2001"/>
                <a:ext cx="1706" cy="192"/>
              </a:xfrm>
              <a:custGeom>
                <a:avLst/>
                <a:gdLst>
                  <a:gd name="T0" fmla="*/ 0 w 1706"/>
                  <a:gd name="T1" fmla="*/ 121 h 192"/>
                  <a:gd name="T2" fmla="*/ 1701 w 1706"/>
                  <a:gd name="T3" fmla="*/ 0 h 192"/>
                  <a:gd name="T4" fmla="*/ 1706 w 1706"/>
                  <a:gd name="T5" fmla="*/ 71 h 192"/>
                  <a:gd name="T6" fmla="*/ 4 w 1706"/>
                  <a:gd name="T7" fmla="*/ 192 h 192"/>
                  <a:gd name="T8" fmla="*/ 0 w 1706"/>
                  <a:gd name="T9" fmla="*/ 121 h 192"/>
                  <a:gd name="T10" fmla="*/ 0 w 1706"/>
                  <a:gd name="T11" fmla="*/ 121 h 192"/>
                  <a:gd name="T12" fmla="*/ 0 w 1706"/>
                  <a:gd name="T13" fmla="*/ 12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6" h="192">
                    <a:moveTo>
                      <a:pt x="0" y="121"/>
                    </a:moveTo>
                    <a:lnTo>
                      <a:pt x="1701" y="0"/>
                    </a:lnTo>
                    <a:lnTo>
                      <a:pt x="1706" y="71"/>
                    </a:lnTo>
                    <a:lnTo>
                      <a:pt x="4" y="192"/>
                    </a:lnTo>
                    <a:lnTo>
                      <a:pt x="0" y="121"/>
                    </a:lnTo>
                    <a:close/>
                    <a:moveTo>
                      <a:pt x="0" y="121"/>
                    </a:move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28"/>
              <p:cNvSpPr>
                <a:spLocks noEditPoints="1"/>
              </p:cNvSpPr>
              <p:nvPr/>
            </p:nvSpPr>
            <p:spPr bwMode="auto">
              <a:xfrm>
                <a:off x="4655" y="1992"/>
                <a:ext cx="76" cy="76"/>
              </a:xfrm>
              <a:custGeom>
                <a:avLst/>
                <a:gdLst>
                  <a:gd name="T0" fmla="*/ 0 w 76"/>
                  <a:gd name="T1" fmla="*/ 5 h 76"/>
                  <a:gd name="T2" fmla="*/ 71 w 76"/>
                  <a:gd name="T3" fmla="*/ 0 h 76"/>
                  <a:gd name="T4" fmla="*/ 76 w 76"/>
                  <a:gd name="T5" fmla="*/ 71 h 76"/>
                  <a:gd name="T6" fmla="*/ 5 w 76"/>
                  <a:gd name="T7" fmla="*/ 76 h 76"/>
                  <a:gd name="T8" fmla="*/ 0 w 76"/>
                  <a:gd name="T9" fmla="*/ 5 h 76"/>
                  <a:gd name="T10" fmla="*/ 0 w 76"/>
                  <a:gd name="T11" fmla="*/ 5 h 76"/>
                  <a:gd name="T12" fmla="*/ 0 w 76"/>
                  <a:gd name="T13" fmla="*/ 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76">
                    <a:moveTo>
                      <a:pt x="0" y="5"/>
                    </a:moveTo>
                    <a:lnTo>
                      <a:pt x="71" y="0"/>
                    </a:lnTo>
                    <a:lnTo>
                      <a:pt x="76" y="71"/>
                    </a:lnTo>
                    <a:lnTo>
                      <a:pt x="5" y="76"/>
                    </a:lnTo>
                    <a:lnTo>
                      <a:pt x="0" y="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29"/>
              <p:cNvSpPr>
                <a:spLocks noEditPoints="1"/>
              </p:cNvSpPr>
              <p:nvPr/>
            </p:nvSpPr>
            <p:spPr bwMode="auto">
              <a:xfrm>
                <a:off x="4655" y="1992"/>
                <a:ext cx="76" cy="76"/>
              </a:xfrm>
              <a:custGeom>
                <a:avLst/>
                <a:gdLst>
                  <a:gd name="T0" fmla="*/ 0 w 76"/>
                  <a:gd name="T1" fmla="*/ 5 h 76"/>
                  <a:gd name="T2" fmla="*/ 71 w 76"/>
                  <a:gd name="T3" fmla="*/ 0 h 76"/>
                  <a:gd name="T4" fmla="*/ 76 w 76"/>
                  <a:gd name="T5" fmla="*/ 71 h 76"/>
                  <a:gd name="T6" fmla="*/ 5 w 76"/>
                  <a:gd name="T7" fmla="*/ 76 h 76"/>
                  <a:gd name="T8" fmla="*/ 0 w 76"/>
                  <a:gd name="T9" fmla="*/ 5 h 76"/>
                  <a:gd name="T10" fmla="*/ 0 w 76"/>
                  <a:gd name="T11" fmla="*/ 5 h 76"/>
                  <a:gd name="T12" fmla="*/ 0 w 76"/>
                  <a:gd name="T13" fmla="*/ 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76">
                    <a:moveTo>
                      <a:pt x="0" y="5"/>
                    </a:moveTo>
                    <a:lnTo>
                      <a:pt x="71" y="0"/>
                    </a:lnTo>
                    <a:lnTo>
                      <a:pt x="76" y="71"/>
                    </a:lnTo>
                    <a:lnTo>
                      <a:pt x="5" y="76"/>
                    </a:lnTo>
                    <a:lnTo>
                      <a:pt x="0" y="5"/>
                    </a:lnTo>
                    <a:moveTo>
                      <a:pt x="0" y="5"/>
                    </a:move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Freeform 30"/>
              <p:cNvSpPr>
                <a:spLocks noEditPoints="1"/>
              </p:cNvSpPr>
              <p:nvPr/>
            </p:nvSpPr>
            <p:spPr bwMode="auto">
              <a:xfrm>
                <a:off x="2949" y="2923"/>
                <a:ext cx="1706" cy="192"/>
              </a:xfrm>
              <a:custGeom>
                <a:avLst/>
                <a:gdLst>
                  <a:gd name="T0" fmla="*/ 0 w 1706"/>
                  <a:gd name="T1" fmla="*/ 121 h 192"/>
                  <a:gd name="T2" fmla="*/ 1701 w 1706"/>
                  <a:gd name="T3" fmla="*/ 0 h 192"/>
                  <a:gd name="T4" fmla="*/ 1706 w 1706"/>
                  <a:gd name="T5" fmla="*/ 71 h 192"/>
                  <a:gd name="T6" fmla="*/ 5 w 1706"/>
                  <a:gd name="T7" fmla="*/ 192 h 192"/>
                  <a:gd name="T8" fmla="*/ 0 w 1706"/>
                  <a:gd name="T9" fmla="*/ 121 h 192"/>
                  <a:gd name="T10" fmla="*/ 0 w 1706"/>
                  <a:gd name="T11" fmla="*/ 121 h 192"/>
                  <a:gd name="T12" fmla="*/ 0 w 1706"/>
                  <a:gd name="T13" fmla="*/ 12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6" h="192">
                    <a:moveTo>
                      <a:pt x="0" y="121"/>
                    </a:moveTo>
                    <a:lnTo>
                      <a:pt x="1701" y="0"/>
                    </a:lnTo>
                    <a:lnTo>
                      <a:pt x="1706" y="71"/>
                    </a:lnTo>
                    <a:lnTo>
                      <a:pt x="5" y="192"/>
                    </a:lnTo>
                    <a:lnTo>
                      <a:pt x="0" y="121"/>
                    </a:lnTo>
                    <a:close/>
                    <a:moveTo>
                      <a:pt x="0" y="121"/>
                    </a:move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Freeform 31"/>
              <p:cNvSpPr>
                <a:spLocks noEditPoints="1"/>
              </p:cNvSpPr>
              <p:nvPr/>
            </p:nvSpPr>
            <p:spPr bwMode="auto">
              <a:xfrm>
                <a:off x="2949" y="2923"/>
                <a:ext cx="1706" cy="192"/>
              </a:xfrm>
              <a:custGeom>
                <a:avLst/>
                <a:gdLst>
                  <a:gd name="T0" fmla="*/ 0 w 1706"/>
                  <a:gd name="T1" fmla="*/ 121 h 192"/>
                  <a:gd name="T2" fmla="*/ 1701 w 1706"/>
                  <a:gd name="T3" fmla="*/ 0 h 192"/>
                  <a:gd name="T4" fmla="*/ 1706 w 1706"/>
                  <a:gd name="T5" fmla="*/ 71 h 192"/>
                  <a:gd name="T6" fmla="*/ 5 w 1706"/>
                  <a:gd name="T7" fmla="*/ 192 h 192"/>
                  <a:gd name="T8" fmla="*/ 0 w 1706"/>
                  <a:gd name="T9" fmla="*/ 121 h 192"/>
                  <a:gd name="T10" fmla="*/ 0 w 1706"/>
                  <a:gd name="T11" fmla="*/ 121 h 192"/>
                  <a:gd name="T12" fmla="*/ 0 w 1706"/>
                  <a:gd name="T13" fmla="*/ 12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6" h="192">
                    <a:moveTo>
                      <a:pt x="0" y="121"/>
                    </a:moveTo>
                    <a:lnTo>
                      <a:pt x="1701" y="0"/>
                    </a:lnTo>
                    <a:lnTo>
                      <a:pt x="1706" y="71"/>
                    </a:lnTo>
                    <a:lnTo>
                      <a:pt x="5" y="192"/>
                    </a:lnTo>
                    <a:lnTo>
                      <a:pt x="0" y="121"/>
                    </a:lnTo>
                    <a:moveTo>
                      <a:pt x="0" y="121"/>
                    </a:moveTo>
                    <a:lnTo>
                      <a:pt x="0" y="1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Freeform 32"/>
              <p:cNvSpPr>
                <a:spLocks noEditPoints="1"/>
              </p:cNvSpPr>
              <p:nvPr/>
            </p:nvSpPr>
            <p:spPr bwMode="auto">
              <a:xfrm>
                <a:off x="4721" y="2914"/>
                <a:ext cx="76" cy="76"/>
              </a:xfrm>
              <a:custGeom>
                <a:avLst/>
                <a:gdLst>
                  <a:gd name="T0" fmla="*/ 0 w 76"/>
                  <a:gd name="T1" fmla="*/ 4 h 76"/>
                  <a:gd name="T2" fmla="*/ 72 w 76"/>
                  <a:gd name="T3" fmla="*/ 0 h 76"/>
                  <a:gd name="T4" fmla="*/ 76 w 76"/>
                  <a:gd name="T5" fmla="*/ 71 h 76"/>
                  <a:gd name="T6" fmla="*/ 5 w 76"/>
                  <a:gd name="T7" fmla="*/ 76 h 76"/>
                  <a:gd name="T8" fmla="*/ 0 w 76"/>
                  <a:gd name="T9" fmla="*/ 4 h 76"/>
                  <a:gd name="T10" fmla="*/ 0 w 76"/>
                  <a:gd name="T11" fmla="*/ 4 h 76"/>
                  <a:gd name="T12" fmla="*/ 0 w 76"/>
                  <a:gd name="T13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76">
                    <a:moveTo>
                      <a:pt x="0" y="4"/>
                    </a:moveTo>
                    <a:lnTo>
                      <a:pt x="72" y="0"/>
                    </a:lnTo>
                    <a:lnTo>
                      <a:pt x="76" y="71"/>
                    </a:lnTo>
                    <a:lnTo>
                      <a:pt x="5" y="76"/>
                    </a:lnTo>
                    <a:lnTo>
                      <a:pt x="0" y="4"/>
                    </a:lnTo>
                    <a:close/>
                    <a:moveTo>
                      <a:pt x="0" y="4"/>
                    </a:move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Freeform 33"/>
              <p:cNvSpPr>
                <a:spLocks noEditPoints="1"/>
              </p:cNvSpPr>
              <p:nvPr/>
            </p:nvSpPr>
            <p:spPr bwMode="auto">
              <a:xfrm>
                <a:off x="4721" y="2914"/>
                <a:ext cx="76" cy="76"/>
              </a:xfrm>
              <a:custGeom>
                <a:avLst/>
                <a:gdLst>
                  <a:gd name="T0" fmla="*/ 0 w 76"/>
                  <a:gd name="T1" fmla="*/ 4 h 76"/>
                  <a:gd name="T2" fmla="*/ 72 w 76"/>
                  <a:gd name="T3" fmla="*/ 0 h 76"/>
                  <a:gd name="T4" fmla="*/ 76 w 76"/>
                  <a:gd name="T5" fmla="*/ 71 h 76"/>
                  <a:gd name="T6" fmla="*/ 5 w 76"/>
                  <a:gd name="T7" fmla="*/ 76 h 76"/>
                  <a:gd name="T8" fmla="*/ 0 w 76"/>
                  <a:gd name="T9" fmla="*/ 4 h 76"/>
                  <a:gd name="T10" fmla="*/ 0 w 76"/>
                  <a:gd name="T11" fmla="*/ 4 h 76"/>
                  <a:gd name="T12" fmla="*/ 0 w 76"/>
                  <a:gd name="T13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76">
                    <a:moveTo>
                      <a:pt x="0" y="4"/>
                    </a:moveTo>
                    <a:lnTo>
                      <a:pt x="72" y="0"/>
                    </a:lnTo>
                    <a:lnTo>
                      <a:pt x="76" y="71"/>
                    </a:lnTo>
                    <a:lnTo>
                      <a:pt x="5" y="76"/>
                    </a:lnTo>
                    <a:lnTo>
                      <a:pt x="0" y="4"/>
                    </a:lnTo>
                    <a:moveTo>
                      <a:pt x="0" y="4"/>
                    </a:moveTo>
                    <a:lnTo>
                      <a:pt x="0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70" name="Group 36"/>
            <p:cNvGrpSpPr>
              <a:grpSpLocks noChangeAspect="1"/>
            </p:cNvGrpSpPr>
            <p:nvPr/>
          </p:nvGrpSpPr>
          <p:grpSpPr bwMode="auto">
            <a:xfrm rot="21375875">
              <a:off x="3054350" y="3125788"/>
              <a:ext cx="919163" cy="919162"/>
              <a:chOff x="1924" y="1969"/>
              <a:chExt cx="579" cy="579"/>
            </a:xfrm>
            <a:solidFill>
              <a:schemeClr val="accent2"/>
            </a:solidFill>
          </p:grpSpPr>
          <p:sp>
            <p:nvSpPr>
              <p:cNvPr id="72" name="Freeform 37"/>
              <p:cNvSpPr>
                <a:spLocks noEditPoints="1"/>
              </p:cNvSpPr>
              <p:nvPr/>
            </p:nvSpPr>
            <p:spPr bwMode="auto">
              <a:xfrm>
                <a:off x="1924" y="1969"/>
                <a:ext cx="579" cy="579"/>
              </a:xfrm>
              <a:custGeom>
                <a:avLst/>
                <a:gdLst>
                  <a:gd name="T0" fmla="*/ 1371 w 1606"/>
                  <a:gd name="T1" fmla="*/ 235 h 1606"/>
                  <a:gd name="T2" fmla="*/ 803 w 1606"/>
                  <a:gd name="T3" fmla="*/ 0 h 1606"/>
                  <a:gd name="T4" fmla="*/ 235 w 1606"/>
                  <a:gd name="T5" fmla="*/ 235 h 1606"/>
                  <a:gd name="T6" fmla="*/ 0 w 1606"/>
                  <a:gd name="T7" fmla="*/ 803 h 1606"/>
                  <a:gd name="T8" fmla="*/ 235 w 1606"/>
                  <a:gd name="T9" fmla="*/ 1371 h 1606"/>
                  <a:gd name="T10" fmla="*/ 803 w 1606"/>
                  <a:gd name="T11" fmla="*/ 1606 h 1606"/>
                  <a:gd name="T12" fmla="*/ 1371 w 1606"/>
                  <a:gd name="T13" fmla="*/ 1371 h 1606"/>
                  <a:gd name="T14" fmla="*/ 1606 w 1606"/>
                  <a:gd name="T15" fmla="*/ 803 h 1606"/>
                  <a:gd name="T16" fmla="*/ 1371 w 1606"/>
                  <a:gd name="T17" fmla="*/ 235 h 1606"/>
                  <a:gd name="T18" fmla="*/ 803 w 1606"/>
                  <a:gd name="T19" fmla="*/ 1542 h 1606"/>
                  <a:gd name="T20" fmla="*/ 64 w 1606"/>
                  <a:gd name="T21" fmla="*/ 803 h 1606"/>
                  <a:gd name="T22" fmla="*/ 803 w 1606"/>
                  <a:gd name="T23" fmla="*/ 64 h 1606"/>
                  <a:gd name="T24" fmla="*/ 1542 w 1606"/>
                  <a:gd name="T25" fmla="*/ 803 h 1606"/>
                  <a:gd name="T26" fmla="*/ 803 w 1606"/>
                  <a:gd name="T27" fmla="*/ 1542 h 1606"/>
                  <a:gd name="T28" fmla="*/ 803 w 1606"/>
                  <a:gd name="T29" fmla="*/ 1542 h 1606"/>
                  <a:gd name="T30" fmla="*/ 803 w 1606"/>
                  <a:gd name="T31" fmla="*/ 1542 h 1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06" h="1606">
                    <a:moveTo>
                      <a:pt x="1371" y="235"/>
                    </a:moveTo>
                    <a:cubicBezTo>
                      <a:pt x="1219" y="84"/>
                      <a:pt x="1018" y="0"/>
                      <a:pt x="803" y="0"/>
                    </a:cubicBezTo>
                    <a:cubicBezTo>
                      <a:pt x="589" y="0"/>
                      <a:pt x="387" y="84"/>
                      <a:pt x="235" y="235"/>
                    </a:cubicBezTo>
                    <a:cubicBezTo>
                      <a:pt x="84" y="387"/>
                      <a:pt x="0" y="589"/>
                      <a:pt x="0" y="803"/>
                    </a:cubicBezTo>
                    <a:cubicBezTo>
                      <a:pt x="0" y="1018"/>
                      <a:pt x="84" y="1219"/>
                      <a:pt x="235" y="1371"/>
                    </a:cubicBezTo>
                    <a:cubicBezTo>
                      <a:pt x="387" y="1523"/>
                      <a:pt x="589" y="1606"/>
                      <a:pt x="803" y="1606"/>
                    </a:cubicBezTo>
                    <a:cubicBezTo>
                      <a:pt x="1018" y="1606"/>
                      <a:pt x="1219" y="1523"/>
                      <a:pt x="1371" y="1371"/>
                    </a:cubicBezTo>
                    <a:cubicBezTo>
                      <a:pt x="1523" y="1219"/>
                      <a:pt x="1606" y="1018"/>
                      <a:pt x="1606" y="803"/>
                    </a:cubicBezTo>
                    <a:cubicBezTo>
                      <a:pt x="1606" y="589"/>
                      <a:pt x="1523" y="387"/>
                      <a:pt x="1371" y="235"/>
                    </a:cubicBezTo>
                    <a:close/>
                    <a:moveTo>
                      <a:pt x="803" y="1542"/>
                    </a:moveTo>
                    <a:cubicBezTo>
                      <a:pt x="396" y="1542"/>
                      <a:pt x="64" y="1211"/>
                      <a:pt x="64" y="803"/>
                    </a:cubicBezTo>
                    <a:cubicBezTo>
                      <a:pt x="64" y="396"/>
                      <a:pt x="396" y="64"/>
                      <a:pt x="803" y="64"/>
                    </a:cubicBezTo>
                    <a:cubicBezTo>
                      <a:pt x="1211" y="64"/>
                      <a:pt x="1542" y="396"/>
                      <a:pt x="1542" y="803"/>
                    </a:cubicBezTo>
                    <a:cubicBezTo>
                      <a:pt x="1542" y="1211"/>
                      <a:pt x="1211" y="1542"/>
                      <a:pt x="803" y="1542"/>
                    </a:cubicBezTo>
                    <a:close/>
                    <a:moveTo>
                      <a:pt x="803" y="1542"/>
                    </a:moveTo>
                    <a:cubicBezTo>
                      <a:pt x="803" y="1542"/>
                      <a:pt x="803" y="1542"/>
                      <a:pt x="803" y="15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38"/>
              <p:cNvSpPr>
                <a:spLocks noEditPoints="1"/>
              </p:cNvSpPr>
              <p:nvPr/>
            </p:nvSpPr>
            <p:spPr bwMode="auto">
              <a:xfrm>
                <a:off x="2065" y="2113"/>
                <a:ext cx="295" cy="287"/>
              </a:xfrm>
              <a:custGeom>
                <a:avLst/>
                <a:gdLst>
                  <a:gd name="T0" fmla="*/ 553 w 816"/>
                  <a:gd name="T1" fmla="*/ 399 h 797"/>
                  <a:gd name="T2" fmla="*/ 776 w 816"/>
                  <a:gd name="T3" fmla="*/ 176 h 797"/>
                  <a:gd name="T4" fmla="*/ 776 w 816"/>
                  <a:gd name="T5" fmla="*/ 31 h 797"/>
                  <a:gd name="T6" fmla="*/ 704 w 816"/>
                  <a:gd name="T7" fmla="*/ 0 h 797"/>
                  <a:gd name="T8" fmla="*/ 631 w 816"/>
                  <a:gd name="T9" fmla="*/ 31 h 797"/>
                  <a:gd name="T10" fmla="*/ 408 w 816"/>
                  <a:gd name="T11" fmla="*/ 253 h 797"/>
                  <a:gd name="T12" fmla="*/ 185 w 816"/>
                  <a:gd name="T13" fmla="*/ 31 h 797"/>
                  <a:gd name="T14" fmla="*/ 112 w 816"/>
                  <a:gd name="T15" fmla="*/ 0 h 797"/>
                  <a:gd name="T16" fmla="*/ 40 w 816"/>
                  <a:gd name="T17" fmla="*/ 31 h 797"/>
                  <a:gd name="T18" fmla="*/ 40 w 816"/>
                  <a:gd name="T19" fmla="*/ 176 h 797"/>
                  <a:gd name="T20" fmla="*/ 263 w 816"/>
                  <a:gd name="T21" fmla="*/ 399 h 797"/>
                  <a:gd name="T22" fmla="*/ 40 w 816"/>
                  <a:gd name="T23" fmla="*/ 622 h 797"/>
                  <a:gd name="T24" fmla="*/ 40 w 816"/>
                  <a:gd name="T25" fmla="*/ 767 h 797"/>
                  <a:gd name="T26" fmla="*/ 112 w 816"/>
                  <a:gd name="T27" fmla="*/ 797 h 797"/>
                  <a:gd name="T28" fmla="*/ 185 w 816"/>
                  <a:gd name="T29" fmla="*/ 767 h 797"/>
                  <a:gd name="T30" fmla="*/ 408 w 816"/>
                  <a:gd name="T31" fmla="*/ 544 h 797"/>
                  <a:gd name="T32" fmla="*/ 631 w 816"/>
                  <a:gd name="T33" fmla="*/ 767 h 797"/>
                  <a:gd name="T34" fmla="*/ 704 w 816"/>
                  <a:gd name="T35" fmla="*/ 797 h 797"/>
                  <a:gd name="T36" fmla="*/ 776 w 816"/>
                  <a:gd name="T37" fmla="*/ 767 h 797"/>
                  <a:gd name="T38" fmla="*/ 776 w 816"/>
                  <a:gd name="T39" fmla="*/ 622 h 797"/>
                  <a:gd name="T40" fmla="*/ 553 w 816"/>
                  <a:gd name="T41" fmla="*/ 399 h 797"/>
                  <a:gd name="T42" fmla="*/ 731 w 816"/>
                  <a:gd name="T43" fmla="*/ 722 h 797"/>
                  <a:gd name="T44" fmla="*/ 704 w 816"/>
                  <a:gd name="T45" fmla="*/ 733 h 797"/>
                  <a:gd name="T46" fmla="*/ 676 w 816"/>
                  <a:gd name="T47" fmla="*/ 722 h 797"/>
                  <a:gd name="T48" fmla="*/ 431 w 816"/>
                  <a:gd name="T49" fmla="*/ 476 h 797"/>
                  <a:gd name="T50" fmla="*/ 408 w 816"/>
                  <a:gd name="T51" fmla="*/ 467 h 797"/>
                  <a:gd name="T52" fmla="*/ 385 w 816"/>
                  <a:gd name="T53" fmla="*/ 476 h 797"/>
                  <a:gd name="T54" fmla="*/ 140 w 816"/>
                  <a:gd name="T55" fmla="*/ 722 h 797"/>
                  <a:gd name="T56" fmla="*/ 112 w 816"/>
                  <a:gd name="T57" fmla="*/ 733 h 797"/>
                  <a:gd name="T58" fmla="*/ 85 w 816"/>
                  <a:gd name="T59" fmla="*/ 722 h 797"/>
                  <a:gd name="T60" fmla="*/ 85 w 816"/>
                  <a:gd name="T61" fmla="*/ 667 h 797"/>
                  <a:gd name="T62" fmla="*/ 331 w 816"/>
                  <a:gd name="T63" fmla="*/ 421 h 797"/>
                  <a:gd name="T64" fmla="*/ 340 w 816"/>
                  <a:gd name="T65" fmla="*/ 399 h 797"/>
                  <a:gd name="T66" fmla="*/ 331 w 816"/>
                  <a:gd name="T67" fmla="*/ 376 h 797"/>
                  <a:gd name="T68" fmla="*/ 85 w 816"/>
                  <a:gd name="T69" fmla="*/ 131 h 797"/>
                  <a:gd name="T70" fmla="*/ 85 w 816"/>
                  <a:gd name="T71" fmla="*/ 76 h 797"/>
                  <a:gd name="T72" fmla="*/ 112 w 816"/>
                  <a:gd name="T73" fmla="*/ 64 h 797"/>
                  <a:gd name="T74" fmla="*/ 140 w 816"/>
                  <a:gd name="T75" fmla="*/ 76 h 797"/>
                  <a:gd name="T76" fmla="*/ 385 w 816"/>
                  <a:gd name="T77" fmla="*/ 321 h 797"/>
                  <a:gd name="T78" fmla="*/ 431 w 816"/>
                  <a:gd name="T79" fmla="*/ 321 h 797"/>
                  <a:gd name="T80" fmla="*/ 676 w 816"/>
                  <a:gd name="T81" fmla="*/ 76 h 797"/>
                  <a:gd name="T82" fmla="*/ 704 w 816"/>
                  <a:gd name="T83" fmla="*/ 64 h 797"/>
                  <a:gd name="T84" fmla="*/ 731 w 816"/>
                  <a:gd name="T85" fmla="*/ 76 h 797"/>
                  <a:gd name="T86" fmla="*/ 731 w 816"/>
                  <a:gd name="T87" fmla="*/ 131 h 797"/>
                  <a:gd name="T88" fmla="*/ 486 w 816"/>
                  <a:gd name="T89" fmla="*/ 376 h 797"/>
                  <a:gd name="T90" fmla="*/ 476 w 816"/>
                  <a:gd name="T91" fmla="*/ 399 h 797"/>
                  <a:gd name="T92" fmla="*/ 486 w 816"/>
                  <a:gd name="T93" fmla="*/ 421 h 797"/>
                  <a:gd name="T94" fmla="*/ 731 w 816"/>
                  <a:gd name="T95" fmla="*/ 667 h 797"/>
                  <a:gd name="T96" fmla="*/ 731 w 816"/>
                  <a:gd name="T97" fmla="*/ 722 h 797"/>
                  <a:gd name="T98" fmla="*/ 731 w 816"/>
                  <a:gd name="T99" fmla="*/ 722 h 797"/>
                  <a:gd name="T100" fmla="*/ 731 w 816"/>
                  <a:gd name="T101" fmla="*/ 722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16" h="797">
                    <a:moveTo>
                      <a:pt x="553" y="399"/>
                    </a:moveTo>
                    <a:cubicBezTo>
                      <a:pt x="776" y="176"/>
                      <a:pt x="776" y="176"/>
                      <a:pt x="776" y="176"/>
                    </a:cubicBezTo>
                    <a:cubicBezTo>
                      <a:pt x="816" y="136"/>
                      <a:pt x="816" y="71"/>
                      <a:pt x="776" y="31"/>
                    </a:cubicBezTo>
                    <a:cubicBezTo>
                      <a:pt x="757" y="11"/>
                      <a:pt x="731" y="0"/>
                      <a:pt x="704" y="0"/>
                    </a:cubicBezTo>
                    <a:cubicBezTo>
                      <a:pt x="676" y="0"/>
                      <a:pt x="650" y="11"/>
                      <a:pt x="631" y="31"/>
                    </a:cubicBezTo>
                    <a:cubicBezTo>
                      <a:pt x="408" y="253"/>
                      <a:pt x="408" y="253"/>
                      <a:pt x="408" y="253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66" y="11"/>
                      <a:pt x="140" y="0"/>
                      <a:pt x="112" y="0"/>
                    </a:cubicBezTo>
                    <a:cubicBezTo>
                      <a:pt x="85" y="0"/>
                      <a:pt x="59" y="11"/>
                      <a:pt x="40" y="31"/>
                    </a:cubicBezTo>
                    <a:cubicBezTo>
                      <a:pt x="0" y="71"/>
                      <a:pt x="0" y="136"/>
                      <a:pt x="40" y="176"/>
                    </a:cubicBezTo>
                    <a:cubicBezTo>
                      <a:pt x="263" y="399"/>
                      <a:pt x="263" y="399"/>
                      <a:pt x="263" y="399"/>
                    </a:cubicBezTo>
                    <a:cubicBezTo>
                      <a:pt x="40" y="622"/>
                      <a:pt x="40" y="622"/>
                      <a:pt x="40" y="622"/>
                    </a:cubicBezTo>
                    <a:cubicBezTo>
                      <a:pt x="0" y="662"/>
                      <a:pt x="0" y="727"/>
                      <a:pt x="40" y="767"/>
                    </a:cubicBezTo>
                    <a:cubicBezTo>
                      <a:pt x="59" y="787"/>
                      <a:pt x="85" y="797"/>
                      <a:pt x="112" y="797"/>
                    </a:cubicBezTo>
                    <a:cubicBezTo>
                      <a:pt x="140" y="797"/>
                      <a:pt x="166" y="787"/>
                      <a:pt x="185" y="767"/>
                    </a:cubicBezTo>
                    <a:cubicBezTo>
                      <a:pt x="408" y="544"/>
                      <a:pt x="408" y="544"/>
                      <a:pt x="408" y="544"/>
                    </a:cubicBezTo>
                    <a:cubicBezTo>
                      <a:pt x="631" y="767"/>
                      <a:pt x="631" y="767"/>
                      <a:pt x="631" y="767"/>
                    </a:cubicBezTo>
                    <a:cubicBezTo>
                      <a:pt x="650" y="787"/>
                      <a:pt x="676" y="797"/>
                      <a:pt x="704" y="797"/>
                    </a:cubicBezTo>
                    <a:cubicBezTo>
                      <a:pt x="731" y="797"/>
                      <a:pt x="757" y="787"/>
                      <a:pt x="776" y="767"/>
                    </a:cubicBezTo>
                    <a:cubicBezTo>
                      <a:pt x="816" y="727"/>
                      <a:pt x="816" y="662"/>
                      <a:pt x="776" y="622"/>
                    </a:cubicBezTo>
                    <a:lnTo>
                      <a:pt x="553" y="399"/>
                    </a:lnTo>
                    <a:close/>
                    <a:moveTo>
                      <a:pt x="731" y="722"/>
                    </a:moveTo>
                    <a:cubicBezTo>
                      <a:pt x="724" y="729"/>
                      <a:pt x="714" y="733"/>
                      <a:pt x="704" y="733"/>
                    </a:cubicBezTo>
                    <a:cubicBezTo>
                      <a:pt x="693" y="733"/>
                      <a:pt x="683" y="729"/>
                      <a:pt x="676" y="722"/>
                    </a:cubicBezTo>
                    <a:cubicBezTo>
                      <a:pt x="431" y="476"/>
                      <a:pt x="431" y="476"/>
                      <a:pt x="431" y="476"/>
                    </a:cubicBezTo>
                    <a:cubicBezTo>
                      <a:pt x="425" y="470"/>
                      <a:pt x="416" y="467"/>
                      <a:pt x="408" y="467"/>
                    </a:cubicBezTo>
                    <a:cubicBezTo>
                      <a:pt x="400" y="467"/>
                      <a:pt x="391" y="470"/>
                      <a:pt x="385" y="476"/>
                    </a:cubicBezTo>
                    <a:cubicBezTo>
                      <a:pt x="140" y="722"/>
                      <a:pt x="140" y="722"/>
                      <a:pt x="140" y="722"/>
                    </a:cubicBezTo>
                    <a:cubicBezTo>
                      <a:pt x="133" y="729"/>
                      <a:pt x="123" y="733"/>
                      <a:pt x="112" y="733"/>
                    </a:cubicBezTo>
                    <a:cubicBezTo>
                      <a:pt x="102" y="733"/>
                      <a:pt x="92" y="729"/>
                      <a:pt x="85" y="722"/>
                    </a:cubicBezTo>
                    <a:cubicBezTo>
                      <a:pt x="70" y="707"/>
                      <a:pt x="70" y="682"/>
                      <a:pt x="85" y="667"/>
                    </a:cubicBezTo>
                    <a:cubicBezTo>
                      <a:pt x="331" y="421"/>
                      <a:pt x="331" y="421"/>
                      <a:pt x="331" y="421"/>
                    </a:cubicBezTo>
                    <a:cubicBezTo>
                      <a:pt x="337" y="415"/>
                      <a:pt x="340" y="407"/>
                      <a:pt x="340" y="399"/>
                    </a:cubicBezTo>
                    <a:cubicBezTo>
                      <a:pt x="340" y="390"/>
                      <a:pt x="337" y="382"/>
                      <a:pt x="331" y="376"/>
                    </a:cubicBezTo>
                    <a:cubicBezTo>
                      <a:pt x="85" y="131"/>
                      <a:pt x="85" y="131"/>
                      <a:pt x="85" y="131"/>
                    </a:cubicBezTo>
                    <a:cubicBezTo>
                      <a:pt x="70" y="116"/>
                      <a:pt x="70" y="91"/>
                      <a:pt x="85" y="76"/>
                    </a:cubicBezTo>
                    <a:cubicBezTo>
                      <a:pt x="92" y="68"/>
                      <a:pt x="102" y="64"/>
                      <a:pt x="112" y="64"/>
                    </a:cubicBezTo>
                    <a:cubicBezTo>
                      <a:pt x="123" y="64"/>
                      <a:pt x="133" y="68"/>
                      <a:pt x="140" y="76"/>
                    </a:cubicBezTo>
                    <a:cubicBezTo>
                      <a:pt x="385" y="321"/>
                      <a:pt x="385" y="321"/>
                      <a:pt x="385" y="321"/>
                    </a:cubicBezTo>
                    <a:cubicBezTo>
                      <a:pt x="398" y="334"/>
                      <a:pt x="418" y="334"/>
                      <a:pt x="431" y="321"/>
                    </a:cubicBezTo>
                    <a:cubicBezTo>
                      <a:pt x="676" y="76"/>
                      <a:pt x="676" y="76"/>
                      <a:pt x="676" y="76"/>
                    </a:cubicBezTo>
                    <a:cubicBezTo>
                      <a:pt x="683" y="68"/>
                      <a:pt x="693" y="64"/>
                      <a:pt x="704" y="64"/>
                    </a:cubicBezTo>
                    <a:cubicBezTo>
                      <a:pt x="714" y="64"/>
                      <a:pt x="724" y="68"/>
                      <a:pt x="731" y="76"/>
                    </a:cubicBezTo>
                    <a:cubicBezTo>
                      <a:pt x="746" y="91"/>
                      <a:pt x="746" y="116"/>
                      <a:pt x="731" y="131"/>
                    </a:cubicBezTo>
                    <a:cubicBezTo>
                      <a:pt x="486" y="376"/>
                      <a:pt x="486" y="376"/>
                      <a:pt x="486" y="376"/>
                    </a:cubicBezTo>
                    <a:cubicBezTo>
                      <a:pt x="480" y="382"/>
                      <a:pt x="476" y="390"/>
                      <a:pt x="476" y="399"/>
                    </a:cubicBezTo>
                    <a:cubicBezTo>
                      <a:pt x="476" y="407"/>
                      <a:pt x="480" y="415"/>
                      <a:pt x="486" y="421"/>
                    </a:cubicBezTo>
                    <a:cubicBezTo>
                      <a:pt x="731" y="667"/>
                      <a:pt x="731" y="667"/>
                      <a:pt x="731" y="667"/>
                    </a:cubicBezTo>
                    <a:cubicBezTo>
                      <a:pt x="746" y="682"/>
                      <a:pt x="746" y="707"/>
                      <a:pt x="731" y="722"/>
                    </a:cubicBezTo>
                    <a:close/>
                    <a:moveTo>
                      <a:pt x="731" y="722"/>
                    </a:moveTo>
                    <a:cubicBezTo>
                      <a:pt x="731" y="722"/>
                      <a:pt x="731" y="722"/>
                      <a:pt x="731" y="7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Freeform 39"/>
              <p:cNvSpPr>
                <a:spLocks noEditPoints="1"/>
              </p:cNvSpPr>
              <p:nvPr/>
            </p:nvSpPr>
            <p:spPr bwMode="auto">
              <a:xfrm>
                <a:off x="1970" y="2039"/>
                <a:ext cx="152" cy="231"/>
              </a:xfrm>
              <a:custGeom>
                <a:avLst/>
                <a:gdLst>
                  <a:gd name="T0" fmla="*/ 413 w 421"/>
                  <a:gd name="T1" fmla="*/ 22 h 642"/>
                  <a:gd name="T2" fmla="*/ 370 w 421"/>
                  <a:gd name="T3" fmla="*/ 8 h 642"/>
                  <a:gd name="T4" fmla="*/ 103 w 421"/>
                  <a:gd name="T5" fmla="*/ 252 h 642"/>
                  <a:gd name="T6" fmla="*/ 0 w 421"/>
                  <a:gd name="T7" fmla="*/ 610 h 642"/>
                  <a:gd name="T8" fmla="*/ 32 w 421"/>
                  <a:gd name="T9" fmla="*/ 642 h 642"/>
                  <a:gd name="T10" fmla="*/ 64 w 421"/>
                  <a:gd name="T11" fmla="*/ 610 h 642"/>
                  <a:gd name="T12" fmla="*/ 399 w 421"/>
                  <a:gd name="T13" fmla="*/ 65 h 642"/>
                  <a:gd name="T14" fmla="*/ 413 w 421"/>
                  <a:gd name="T15" fmla="*/ 22 h 642"/>
                  <a:gd name="T16" fmla="*/ 413 w 421"/>
                  <a:gd name="T17" fmla="*/ 22 h 642"/>
                  <a:gd name="T18" fmla="*/ 413 w 421"/>
                  <a:gd name="T19" fmla="*/ 22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642">
                    <a:moveTo>
                      <a:pt x="413" y="22"/>
                    </a:moveTo>
                    <a:cubicBezTo>
                      <a:pt x="405" y="6"/>
                      <a:pt x="385" y="0"/>
                      <a:pt x="370" y="8"/>
                    </a:cubicBezTo>
                    <a:cubicBezTo>
                      <a:pt x="260" y="64"/>
                      <a:pt x="168" y="148"/>
                      <a:pt x="103" y="252"/>
                    </a:cubicBezTo>
                    <a:cubicBezTo>
                      <a:pt x="35" y="359"/>
                      <a:pt x="0" y="483"/>
                      <a:pt x="0" y="610"/>
                    </a:cubicBezTo>
                    <a:cubicBezTo>
                      <a:pt x="0" y="628"/>
                      <a:pt x="14" y="642"/>
                      <a:pt x="32" y="642"/>
                    </a:cubicBezTo>
                    <a:cubicBezTo>
                      <a:pt x="50" y="642"/>
                      <a:pt x="64" y="628"/>
                      <a:pt x="64" y="610"/>
                    </a:cubicBezTo>
                    <a:cubicBezTo>
                      <a:pt x="64" y="379"/>
                      <a:pt x="192" y="170"/>
                      <a:pt x="399" y="65"/>
                    </a:cubicBezTo>
                    <a:cubicBezTo>
                      <a:pt x="414" y="57"/>
                      <a:pt x="421" y="38"/>
                      <a:pt x="413" y="22"/>
                    </a:cubicBezTo>
                    <a:close/>
                    <a:moveTo>
                      <a:pt x="413" y="22"/>
                    </a:moveTo>
                    <a:cubicBezTo>
                      <a:pt x="413" y="22"/>
                      <a:pt x="413" y="22"/>
                      <a:pt x="413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Freeform 40"/>
              <p:cNvSpPr>
                <a:spLocks noEditPoints="1"/>
              </p:cNvSpPr>
              <p:nvPr/>
            </p:nvSpPr>
            <p:spPr bwMode="auto">
              <a:xfrm>
                <a:off x="2154" y="2015"/>
                <a:ext cx="71" cy="28"/>
              </a:xfrm>
              <a:custGeom>
                <a:avLst/>
                <a:gdLst>
                  <a:gd name="T0" fmla="*/ 35 w 198"/>
                  <a:gd name="T1" fmla="*/ 77 h 77"/>
                  <a:gd name="T2" fmla="*/ 42 w 198"/>
                  <a:gd name="T3" fmla="*/ 77 h 77"/>
                  <a:gd name="T4" fmla="*/ 166 w 198"/>
                  <a:gd name="T5" fmla="*/ 64 h 77"/>
                  <a:gd name="T6" fmla="*/ 198 w 198"/>
                  <a:gd name="T7" fmla="*/ 32 h 77"/>
                  <a:gd name="T8" fmla="*/ 166 w 198"/>
                  <a:gd name="T9" fmla="*/ 0 h 77"/>
                  <a:gd name="T10" fmla="*/ 29 w 198"/>
                  <a:gd name="T11" fmla="*/ 14 h 77"/>
                  <a:gd name="T12" fmla="*/ 4 w 198"/>
                  <a:gd name="T13" fmla="*/ 52 h 77"/>
                  <a:gd name="T14" fmla="*/ 35 w 198"/>
                  <a:gd name="T15" fmla="*/ 77 h 77"/>
                  <a:gd name="T16" fmla="*/ 35 w 198"/>
                  <a:gd name="T17" fmla="*/ 77 h 77"/>
                  <a:gd name="T18" fmla="*/ 35 w 198"/>
                  <a:gd name="T1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8" h="77">
                    <a:moveTo>
                      <a:pt x="35" y="77"/>
                    </a:moveTo>
                    <a:cubicBezTo>
                      <a:pt x="37" y="77"/>
                      <a:pt x="39" y="77"/>
                      <a:pt x="42" y="77"/>
                    </a:cubicBezTo>
                    <a:cubicBezTo>
                      <a:pt x="82" y="68"/>
                      <a:pt x="124" y="64"/>
                      <a:pt x="166" y="64"/>
                    </a:cubicBezTo>
                    <a:cubicBezTo>
                      <a:pt x="184" y="64"/>
                      <a:pt x="198" y="50"/>
                      <a:pt x="198" y="32"/>
                    </a:cubicBezTo>
                    <a:cubicBezTo>
                      <a:pt x="198" y="14"/>
                      <a:pt x="184" y="0"/>
                      <a:pt x="166" y="0"/>
                    </a:cubicBezTo>
                    <a:cubicBezTo>
                      <a:pt x="120" y="0"/>
                      <a:pt x="74" y="5"/>
                      <a:pt x="29" y="14"/>
                    </a:cubicBezTo>
                    <a:cubicBezTo>
                      <a:pt x="11" y="18"/>
                      <a:pt x="0" y="35"/>
                      <a:pt x="4" y="52"/>
                    </a:cubicBezTo>
                    <a:cubicBezTo>
                      <a:pt x="7" y="67"/>
                      <a:pt x="20" y="77"/>
                      <a:pt x="35" y="77"/>
                    </a:cubicBezTo>
                    <a:close/>
                    <a:moveTo>
                      <a:pt x="35" y="77"/>
                    </a:moveTo>
                    <a:cubicBezTo>
                      <a:pt x="35" y="77"/>
                      <a:pt x="35" y="77"/>
                      <a:pt x="35" y="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1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2417" y="966343"/>
            <a:ext cx="108409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motivos alegados pelos empreendedores para que a empresa deixasse de funcionar 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02790" y="6163933"/>
            <a:ext cx="8105819" cy="32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P8.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Cite os três principais motivos que o(a) Sr.(a) considera que foram fundamentais para que a empresa deixasse de funcionar (aberta) 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endParaRPr lang="pt-BR" sz="1050" dirty="0">
              <a:solidFill>
                <a:schemeClr val="bg2">
                  <a:lumMod val="10000"/>
                </a:schemeClr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empreendedores cujas empresas fecharam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802791" y="4775403"/>
            <a:ext cx="4546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as causas dos fechamentos das empresas foram bem diversificadas, com destaque para os ‘impostos &amp; custos’ em conjunto com dificuldade nas ‘vendas &amp; demanda’ 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312914" y="4762412"/>
            <a:ext cx="48905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os problemas ‘financeiros &amp; inadimplência’, muito próximos em termos percentuais das dificuldades com ‘gestão’, se constituem nos 4 aspectos mais citados para o fechamento das empresas </a:t>
            </a:r>
            <a:endParaRPr lang="pt-BR" sz="12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2061" y="3206818"/>
            <a:ext cx="161287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 err="1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impostos|custos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 despesas| juros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265410" y="3206818"/>
            <a:ext cx="17334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pouca procura, </a:t>
            </a: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demanda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, clientes, </a:t>
            </a: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vendas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 | forte concorrência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48444" y="3233233"/>
            <a:ext cx="189304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problemas </a:t>
            </a: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financeiros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| </a:t>
            </a: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inadimplência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| falta de linhas de crédito| capital de giro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110641" y="3229012"/>
            <a:ext cx="224301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gestão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| problemas administrativos e contábeis| incapacidade| sociedade| logística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231241" y="3181708"/>
            <a:ext cx="197103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outra oportunidade| não precisou mais da empresa | fim da empresa, contrato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0390902" y="3172563"/>
            <a:ext cx="147338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mão de obra| funcionários| preparo</a:t>
            </a: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70519"/>
              </p:ext>
            </p:extLst>
          </p:nvPr>
        </p:nvGraphicFramePr>
        <p:xfrm>
          <a:off x="689359" y="1930532"/>
          <a:ext cx="1478280" cy="134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8678"/>
              </p:ext>
            </p:extLst>
          </p:nvPr>
        </p:nvGraphicFramePr>
        <p:xfrm>
          <a:off x="2392974" y="1930532"/>
          <a:ext cx="1478280" cy="134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452634"/>
              </p:ext>
            </p:extLst>
          </p:nvPr>
        </p:nvGraphicFramePr>
        <p:xfrm>
          <a:off x="4336202" y="1930532"/>
          <a:ext cx="1478280" cy="134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059359"/>
              </p:ext>
            </p:extLst>
          </p:nvPr>
        </p:nvGraphicFramePr>
        <p:xfrm>
          <a:off x="6474906" y="1930532"/>
          <a:ext cx="1478280" cy="134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339887"/>
              </p:ext>
            </p:extLst>
          </p:nvPr>
        </p:nvGraphicFramePr>
        <p:xfrm>
          <a:off x="8477616" y="1930532"/>
          <a:ext cx="1478280" cy="134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278080"/>
              </p:ext>
            </p:extLst>
          </p:nvPr>
        </p:nvGraphicFramePr>
        <p:xfrm>
          <a:off x="10388456" y="1930532"/>
          <a:ext cx="1478280" cy="134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Retângulo 27"/>
          <p:cNvSpPr/>
          <p:nvPr/>
        </p:nvSpPr>
        <p:spPr>
          <a:xfrm>
            <a:off x="1004836" y="2388726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C00000"/>
                </a:solidFill>
                <a:ea typeface="+mj-ea"/>
                <a:cs typeface="+mj-cs"/>
              </a:rPr>
              <a:t>31</a:t>
            </a:r>
            <a:r>
              <a:rPr lang="pt-BR" b="1" dirty="0">
                <a:solidFill>
                  <a:srgbClr val="C00000"/>
                </a:solidFill>
                <a:ea typeface="+mj-ea"/>
                <a:cs typeface="+mj-cs"/>
              </a:rPr>
              <a:t>%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765001" y="2381228"/>
            <a:ext cx="7342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C00000"/>
                </a:solidFill>
                <a:ea typeface="+mj-ea"/>
                <a:cs typeface="+mj-cs"/>
              </a:rPr>
              <a:t>29%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4658601" y="2401488"/>
            <a:ext cx="83348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C00000"/>
                </a:solidFill>
                <a:ea typeface="+mj-ea"/>
                <a:cs typeface="+mj-cs"/>
              </a:rPr>
              <a:t>25%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6802578" y="2401488"/>
            <a:ext cx="8229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C00000"/>
                </a:solidFill>
                <a:ea typeface="+mj-ea"/>
                <a:cs typeface="+mj-cs"/>
              </a:rPr>
              <a:t>25%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8760639" y="2384259"/>
            <a:ext cx="9122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C00000"/>
                </a:solidFill>
                <a:ea typeface="+mj-ea"/>
                <a:cs typeface="+mj-cs"/>
              </a:rPr>
              <a:t>13%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10716128" y="2395743"/>
            <a:ext cx="8229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C00000"/>
                </a:solidFill>
                <a:ea typeface="+mj-ea"/>
                <a:cs typeface="+mj-cs"/>
              </a:rPr>
              <a:t>12%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2234938" y="1752812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4233121" y="1752812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6231304" y="1752812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8229487" y="1752812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10227671" y="1752812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ço Reservado para Conteúdo 2"/>
          <p:cNvSpPr txBox="1">
            <a:spLocks/>
          </p:cNvSpPr>
          <p:nvPr/>
        </p:nvSpPr>
        <p:spPr>
          <a:xfrm>
            <a:off x="9852340" y="5835683"/>
            <a:ext cx="2339660" cy="328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396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3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12" grpId="0"/>
      <p:bldP spid="14" grpId="0"/>
      <p:bldP spid="15" grpId="0"/>
      <p:bldP spid="16" grpId="0"/>
      <p:bldP spid="17" grpId="0"/>
      <p:bldP spid="19" grpId="0"/>
      <p:bldGraphic spid="22" grpId="0">
        <p:bldAsOne/>
      </p:bldGraphic>
      <p:bldGraphic spid="23" grpId="0">
        <p:bldAsOne/>
      </p:bldGraphic>
      <p:bldGraphic spid="24" grpId="0">
        <p:bldAsOne/>
      </p:bldGraphic>
      <p:bldGraphic spid="25" grpId="0">
        <p:bldAsOne/>
      </p:bldGraphic>
      <p:bldGraphic spid="26" grpId="0">
        <p:bldAsOne/>
      </p:bldGraphic>
      <p:bldGraphic spid="27" grpId="0">
        <p:bldAsOne/>
      </p:bldGraphic>
      <p:bldP spid="28" grpId="0"/>
      <p:bldP spid="31" grpId="0"/>
      <p:bldP spid="32" grpId="0"/>
      <p:bldP spid="33" grpId="0"/>
      <p:bldP spid="34" grpId="0"/>
      <p:bldP spid="35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311100" y="6131552"/>
            <a:ext cx="2553190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396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ct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02790" y="6163933"/>
            <a:ext cx="8105819" cy="32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P8.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Cite os três principais motivos que o(a) Sr.(a) considera que foram fundamentais para que a empresa deixasse de funcionar (aberta) 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endParaRPr lang="pt-BR" sz="1050" dirty="0">
              <a:solidFill>
                <a:schemeClr val="bg2">
                  <a:lumMod val="10000"/>
                </a:schemeClr>
              </a:solidFill>
              <a:ea typeface="Verdana" pitchFamily="34" charset="0"/>
              <a:cs typeface="Arial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65130"/>
              </p:ext>
            </p:extLst>
          </p:nvPr>
        </p:nvGraphicFramePr>
        <p:xfrm>
          <a:off x="442171" y="1460759"/>
          <a:ext cx="6887713" cy="453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10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impostos/ custos/ despesas/ juros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vendas/ pouca procura, demanda, clientes/ forte concorrência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problemas financeiros/ inadimplência/falta de linhas de crédito/ capital de giro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gestão/ problemas administrativos e contábeis/ incapacidade/ sociedade/ logística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 oportunidade/ não precisou mais da empresa/ fim da empresa, contrato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mão de obra/ funcionários/ preparo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crise (econômica/ do país/ financeira)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burocracia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problemas pessoais/ família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localização/ ponto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motivos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diversos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 (carga horária/ incompatibilidade)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força maior/ doença/ aposentadoria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apoio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650419418"/>
              </p:ext>
            </p:extLst>
          </p:nvPr>
        </p:nvGraphicFramePr>
        <p:xfrm>
          <a:off x="7273027" y="1484580"/>
          <a:ext cx="1541866" cy="451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empreendedores cujas empresas fecharam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26338"/>
              </p:ext>
            </p:extLst>
          </p:nvPr>
        </p:nvGraphicFramePr>
        <p:xfrm>
          <a:off x="8726618" y="1257962"/>
          <a:ext cx="3060000" cy="4728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49%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19%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9%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19%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9%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7477257" y="1635030"/>
            <a:ext cx="1312027" cy="4200524"/>
            <a:chOff x="7439019" y="2511928"/>
            <a:chExt cx="549282" cy="5640649"/>
          </a:xfrm>
        </p:grpSpPr>
        <p:cxnSp>
          <p:nvCxnSpPr>
            <p:cNvPr id="15" name="Conector reto 14"/>
            <p:cNvCxnSpPr/>
            <p:nvPr/>
          </p:nvCxnSpPr>
          <p:spPr>
            <a:xfrm flipH="1">
              <a:off x="7888954" y="2511928"/>
              <a:ext cx="9934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7864952" y="2942459"/>
              <a:ext cx="12334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7793860" y="3372988"/>
              <a:ext cx="19444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7804939" y="3803518"/>
              <a:ext cx="18336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7599974" y="4234048"/>
              <a:ext cx="38832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7613823" y="4664578"/>
              <a:ext cx="374477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7567660" y="5104424"/>
              <a:ext cx="42064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7496270" y="5534953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7496270" y="5965483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7450097" y="6396012"/>
              <a:ext cx="53820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7450097" y="6826543"/>
              <a:ext cx="53820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7439019" y="7257072"/>
              <a:ext cx="549282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7439019" y="7722046"/>
              <a:ext cx="54928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7450097" y="8152577"/>
              <a:ext cx="53820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tângulo 28"/>
          <p:cNvSpPr/>
          <p:nvPr/>
        </p:nvSpPr>
        <p:spPr>
          <a:xfrm>
            <a:off x="645282" y="843360"/>
            <a:ext cx="108409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motivos alegados pelos empreendedores para que a empresa deixasse de funcionar </a:t>
            </a:r>
          </a:p>
        </p:txBody>
      </p:sp>
    </p:spTree>
    <p:extLst>
      <p:ext uri="{BB962C8B-B14F-4D97-AF65-F5344CB8AC3E}">
        <p14:creationId xmlns:p14="http://schemas.microsoft.com/office/powerpoint/2010/main" val="39342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9514" y="1075252"/>
            <a:ext cx="11413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</a:rPr>
              <a:t>fatores alegados pelos empreendedores que teriam evitado o fechamento da empresa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02790" y="6163932"/>
            <a:ext cx="9344510" cy="492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P9 -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Dos tipos de auxílio que vou ler, quais são mais importantes e que poderiam ter sido úteis para evitar o fechamento da empresa? (Escolher até 2 motivos)</a:t>
            </a:r>
            <a:endParaRPr lang="pt-BR" sz="11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endParaRPr lang="pt-BR" sz="1050" dirty="0">
              <a:solidFill>
                <a:schemeClr val="bg2">
                  <a:lumMod val="10000"/>
                </a:schemeClr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empreendedores cujas empresas fecharam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861555" y="2126459"/>
            <a:ext cx="48815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</a:rPr>
              <a:t>se por um lado as causas do fechamento das empresas se dividem em múltiplas menções, por outro, mais da metade desses empreendedores acredita que ‘menos encargo e impostos’ pudessem evitar o fechamento das mesmas</a:t>
            </a:r>
            <a:endParaRPr lang="pt-BR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93923" y="3128710"/>
            <a:ext cx="16128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menos encargos e impostos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61006" y="3128710"/>
            <a:ext cx="173340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mais clientes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44885" y="5257172"/>
            <a:ext cx="201612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planejamento do negócio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128504" y="3128710"/>
            <a:ext cx="247514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crédito mais facilitado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457497" y="5232061"/>
            <a:ext cx="21123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mão de obra mais qualificada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435176" y="5222916"/>
            <a:ext cx="185065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gestão financeira mais eficaz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8883" y="4019497"/>
            <a:ext cx="530423" cy="530423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2000" y="4019497"/>
            <a:ext cx="530423" cy="530423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5115" y="4019497"/>
            <a:ext cx="530423" cy="530423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8231" y="4019497"/>
            <a:ext cx="530423" cy="530423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41346" y="4019497"/>
            <a:ext cx="530423" cy="530423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2589" y="4620077"/>
            <a:ext cx="530423" cy="530423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55705" y="4620077"/>
            <a:ext cx="530423" cy="530423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8820" y="4620077"/>
            <a:ext cx="530423" cy="530423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1940" y="4620077"/>
            <a:ext cx="530423" cy="530423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6723" y="4620188"/>
            <a:ext cx="530423" cy="530423"/>
          </a:xfrm>
          <a:prstGeom prst="rect">
            <a:avLst/>
          </a:prstGeom>
        </p:spPr>
      </p:pic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2737184457"/>
              </p:ext>
            </p:extLst>
          </p:nvPr>
        </p:nvGraphicFramePr>
        <p:xfrm>
          <a:off x="546218" y="1819250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etângulo 46"/>
          <p:cNvSpPr/>
          <p:nvPr/>
        </p:nvSpPr>
        <p:spPr>
          <a:xfrm>
            <a:off x="1129949" y="2279516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E20000"/>
                </a:solidFill>
                <a:ea typeface="+mj-ea"/>
                <a:cs typeface="+mj-cs"/>
              </a:rPr>
              <a:t>52</a:t>
            </a:r>
            <a:r>
              <a:rPr lang="pt-BR" b="1" dirty="0">
                <a:solidFill>
                  <a:srgbClr val="E20000"/>
                </a:solidFill>
                <a:ea typeface="+mj-ea"/>
                <a:cs typeface="+mj-cs"/>
              </a:rPr>
              <a:t>%</a:t>
            </a:r>
          </a:p>
        </p:txBody>
      </p:sp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120836358"/>
              </p:ext>
            </p:extLst>
          </p:nvPr>
        </p:nvGraphicFramePr>
        <p:xfrm>
          <a:off x="2457497" y="1819250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Retângulo 50"/>
          <p:cNvSpPr/>
          <p:nvPr/>
        </p:nvSpPr>
        <p:spPr>
          <a:xfrm>
            <a:off x="3041228" y="2279516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E20000"/>
                </a:solidFill>
                <a:ea typeface="+mj-ea"/>
                <a:cs typeface="+mj-cs"/>
              </a:rPr>
              <a:t>28</a:t>
            </a:r>
            <a:r>
              <a:rPr lang="pt-BR" b="1" dirty="0">
                <a:solidFill>
                  <a:srgbClr val="E20000"/>
                </a:solidFill>
                <a:ea typeface="+mj-ea"/>
                <a:cs typeface="+mj-cs"/>
              </a:rPr>
              <a:t>%</a:t>
            </a:r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2470826855"/>
              </p:ext>
            </p:extLst>
          </p:nvPr>
        </p:nvGraphicFramePr>
        <p:xfrm>
          <a:off x="4358682" y="1819250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Retângulo 52"/>
          <p:cNvSpPr/>
          <p:nvPr/>
        </p:nvSpPr>
        <p:spPr>
          <a:xfrm>
            <a:off x="4930119" y="2279516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E20000"/>
                </a:solidFill>
                <a:ea typeface="+mj-ea"/>
                <a:cs typeface="+mj-cs"/>
              </a:rPr>
              <a:t>21</a:t>
            </a:r>
            <a:r>
              <a:rPr lang="pt-BR" b="1" dirty="0">
                <a:solidFill>
                  <a:srgbClr val="E20000"/>
                </a:solidFill>
                <a:ea typeface="+mj-ea"/>
                <a:cs typeface="+mj-cs"/>
              </a:rPr>
              <a:t>%</a:t>
            </a:r>
          </a:p>
        </p:txBody>
      </p:sp>
      <p:graphicFrame>
        <p:nvGraphicFramePr>
          <p:cNvPr id="54" name="Gráfico 53"/>
          <p:cNvGraphicFramePr/>
          <p:nvPr>
            <p:extLst>
              <p:ext uri="{D42A27DB-BD31-4B8C-83A1-F6EECF244321}">
                <p14:modId xmlns:p14="http://schemas.microsoft.com/office/powerpoint/2010/main" val="3262723122"/>
              </p:ext>
            </p:extLst>
          </p:nvPr>
        </p:nvGraphicFramePr>
        <p:xfrm>
          <a:off x="546218" y="3882474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5" name="Retângulo 54"/>
          <p:cNvSpPr/>
          <p:nvPr/>
        </p:nvSpPr>
        <p:spPr>
          <a:xfrm>
            <a:off x="1129949" y="4342740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E20000"/>
                </a:solidFill>
                <a:ea typeface="+mj-ea"/>
                <a:cs typeface="+mj-cs"/>
              </a:rPr>
              <a:t>18</a:t>
            </a:r>
            <a:r>
              <a:rPr lang="pt-BR" b="1" dirty="0">
                <a:solidFill>
                  <a:srgbClr val="E20000"/>
                </a:solidFill>
                <a:ea typeface="+mj-ea"/>
                <a:cs typeface="+mj-cs"/>
              </a:rPr>
              <a:t>%</a:t>
            </a:r>
          </a:p>
        </p:txBody>
      </p: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3705450811"/>
              </p:ext>
            </p:extLst>
          </p:nvPr>
        </p:nvGraphicFramePr>
        <p:xfrm>
          <a:off x="2457497" y="3882474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7" name="Retângulo 56"/>
          <p:cNvSpPr/>
          <p:nvPr/>
        </p:nvSpPr>
        <p:spPr>
          <a:xfrm>
            <a:off x="3041228" y="4342740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E20000"/>
                </a:solidFill>
                <a:ea typeface="+mj-ea"/>
                <a:cs typeface="+mj-cs"/>
              </a:rPr>
              <a:t>15</a:t>
            </a:r>
            <a:r>
              <a:rPr lang="pt-BR" b="1" dirty="0">
                <a:solidFill>
                  <a:srgbClr val="E20000"/>
                </a:solidFill>
                <a:ea typeface="+mj-ea"/>
                <a:cs typeface="+mj-cs"/>
              </a:rPr>
              <a:t>%</a:t>
            </a:r>
          </a:p>
        </p:txBody>
      </p:sp>
      <p:graphicFrame>
        <p:nvGraphicFramePr>
          <p:cNvPr id="58" name="Gráfico 57"/>
          <p:cNvGraphicFramePr/>
          <p:nvPr>
            <p:extLst>
              <p:ext uri="{D42A27DB-BD31-4B8C-83A1-F6EECF244321}">
                <p14:modId xmlns:p14="http://schemas.microsoft.com/office/powerpoint/2010/main" val="2729124582"/>
              </p:ext>
            </p:extLst>
          </p:nvPr>
        </p:nvGraphicFramePr>
        <p:xfrm>
          <a:off x="4358682" y="3882474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9" name="Retângulo 58"/>
          <p:cNvSpPr/>
          <p:nvPr/>
        </p:nvSpPr>
        <p:spPr>
          <a:xfrm>
            <a:off x="4930119" y="4342740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E20000"/>
                </a:solidFill>
                <a:ea typeface="+mj-ea"/>
                <a:cs typeface="+mj-cs"/>
              </a:rPr>
              <a:t>13</a:t>
            </a:r>
            <a:r>
              <a:rPr lang="pt-BR" b="1" dirty="0">
                <a:solidFill>
                  <a:srgbClr val="E20000"/>
                </a:solidFill>
                <a:ea typeface="+mj-ea"/>
                <a:cs typeface="+mj-cs"/>
              </a:rPr>
              <a:t>%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203600" y="4019497"/>
            <a:ext cx="1612877" cy="1355118"/>
            <a:chOff x="10203600" y="4019497"/>
            <a:chExt cx="1612877" cy="1355118"/>
          </a:xfrm>
        </p:grpSpPr>
        <p:sp>
          <p:nvSpPr>
            <p:cNvPr id="60" name="Retângulo 59"/>
            <p:cNvSpPr/>
            <p:nvPr/>
          </p:nvSpPr>
          <p:spPr>
            <a:xfrm>
              <a:off x="10203600" y="4839084"/>
              <a:ext cx="161287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pt-BR" sz="1600" b="1" dirty="0">
                  <a:solidFill>
                    <a:schemeClr val="bg2">
                      <a:lumMod val="25000"/>
                    </a:schemeClr>
                  </a:solidFill>
                  <a:ea typeface="+mj-ea"/>
                  <a:cs typeface="+mj-cs"/>
                </a:rPr>
                <a:t>menos encargos e impostos</a:t>
              </a:r>
            </a:p>
          </p:txBody>
        </p:sp>
        <p:grpSp>
          <p:nvGrpSpPr>
            <p:cNvPr id="63" name="Group 4"/>
            <p:cNvGrpSpPr>
              <a:grpSpLocks noChangeAspect="1"/>
            </p:cNvGrpSpPr>
            <p:nvPr/>
          </p:nvGrpSpPr>
          <p:grpSpPr bwMode="auto">
            <a:xfrm>
              <a:off x="10639561" y="4091256"/>
              <a:ext cx="622300" cy="620713"/>
              <a:chOff x="695" y="1064"/>
              <a:chExt cx="392" cy="391"/>
            </a:xfrm>
            <a:solidFill>
              <a:srgbClr val="016FAC"/>
            </a:solidFill>
          </p:grpSpPr>
          <p:sp>
            <p:nvSpPr>
              <p:cNvPr id="64" name="Freeform 5"/>
              <p:cNvSpPr>
                <a:spLocks noEditPoints="1"/>
              </p:cNvSpPr>
              <p:nvPr/>
            </p:nvSpPr>
            <p:spPr bwMode="auto">
              <a:xfrm>
                <a:off x="695" y="1064"/>
                <a:ext cx="392" cy="391"/>
              </a:xfrm>
              <a:custGeom>
                <a:avLst/>
                <a:gdLst>
                  <a:gd name="T0" fmla="*/ 1187 w 1202"/>
                  <a:gd name="T1" fmla="*/ 85 h 1199"/>
                  <a:gd name="T2" fmla="*/ 601 w 1202"/>
                  <a:gd name="T3" fmla="*/ 0 h 1199"/>
                  <a:gd name="T4" fmla="*/ 16 w 1202"/>
                  <a:gd name="T5" fmla="*/ 85 h 1199"/>
                  <a:gd name="T6" fmla="*/ 50 w 1202"/>
                  <a:gd name="T7" fmla="*/ 276 h 1199"/>
                  <a:gd name="T8" fmla="*/ 1 w 1202"/>
                  <a:gd name="T9" fmla="*/ 503 h 1199"/>
                  <a:gd name="T10" fmla="*/ 10 w 1202"/>
                  <a:gd name="T11" fmla="*/ 527 h 1199"/>
                  <a:gd name="T12" fmla="*/ 45 w 1202"/>
                  <a:gd name="T13" fmla="*/ 535 h 1199"/>
                  <a:gd name="T14" fmla="*/ 9 w 1202"/>
                  <a:gd name="T15" fmla="*/ 598 h 1199"/>
                  <a:gd name="T16" fmla="*/ 265 w 1202"/>
                  <a:gd name="T17" fmla="*/ 1037 h 1199"/>
                  <a:gd name="T18" fmla="*/ 285 w 1202"/>
                  <a:gd name="T19" fmla="*/ 1064 h 1199"/>
                  <a:gd name="T20" fmla="*/ 550 w 1202"/>
                  <a:gd name="T21" fmla="*/ 1198 h 1199"/>
                  <a:gd name="T22" fmla="*/ 601 w 1202"/>
                  <a:gd name="T23" fmla="*/ 1167 h 1199"/>
                  <a:gd name="T24" fmla="*/ 649 w 1202"/>
                  <a:gd name="T25" fmla="*/ 1199 h 1199"/>
                  <a:gd name="T26" fmla="*/ 907 w 1202"/>
                  <a:gd name="T27" fmla="*/ 1089 h 1199"/>
                  <a:gd name="T28" fmla="*/ 911 w 1202"/>
                  <a:gd name="T29" fmla="*/ 1023 h 1199"/>
                  <a:gd name="T30" fmla="*/ 971 w 1202"/>
                  <a:gd name="T31" fmla="*/ 1033 h 1199"/>
                  <a:gd name="T32" fmla="*/ 1116 w 1202"/>
                  <a:gd name="T33" fmla="*/ 822 h 1199"/>
                  <a:gd name="T34" fmla="*/ 1123 w 1202"/>
                  <a:gd name="T35" fmla="*/ 734 h 1199"/>
                  <a:gd name="T36" fmla="*/ 1163 w 1202"/>
                  <a:gd name="T37" fmla="*/ 719 h 1199"/>
                  <a:gd name="T38" fmla="*/ 1153 w 1202"/>
                  <a:gd name="T39" fmla="*/ 276 h 1199"/>
                  <a:gd name="T40" fmla="*/ 1121 w 1202"/>
                  <a:gd name="T41" fmla="*/ 672 h 1199"/>
                  <a:gd name="T42" fmla="*/ 1046 w 1202"/>
                  <a:gd name="T43" fmla="*/ 664 h 1199"/>
                  <a:gd name="T44" fmla="*/ 1061 w 1202"/>
                  <a:gd name="T45" fmla="*/ 819 h 1199"/>
                  <a:gd name="T46" fmla="*/ 880 w 1202"/>
                  <a:gd name="T47" fmla="*/ 957 h 1199"/>
                  <a:gd name="T48" fmla="*/ 848 w 1202"/>
                  <a:gd name="T49" fmla="*/ 990 h 1199"/>
                  <a:gd name="T50" fmla="*/ 655 w 1202"/>
                  <a:gd name="T51" fmla="*/ 1143 h 1199"/>
                  <a:gd name="T52" fmla="*/ 602 w 1202"/>
                  <a:gd name="T53" fmla="*/ 1093 h 1199"/>
                  <a:gd name="T54" fmla="*/ 547 w 1202"/>
                  <a:gd name="T55" fmla="*/ 1143 h 1199"/>
                  <a:gd name="T56" fmla="*/ 355 w 1202"/>
                  <a:gd name="T57" fmla="*/ 990 h 1199"/>
                  <a:gd name="T58" fmla="*/ 323 w 1202"/>
                  <a:gd name="T59" fmla="*/ 957 h 1199"/>
                  <a:gd name="T60" fmla="*/ 65 w 1202"/>
                  <a:gd name="T61" fmla="*/ 599 h 1199"/>
                  <a:gd name="T62" fmla="*/ 137 w 1202"/>
                  <a:gd name="T63" fmla="*/ 517 h 1199"/>
                  <a:gd name="T64" fmla="*/ 55 w 1202"/>
                  <a:gd name="T65" fmla="*/ 480 h 1199"/>
                  <a:gd name="T66" fmla="*/ 102 w 1202"/>
                  <a:gd name="T67" fmla="*/ 254 h 1199"/>
                  <a:gd name="T68" fmla="*/ 159 w 1202"/>
                  <a:gd name="T69" fmla="*/ 135 h 1199"/>
                  <a:gd name="T70" fmla="*/ 119 w 1202"/>
                  <a:gd name="T71" fmla="*/ 213 h 1199"/>
                  <a:gd name="T72" fmla="*/ 157 w 1202"/>
                  <a:gd name="T73" fmla="*/ 211 h 1199"/>
                  <a:gd name="T74" fmla="*/ 1045 w 1202"/>
                  <a:gd name="T75" fmla="*/ 211 h 1199"/>
                  <a:gd name="T76" fmla="*/ 1085 w 1202"/>
                  <a:gd name="T77" fmla="*/ 174 h 1199"/>
                  <a:gd name="T78" fmla="*/ 1147 w 1202"/>
                  <a:gd name="T79" fmla="*/ 127 h 1199"/>
                  <a:gd name="T80" fmla="*/ 1096 w 1202"/>
                  <a:gd name="T81" fmla="*/ 287 h 1199"/>
                  <a:gd name="T82" fmla="*/ 1121 w 1202"/>
                  <a:gd name="T83" fmla="*/ 672 h 1199"/>
                  <a:gd name="T84" fmla="*/ 1121 w 1202"/>
                  <a:gd name="T85" fmla="*/ 672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2" h="1199">
                    <a:moveTo>
                      <a:pt x="1202" y="109"/>
                    </a:moveTo>
                    <a:cubicBezTo>
                      <a:pt x="1202" y="99"/>
                      <a:pt x="1196" y="90"/>
                      <a:pt x="1187" y="85"/>
                    </a:cubicBezTo>
                    <a:cubicBezTo>
                      <a:pt x="1101" y="42"/>
                      <a:pt x="1034" y="71"/>
                      <a:pt x="998" y="102"/>
                    </a:cubicBezTo>
                    <a:cubicBezTo>
                      <a:pt x="896" y="36"/>
                      <a:pt x="759" y="0"/>
                      <a:pt x="601" y="0"/>
                    </a:cubicBezTo>
                    <a:cubicBezTo>
                      <a:pt x="444" y="0"/>
                      <a:pt x="308" y="36"/>
                      <a:pt x="205" y="101"/>
                    </a:cubicBezTo>
                    <a:cubicBezTo>
                      <a:pt x="169" y="71"/>
                      <a:pt x="100" y="43"/>
                      <a:pt x="16" y="85"/>
                    </a:cubicBezTo>
                    <a:cubicBezTo>
                      <a:pt x="6" y="90"/>
                      <a:pt x="0" y="99"/>
                      <a:pt x="0" y="110"/>
                    </a:cubicBezTo>
                    <a:cubicBezTo>
                      <a:pt x="0" y="195"/>
                      <a:pt x="31" y="251"/>
                      <a:pt x="50" y="276"/>
                    </a:cubicBezTo>
                    <a:cubicBezTo>
                      <a:pt x="17" y="342"/>
                      <a:pt x="0" y="412"/>
                      <a:pt x="0" y="492"/>
                    </a:cubicBezTo>
                    <a:cubicBezTo>
                      <a:pt x="0" y="495"/>
                      <a:pt x="1" y="499"/>
                      <a:pt x="1" y="503"/>
                    </a:cubicBezTo>
                    <a:cubicBezTo>
                      <a:pt x="1" y="508"/>
                      <a:pt x="1" y="508"/>
                      <a:pt x="1" y="508"/>
                    </a:cubicBezTo>
                    <a:cubicBezTo>
                      <a:pt x="1" y="515"/>
                      <a:pt x="4" y="522"/>
                      <a:pt x="10" y="527"/>
                    </a:cubicBezTo>
                    <a:cubicBezTo>
                      <a:pt x="15" y="533"/>
                      <a:pt x="22" y="535"/>
                      <a:pt x="30" y="535"/>
                    </a:cubicBezTo>
                    <a:cubicBezTo>
                      <a:pt x="35" y="534"/>
                      <a:pt x="40" y="534"/>
                      <a:pt x="45" y="535"/>
                    </a:cubicBezTo>
                    <a:cubicBezTo>
                      <a:pt x="32" y="548"/>
                      <a:pt x="22" y="563"/>
                      <a:pt x="12" y="581"/>
                    </a:cubicBezTo>
                    <a:cubicBezTo>
                      <a:pt x="9" y="586"/>
                      <a:pt x="8" y="592"/>
                      <a:pt x="9" y="598"/>
                    </a:cubicBezTo>
                    <a:cubicBezTo>
                      <a:pt x="35" y="759"/>
                      <a:pt x="116" y="918"/>
                      <a:pt x="232" y="1033"/>
                    </a:cubicBezTo>
                    <a:cubicBezTo>
                      <a:pt x="241" y="1042"/>
                      <a:pt x="255" y="1044"/>
                      <a:pt x="265" y="1037"/>
                    </a:cubicBezTo>
                    <a:cubicBezTo>
                      <a:pt x="274" y="1032"/>
                      <a:pt x="283" y="1027"/>
                      <a:pt x="291" y="1023"/>
                    </a:cubicBezTo>
                    <a:cubicBezTo>
                      <a:pt x="289" y="1036"/>
                      <a:pt x="287" y="1050"/>
                      <a:pt x="285" y="1064"/>
                    </a:cubicBezTo>
                    <a:cubicBezTo>
                      <a:pt x="283" y="1073"/>
                      <a:pt x="287" y="1083"/>
                      <a:pt x="295" y="1089"/>
                    </a:cubicBezTo>
                    <a:cubicBezTo>
                      <a:pt x="375" y="1151"/>
                      <a:pt x="461" y="1188"/>
                      <a:pt x="550" y="1198"/>
                    </a:cubicBezTo>
                    <a:cubicBezTo>
                      <a:pt x="557" y="1199"/>
                      <a:pt x="563" y="1198"/>
                      <a:pt x="568" y="1195"/>
                    </a:cubicBezTo>
                    <a:cubicBezTo>
                      <a:pt x="581" y="1187"/>
                      <a:pt x="592" y="1176"/>
                      <a:pt x="601" y="1167"/>
                    </a:cubicBezTo>
                    <a:cubicBezTo>
                      <a:pt x="610" y="1176"/>
                      <a:pt x="621" y="1187"/>
                      <a:pt x="635" y="1195"/>
                    </a:cubicBezTo>
                    <a:cubicBezTo>
                      <a:pt x="639" y="1197"/>
                      <a:pt x="644" y="1199"/>
                      <a:pt x="649" y="1199"/>
                    </a:cubicBezTo>
                    <a:cubicBezTo>
                      <a:pt x="650" y="1199"/>
                      <a:pt x="651" y="1199"/>
                      <a:pt x="652" y="1198"/>
                    </a:cubicBezTo>
                    <a:cubicBezTo>
                      <a:pt x="742" y="1188"/>
                      <a:pt x="827" y="1151"/>
                      <a:pt x="907" y="1089"/>
                    </a:cubicBezTo>
                    <a:cubicBezTo>
                      <a:pt x="915" y="1083"/>
                      <a:pt x="919" y="1073"/>
                      <a:pt x="918" y="1064"/>
                    </a:cubicBezTo>
                    <a:cubicBezTo>
                      <a:pt x="916" y="1050"/>
                      <a:pt x="913" y="1036"/>
                      <a:pt x="911" y="1023"/>
                    </a:cubicBezTo>
                    <a:cubicBezTo>
                      <a:pt x="920" y="1027"/>
                      <a:pt x="928" y="1032"/>
                      <a:pt x="937" y="1037"/>
                    </a:cubicBezTo>
                    <a:cubicBezTo>
                      <a:pt x="948" y="1044"/>
                      <a:pt x="962" y="1042"/>
                      <a:pt x="971" y="1033"/>
                    </a:cubicBezTo>
                    <a:cubicBezTo>
                      <a:pt x="1026" y="978"/>
                      <a:pt x="1074" y="912"/>
                      <a:pt x="1113" y="837"/>
                    </a:cubicBezTo>
                    <a:cubicBezTo>
                      <a:pt x="1115" y="832"/>
                      <a:pt x="1116" y="827"/>
                      <a:pt x="1116" y="822"/>
                    </a:cubicBezTo>
                    <a:cubicBezTo>
                      <a:pt x="1113" y="787"/>
                      <a:pt x="1108" y="754"/>
                      <a:pt x="1102" y="723"/>
                    </a:cubicBezTo>
                    <a:cubicBezTo>
                      <a:pt x="1109" y="726"/>
                      <a:pt x="1116" y="730"/>
                      <a:pt x="1123" y="734"/>
                    </a:cubicBezTo>
                    <a:cubicBezTo>
                      <a:pt x="1130" y="738"/>
                      <a:pt x="1139" y="739"/>
                      <a:pt x="1147" y="736"/>
                    </a:cubicBezTo>
                    <a:cubicBezTo>
                      <a:pt x="1154" y="733"/>
                      <a:pt x="1160" y="727"/>
                      <a:pt x="1163" y="719"/>
                    </a:cubicBezTo>
                    <a:cubicBezTo>
                      <a:pt x="1189" y="642"/>
                      <a:pt x="1202" y="565"/>
                      <a:pt x="1202" y="492"/>
                    </a:cubicBezTo>
                    <a:cubicBezTo>
                      <a:pt x="1202" y="411"/>
                      <a:pt x="1186" y="342"/>
                      <a:pt x="1153" y="276"/>
                    </a:cubicBezTo>
                    <a:cubicBezTo>
                      <a:pt x="1171" y="251"/>
                      <a:pt x="1202" y="195"/>
                      <a:pt x="1202" y="109"/>
                    </a:cubicBezTo>
                    <a:close/>
                    <a:moveTo>
                      <a:pt x="1121" y="672"/>
                    </a:moveTo>
                    <a:cubicBezTo>
                      <a:pt x="1104" y="665"/>
                      <a:pt x="1088" y="660"/>
                      <a:pt x="1071" y="656"/>
                    </a:cubicBezTo>
                    <a:cubicBezTo>
                      <a:pt x="1062" y="654"/>
                      <a:pt x="1052" y="657"/>
                      <a:pt x="1046" y="664"/>
                    </a:cubicBezTo>
                    <a:cubicBezTo>
                      <a:pt x="1039" y="671"/>
                      <a:pt x="1037" y="680"/>
                      <a:pt x="1039" y="690"/>
                    </a:cubicBezTo>
                    <a:cubicBezTo>
                      <a:pt x="1049" y="729"/>
                      <a:pt x="1056" y="772"/>
                      <a:pt x="1061" y="819"/>
                    </a:cubicBezTo>
                    <a:cubicBezTo>
                      <a:pt x="1029" y="879"/>
                      <a:pt x="990" y="933"/>
                      <a:pt x="946" y="980"/>
                    </a:cubicBezTo>
                    <a:cubicBezTo>
                      <a:pt x="925" y="969"/>
                      <a:pt x="903" y="961"/>
                      <a:pt x="880" y="957"/>
                    </a:cubicBezTo>
                    <a:cubicBezTo>
                      <a:pt x="870" y="955"/>
                      <a:pt x="861" y="958"/>
                      <a:pt x="855" y="964"/>
                    </a:cubicBezTo>
                    <a:cubicBezTo>
                      <a:pt x="848" y="971"/>
                      <a:pt x="846" y="981"/>
                      <a:pt x="848" y="990"/>
                    </a:cubicBezTo>
                    <a:cubicBezTo>
                      <a:pt x="853" y="1010"/>
                      <a:pt x="857" y="1032"/>
                      <a:pt x="861" y="1056"/>
                    </a:cubicBezTo>
                    <a:cubicBezTo>
                      <a:pt x="796" y="1104"/>
                      <a:pt x="727" y="1133"/>
                      <a:pt x="655" y="1143"/>
                    </a:cubicBezTo>
                    <a:cubicBezTo>
                      <a:pt x="637" y="1129"/>
                      <a:pt x="626" y="1108"/>
                      <a:pt x="626" y="1107"/>
                    </a:cubicBezTo>
                    <a:cubicBezTo>
                      <a:pt x="621" y="1098"/>
                      <a:pt x="612" y="1093"/>
                      <a:pt x="602" y="1093"/>
                    </a:cubicBezTo>
                    <a:cubicBezTo>
                      <a:pt x="592" y="1093"/>
                      <a:pt x="582" y="1098"/>
                      <a:pt x="577" y="1107"/>
                    </a:cubicBezTo>
                    <a:cubicBezTo>
                      <a:pt x="577" y="1107"/>
                      <a:pt x="565" y="1128"/>
                      <a:pt x="547" y="1143"/>
                    </a:cubicBezTo>
                    <a:cubicBezTo>
                      <a:pt x="475" y="1133"/>
                      <a:pt x="406" y="1103"/>
                      <a:pt x="341" y="1056"/>
                    </a:cubicBezTo>
                    <a:cubicBezTo>
                      <a:pt x="345" y="1032"/>
                      <a:pt x="350" y="1010"/>
                      <a:pt x="355" y="990"/>
                    </a:cubicBezTo>
                    <a:cubicBezTo>
                      <a:pt x="357" y="981"/>
                      <a:pt x="354" y="971"/>
                      <a:pt x="348" y="964"/>
                    </a:cubicBezTo>
                    <a:cubicBezTo>
                      <a:pt x="341" y="958"/>
                      <a:pt x="332" y="955"/>
                      <a:pt x="323" y="957"/>
                    </a:cubicBezTo>
                    <a:cubicBezTo>
                      <a:pt x="300" y="961"/>
                      <a:pt x="277" y="969"/>
                      <a:pt x="256" y="980"/>
                    </a:cubicBezTo>
                    <a:cubicBezTo>
                      <a:pt x="160" y="877"/>
                      <a:pt x="89" y="737"/>
                      <a:pt x="65" y="599"/>
                    </a:cubicBezTo>
                    <a:cubicBezTo>
                      <a:pt x="80" y="573"/>
                      <a:pt x="99" y="555"/>
                      <a:pt x="122" y="544"/>
                    </a:cubicBezTo>
                    <a:cubicBezTo>
                      <a:pt x="132" y="539"/>
                      <a:pt x="138" y="528"/>
                      <a:pt x="137" y="517"/>
                    </a:cubicBezTo>
                    <a:cubicBezTo>
                      <a:pt x="136" y="506"/>
                      <a:pt x="129" y="497"/>
                      <a:pt x="118" y="493"/>
                    </a:cubicBezTo>
                    <a:cubicBezTo>
                      <a:pt x="97" y="486"/>
                      <a:pt x="76" y="482"/>
                      <a:pt x="55" y="480"/>
                    </a:cubicBezTo>
                    <a:cubicBezTo>
                      <a:pt x="57" y="408"/>
                      <a:pt x="73" y="346"/>
                      <a:pt x="106" y="287"/>
                    </a:cubicBezTo>
                    <a:cubicBezTo>
                      <a:pt x="112" y="276"/>
                      <a:pt x="110" y="263"/>
                      <a:pt x="102" y="254"/>
                    </a:cubicBezTo>
                    <a:cubicBezTo>
                      <a:pt x="100" y="252"/>
                      <a:pt x="61" y="211"/>
                      <a:pt x="56" y="127"/>
                    </a:cubicBezTo>
                    <a:cubicBezTo>
                      <a:pt x="103" y="109"/>
                      <a:pt x="138" y="121"/>
                      <a:pt x="159" y="135"/>
                    </a:cubicBezTo>
                    <a:cubicBezTo>
                      <a:pt x="144" y="147"/>
                      <a:pt x="130" y="160"/>
                      <a:pt x="117" y="174"/>
                    </a:cubicBezTo>
                    <a:cubicBezTo>
                      <a:pt x="107" y="185"/>
                      <a:pt x="108" y="202"/>
                      <a:pt x="119" y="213"/>
                    </a:cubicBezTo>
                    <a:cubicBezTo>
                      <a:pt x="124" y="218"/>
                      <a:pt x="131" y="220"/>
                      <a:pt x="137" y="220"/>
                    </a:cubicBezTo>
                    <a:cubicBezTo>
                      <a:pt x="145" y="220"/>
                      <a:pt x="152" y="217"/>
                      <a:pt x="157" y="211"/>
                    </a:cubicBezTo>
                    <a:cubicBezTo>
                      <a:pt x="252" y="110"/>
                      <a:pt x="409" y="55"/>
                      <a:pt x="601" y="55"/>
                    </a:cubicBezTo>
                    <a:cubicBezTo>
                      <a:pt x="793" y="55"/>
                      <a:pt x="951" y="110"/>
                      <a:pt x="1045" y="211"/>
                    </a:cubicBezTo>
                    <a:cubicBezTo>
                      <a:pt x="1055" y="222"/>
                      <a:pt x="1072" y="223"/>
                      <a:pt x="1083" y="212"/>
                    </a:cubicBezTo>
                    <a:cubicBezTo>
                      <a:pt x="1094" y="202"/>
                      <a:pt x="1095" y="185"/>
                      <a:pt x="1085" y="174"/>
                    </a:cubicBezTo>
                    <a:cubicBezTo>
                      <a:pt x="1072" y="160"/>
                      <a:pt x="1059" y="148"/>
                      <a:pt x="1044" y="136"/>
                    </a:cubicBezTo>
                    <a:cubicBezTo>
                      <a:pt x="1064" y="122"/>
                      <a:pt x="1099" y="109"/>
                      <a:pt x="1147" y="127"/>
                    </a:cubicBezTo>
                    <a:cubicBezTo>
                      <a:pt x="1142" y="211"/>
                      <a:pt x="1102" y="252"/>
                      <a:pt x="1101" y="254"/>
                    </a:cubicBezTo>
                    <a:cubicBezTo>
                      <a:pt x="1092" y="263"/>
                      <a:pt x="1090" y="276"/>
                      <a:pt x="1096" y="287"/>
                    </a:cubicBezTo>
                    <a:cubicBezTo>
                      <a:pt x="1131" y="349"/>
                      <a:pt x="1147" y="414"/>
                      <a:pt x="1147" y="492"/>
                    </a:cubicBezTo>
                    <a:cubicBezTo>
                      <a:pt x="1147" y="550"/>
                      <a:pt x="1138" y="610"/>
                      <a:pt x="1121" y="672"/>
                    </a:cubicBezTo>
                    <a:close/>
                    <a:moveTo>
                      <a:pt x="1121" y="672"/>
                    </a:moveTo>
                    <a:cubicBezTo>
                      <a:pt x="1121" y="672"/>
                      <a:pt x="1121" y="672"/>
                      <a:pt x="1121" y="672"/>
                    </a:cubicBezTo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Freeform 6"/>
              <p:cNvSpPr>
                <a:spLocks noEditPoints="1"/>
              </p:cNvSpPr>
              <p:nvPr/>
            </p:nvSpPr>
            <p:spPr bwMode="auto">
              <a:xfrm>
                <a:off x="820" y="1206"/>
                <a:ext cx="27" cy="27"/>
              </a:xfrm>
              <a:custGeom>
                <a:avLst/>
                <a:gdLst>
                  <a:gd name="T0" fmla="*/ 0 w 82"/>
                  <a:gd name="T1" fmla="*/ 41 h 82"/>
                  <a:gd name="T2" fmla="*/ 41 w 82"/>
                  <a:gd name="T3" fmla="*/ 82 h 82"/>
                  <a:gd name="T4" fmla="*/ 82 w 82"/>
                  <a:gd name="T5" fmla="*/ 41 h 82"/>
                  <a:gd name="T6" fmla="*/ 41 w 82"/>
                  <a:gd name="T7" fmla="*/ 0 h 82"/>
                  <a:gd name="T8" fmla="*/ 0 w 82"/>
                  <a:gd name="T9" fmla="*/ 41 h 82"/>
                  <a:gd name="T10" fmla="*/ 0 w 82"/>
                  <a:gd name="T11" fmla="*/ 41 h 82"/>
                  <a:gd name="T12" fmla="*/ 0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0" y="41"/>
                    </a:moveTo>
                    <a:cubicBezTo>
                      <a:pt x="0" y="64"/>
                      <a:pt x="18" y="82"/>
                      <a:pt x="41" y="82"/>
                    </a:cubicBezTo>
                    <a:cubicBezTo>
                      <a:pt x="63" y="82"/>
                      <a:pt x="82" y="64"/>
                      <a:pt x="82" y="41"/>
                    </a:cubicBezTo>
                    <a:cubicBezTo>
                      <a:pt x="82" y="19"/>
                      <a:pt x="63" y="0"/>
                      <a:pt x="41" y="0"/>
                    </a:cubicBezTo>
                    <a:cubicBezTo>
                      <a:pt x="18" y="0"/>
                      <a:pt x="0" y="19"/>
                      <a:pt x="0" y="41"/>
                    </a:cubicBezTo>
                    <a:close/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Freeform 7"/>
              <p:cNvSpPr>
                <a:spLocks noEditPoints="1"/>
              </p:cNvSpPr>
              <p:nvPr/>
            </p:nvSpPr>
            <p:spPr bwMode="auto">
              <a:xfrm>
                <a:off x="810" y="1118"/>
                <a:ext cx="163" cy="54"/>
              </a:xfrm>
              <a:custGeom>
                <a:avLst/>
                <a:gdLst>
                  <a:gd name="T0" fmla="*/ 43 w 499"/>
                  <a:gd name="T1" fmla="*/ 161 h 168"/>
                  <a:gd name="T2" fmla="*/ 167 w 499"/>
                  <a:gd name="T3" fmla="*/ 137 h 168"/>
                  <a:gd name="T4" fmla="*/ 195 w 499"/>
                  <a:gd name="T5" fmla="*/ 109 h 168"/>
                  <a:gd name="T6" fmla="*/ 181 w 499"/>
                  <a:gd name="T7" fmla="*/ 70 h 168"/>
                  <a:gd name="T8" fmla="*/ 230 w 499"/>
                  <a:gd name="T9" fmla="*/ 101 h 168"/>
                  <a:gd name="T10" fmla="*/ 269 w 499"/>
                  <a:gd name="T11" fmla="*/ 101 h 168"/>
                  <a:gd name="T12" fmla="*/ 317 w 499"/>
                  <a:gd name="T13" fmla="*/ 70 h 168"/>
                  <a:gd name="T14" fmla="*/ 304 w 499"/>
                  <a:gd name="T15" fmla="*/ 109 h 168"/>
                  <a:gd name="T16" fmla="*/ 331 w 499"/>
                  <a:gd name="T17" fmla="*/ 137 h 168"/>
                  <a:gd name="T18" fmla="*/ 455 w 499"/>
                  <a:gd name="T19" fmla="*/ 161 h 168"/>
                  <a:gd name="T20" fmla="*/ 468 w 499"/>
                  <a:gd name="T21" fmla="*/ 164 h 168"/>
                  <a:gd name="T22" fmla="*/ 492 w 499"/>
                  <a:gd name="T23" fmla="*/ 149 h 168"/>
                  <a:gd name="T24" fmla="*/ 480 w 499"/>
                  <a:gd name="T25" fmla="*/ 112 h 168"/>
                  <a:gd name="T26" fmla="*/ 373 w 499"/>
                  <a:gd name="T27" fmla="*/ 85 h 168"/>
                  <a:gd name="T28" fmla="*/ 405 w 499"/>
                  <a:gd name="T29" fmla="*/ 47 h 168"/>
                  <a:gd name="T30" fmla="*/ 411 w 499"/>
                  <a:gd name="T31" fmla="*/ 17 h 168"/>
                  <a:gd name="T32" fmla="*/ 386 w 499"/>
                  <a:gd name="T33" fmla="*/ 0 h 168"/>
                  <a:gd name="T34" fmla="*/ 249 w 499"/>
                  <a:gd name="T35" fmla="*/ 47 h 168"/>
                  <a:gd name="T36" fmla="*/ 113 w 499"/>
                  <a:gd name="T37" fmla="*/ 0 h 168"/>
                  <a:gd name="T38" fmla="*/ 87 w 499"/>
                  <a:gd name="T39" fmla="*/ 17 h 168"/>
                  <a:gd name="T40" fmla="*/ 93 w 499"/>
                  <a:gd name="T41" fmla="*/ 47 h 168"/>
                  <a:gd name="T42" fmla="*/ 126 w 499"/>
                  <a:gd name="T43" fmla="*/ 85 h 168"/>
                  <a:gd name="T44" fmla="*/ 19 w 499"/>
                  <a:gd name="T45" fmla="*/ 112 h 168"/>
                  <a:gd name="T46" fmla="*/ 6 w 499"/>
                  <a:gd name="T47" fmla="*/ 149 h 168"/>
                  <a:gd name="T48" fmla="*/ 43 w 499"/>
                  <a:gd name="T49" fmla="*/ 161 h 168"/>
                  <a:gd name="T50" fmla="*/ 43 w 499"/>
                  <a:gd name="T51" fmla="*/ 161 h 168"/>
                  <a:gd name="T52" fmla="*/ 43 w 499"/>
                  <a:gd name="T53" fmla="*/ 16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9" h="168">
                    <a:moveTo>
                      <a:pt x="43" y="161"/>
                    </a:moveTo>
                    <a:cubicBezTo>
                      <a:pt x="91" y="137"/>
                      <a:pt x="167" y="137"/>
                      <a:pt x="167" y="137"/>
                    </a:cubicBezTo>
                    <a:cubicBezTo>
                      <a:pt x="182" y="137"/>
                      <a:pt x="195" y="124"/>
                      <a:pt x="195" y="109"/>
                    </a:cubicBezTo>
                    <a:cubicBezTo>
                      <a:pt x="195" y="104"/>
                      <a:pt x="193" y="91"/>
                      <a:pt x="181" y="70"/>
                    </a:cubicBezTo>
                    <a:cubicBezTo>
                      <a:pt x="211" y="83"/>
                      <a:pt x="230" y="101"/>
                      <a:pt x="230" y="101"/>
                    </a:cubicBezTo>
                    <a:cubicBezTo>
                      <a:pt x="240" y="112"/>
                      <a:pt x="258" y="112"/>
                      <a:pt x="269" y="101"/>
                    </a:cubicBezTo>
                    <a:cubicBezTo>
                      <a:pt x="269" y="101"/>
                      <a:pt x="287" y="83"/>
                      <a:pt x="317" y="70"/>
                    </a:cubicBezTo>
                    <a:cubicBezTo>
                      <a:pt x="305" y="91"/>
                      <a:pt x="304" y="104"/>
                      <a:pt x="304" y="109"/>
                    </a:cubicBezTo>
                    <a:cubicBezTo>
                      <a:pt x="304" y="124"/>
                      <a:pt x="316" y="137"/>
                      <a:pt x="331" y="137"/>
                    </a:cubicBezTo>
                    <a:cubicBezTo>
                      <a:pt x="332" y="137"/>
                      <a:pt x="407" y="137"/>
                      <a:pt x="455" y="161"/>
                    </a:cubicBezTo>
                    <a:cubicBezTo>
                      <a:pt x="459" y="163"/>
                      <a:pt x="464" y="164"/>
                      <a:pt x="468" y="164"/>
                    </a:cubicBezTo>
                    <a:cubicBezTo>
                      <a:pt x="478" y="164"/>
                      <a:pt x="487" y="158"/>
                      <a:pt x="492" y="149"/>
                    </a:cubicBezTo>
                    <a:cubicBezTo>
                      <a:pt x="499" y="135"/>
                      <a:pt x="493" y="119"/>
                      <a:pt x="480" y="112"/>
                    </a:cubicBezTo>
                    <a:cubicBezTo>
                      <a:pt x="446" y="95"/>
                      <a:pt x="403" y="88"/>
                      <a:pt x="373" y="85"/>
                    </a:cubicBezTo>
                    <a:cubicBezTo>
                      <a:pt x="379" y="75"/>
                      <a:pt x="390" y="62"/>
                      <a:pt x="405" y="47"/>
                    </a:cubicBezTo>
                    <a:cubicBezTo>
                      <a:pt x="413" y="39"/>
                      <a:pt x="415" y="27"/>
                      <a:pt x="411" y="17"/>
                    </a:cubicBezTo>
                    <a:cubicBezTo>
                      <a:pt x="407" y="7"/>
                      <a:pt x="397" y="0"/>
                      <a:pt x="386" y="0"/>
                    </a:cubicBezTo>
                    <a:cubicBezTo>
                      <a:pt x="323" y="0"/>
                      <a:pt x="274" y="28"/>
                      <a:pt x="249" y="47"/>
                    </a:cubicBezTo>
                    <a:cubicBezTo>
                      <a:pt x="224" y="28"/>
                      <a:pt x="176" y="0"/>
                      <a:pt x="113" y="0"/>
                    </a:cubicBezTo>
                    <a:cubicBezTo>
                      <a:pt x="102" y="0"/>
                      <a:pt x="92" y="7"/>
                      <a:pt x="87" y="17"/>
                    </a:cubicBezTo>
                    <a:cubicBezTo>
                      <a:pt x="83" y="27"/>
                      <a:pt x="86" y="39"/>
                      <a:pt x="93" y="47"/>
                    </a:cubicBezTo>
                    <a:cubicBezTo>
                      <a:pt x="109" y="62"/>
                      <a:pt x="119" y="75"/>
                      <a:pt x="126" y="85"/>
                    </a:cubicBezTo>
                    <a:cubicBezTo>
                      <a:pt x="95" y="88"/>
                      <a:pt x="53" y="95"/>
                      <a:pt x="19" y="112"/>
                    </a:cubicBezTo>
                    <a:cubicBezTo>
                      <a:pt x="5" y="119"/>
                      <a:pt x="0" y="135"/>
                      <a:pt x="6" y="149"/>
                    </a:cubicBezTo>
                    <a:cubicBezTo>
                      <a:pt x="13" y="162"/>
                      <a:pt x="29" y="168"/>
                      <a:pt x="43" y="161"/>
                    </a:cubicBezTo>
                    <a:close/>
                    <a:moveTo>
                      <a:pt x="43" y="161"/>
                    </a:moveTo>
                    <a:cubicBezTo>
                      <a:pt x="43" y="161"/>
                      <a:pt x="43" y="161"/>
                      <a:pt x="43" y="1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Freeform 8"/>
              <p:cNvSpPr>
                <a:spLocks noEditPoints="1"/>
              </p:cNvSpPr>
              <p:nvPr/>
            </p:nvSpPr>
            <p:spPr bwMode="auto">
              <a:xfrm>
                <a:off x="767" y="1178"/>
                <a:ext cx="249" cy="224"/>
              </a:xfrm>
              <a:custGeom>
                <a:avLst/>
                <a:gdLst>
                  <a:gd name="T0" fmla="*/ 698 w 765"/>
                  <a:gd name="T1" fmla="*/ 7 h 687"/>
                  <a:gd name="T2" fmla="*/ 685 w 765"/>
                  <a:gd name="T3" fmla="*/ 44 h 687"/>
                  <a:gd name="T4" fmla="*/ 710 w 765"/>
                  <a:gd name="T5" fmla="*/ 168 h 687"/>
                  <a:gd name="T6" fmla="*/ 657 w 765"/>
                  <a:gd name="T7" fmla="*/ 279 h 687"/>
                  <a:gd name="T8" fmla="*/ 604 w 765"/>
                  <a:gd name="T9" fmla="*/ 354 h 687"/>
                  <a:gd name="T10" fmla="*/ 593 w 765"/>
                  <a:gd name="T11" fmla="*/ 340 h 687"/>
                  <a:gd name="T12" fmla="*/ 555 w 765"/>
                  <a:gd name="T13" fmla="*/ 340 h 687"/>
                  <a:gd name="T14" fmla="*/ 554 w 765"/>
                  <a:gd name="T15" fmla="*/ 378 h 687"/>
                  <a:gd name="T16" fmla="*/ 573 w 765"/>
                  <a:gd name="T17" fmla="*/ 441 h 687"/>
                  <a:gd name="T18" fmla="*/ 491 w 765"/>
                  <a:gd name="T19" fmla="*/ 523 h 687"/>
                  <a:gd name="T20" fmla="*/ 414 w 765"/>
                  <a:gd name="T21" fmla="*/ 462 h 687"/>
                  <a:gd name="T22" fmla="*/ 491 w 765"/>
                  <a:gd name="T23" fmla="*/ 359 h 687"/>
                  <a:gd name="T24" fmla="*/ 491 w 765"/>
                  <a:gd name="T25" fmla="*/ 356 h 687"/>
                  <a:gd name="T26" fmla="*/ 491 w 765"/>
                  <a:gd name="T27" fmla="*/ 355 h 687"/>
                  <a:gd name="T28" fmla="*/ 464 w 765"/>
                  <a:gd name="T29" fmla="*/ 191 h 687"/>
                  <a:gd name="T30" fmla="*/ 432 w 765"/>
                  <a:gd name="T31" fmla="*/ 168 h 687"/>
                  <a:gd name="T32" fmla="*/ 410 w 765"/>
                  <a:gd name="T33" fmla="*/ 200 h 687"/>
                  <a:gd name="T34" fmla="*/ 428 w 765"/>
                  <a:gd name="T35" fmla="*/ 306 h 687"/>
                  <a:gd name="T36" fmla="*/ 382 w 765"/>
                  <a:gd name="T37" fmla="*/ 305 h 687"/>
                  <a:gd name="T38" fmla="*/ 337 w 765"/>
                  <a:gd name="T39" fmla="*/ 306 h 687"/>
                  <a:gd name="T40" fmla="*/ 355 w 765"/>
                  <a:gd name="T41" fmla="*/ 200 h 687"/>
                  <a:gd name="T42" fmla="*/ 332 w 765"/>
                  <a:gd name="T43" fmla="*/ 168 h 687"/>
                  <a:gd name="T44" fmla="*/ 301 w 765"/>
                  <a:gd name="T45" fmla="*/ 191 h 687"/>
                  <a:gd name="T46" fmla="*/ 273 w 765"/>
                  <a:gd name="T47" fmla="*/ 355 h 687"/>
                  <a:gd name="T48" fmla="*/ 273 w 765"/>
                  <a:gd name="T49" fmla="*/ 356 h 687"/>
                  <a:gd name="T50" fmla="*/ 273 w 765"/>
                  <a:gd name="T51" fmla="*/ 359 h 687"/>
                  <a:gd name="T52" fmla="*/ 350 w 765"/>
                  <a:gd name="T53" fmla="*/ 462 h 687"/>
                  <a:gd name="T54" fmla="*/ 273 w 765"/>
                  <a:gd name="T55" fmla="*/ 523 h 687"/>
                  <a:gd name="T56" fmla="*/ 191 w 765"/>
                  <a:gd name="T57" fmla="*/ 441 h 687"/>
                  <a:gd name="T58" fmla="*/ 210 w 765"/>
                  <a:gd name="T59" fmla="*/ 379 h 687"/>
                  <a:gd name="T60" fmla="*/ 210 w 765"/>
                  <a:gd name="T61" fmla="*/ 340 h 687"/>
                  <a:gd name="T62" fmla="*/ 172 w 765"/>
                  <a:gd name="T63" fmla="*/ 340 h 687"/>
                  <a:gd name="T64" fmla="*/ 161 w 765"/>
                  <a:gd name="T65" fmla="*/ 354 h 687"/>
                  <a:gd name="T66" fmla="*/ 108 w 765"/>
                  <a:gd name="T67" fmla="*/ 279 h 687"/>
                  <a:gd name="T68" fmla="*/ 55 w 765"/>
                  <a:gd name="T69" fmla="*/ 168 h 687"/>
                  <a:gd name="T70" fmla="*/ 79 w 765"/>
                  <a:gd name="T71" fmla="*/ 44 h 687"/>
                  <a:gd name="T72" fmla="*/ 67 w 765"/>
                  <a:gd name="T73" fmla="*/ 7 h 687"/>
                  <a:gd name="T74" fmla="*/ 30 w 765"/>
                  <a:gd name="T75" fmla="*/ 19 h 687"/>
                  <a:gd name="T76" fmla="*/ 0 w 765"/>
                  <a:gd name="T77" fmla="*/ 168 h 687"/>
                  <a:gd name="T78" fmla="*/ 65 w 765"/>
                  <a:gd name="T79" fmla="*/ 313 h 687"/>
                  <a:gd name="T80" fmla="*/ 137 w 765"/>
                  <a:gd name="T81" fmla="*/ 445 h 687"/>
                  <a:gd name="T82" fmla="*/ 195 w 765"/>
                  <a:gd name="T83" fmla="*/ 557 h 687"/>
                  <a:gd name="T84" fmla="*/ 382 w 765"/>
                  <a:gd name="T85" fmla="*/ 687 h 687"/>
                  <a:gd name="T86" fmla="*/ 570 w 765"/>
                  <a:gd name="T87" fmla="*/ 557 h 687"/>
                  <a:gd name="T88" fmla="*/ 628 w 765"/>
                  <a:gd name="T89" fmla="*/ 445 h 687"/>
                  <a:gd name="T90" fmla="*/ 699 w 765"/>
                  <a:gd name="T91" fmla="*/ 313 h 687"/>
                  <a:gd name="T92" fmla="*/ 765 w 765"/>
                  <a:gd name="T93" fmla="*/ 168 h 687"/>
                  <a:gd name="T94" fmla="*/ 734 w 765"/>
                  <a:gd name="T95" fmla="*/ 19 h 687"/>
                  <a:gd name="T96" fmla="*/ 698 w 765"/>
                  <a:gd name="T97" fmla="*/ 7 h 687"/>
                  <a:gd name="T98" fmla="*/ 328 w 765"/>
                  <a:gd name="T99" fmla="*/ 362 h 687"/>
                  <a:gd name="T100" fmla="*/ 382 w 765"/>
                  <a:gd name="T101" fmla="*/ 359 h 687"/>
                  <a:gd name="T102" fmla="*/ 437 w 765"/>
                  <a:gd name="T103" fmla="*/ 362 h 687"/>
                  <a:gd name="T104" fmla="*/ 382 w 765"/>
                  <a:gd name="T105" fmla="*/ 414 h 687"/>
                  <a:gd name="T106" fmla="*/ 328 w 765"/>
                  <a:gd name="T107" fmla="*/ 362 h 687"/>
                  <a:gd name="T108" fmla="*/ 382 w 765"/>
                  <a:gd name="T109" fmla="*/ 632 h 687"/>
                  <a:gd name="T110" fmla="*/ 266 w 765"/>
                  <a:gd name="T111" fmla="*/ 577 h 687"/>
                  <a:gd name="T112" fmla="*/ 273 w 765"/>
                  <a:gd name="T113" fmla="*/ 578 h 687"/>
                  <a:gd name="T114" fmla="*/ 382 w 765"/>
                  <a:gd name="T115" fmla="*/ 519 h 687"/>
                  <a:gd name="T116" fmla="*/ 491 w 765"/>
                  <a:gd name="T117" fmla="*/ 578 h 687"/>
                  <a:gd name="T118" fmla="*/ 499 w 765"/>
                  <a:gd name="T119" fmla="*/ 577 h 687"/>
                  <a:gd name="T120" fmla="*/ 382 w 765"/>
                  <a:gd name="T121" fmla="*/ 632 h 687"/>
                  <a:gd name="T122" fmla="*/ 382 w 765"/>
                  <a:gd name="T123" fmla="*/ 632 h 687"/>
                  <a:gd name="T124" fmla="*/ 382 w 765"/>
                  <a:gd name="T125" fmla="*/ 632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5" h="687">
                    <a:moveTo>
                      <a:pt x="698" y="7"/>
                    </a:moveTo>
                    <a:cubicBezTo>
                      <a:pt x="684" y="14"/>
                      <a:pt x="679" y="30"/>
                      <a:pt x="685" y="44"/>
                    </a:cubicBezTo>
                    <a:cubicBezTo>
                      <a:pt x="686" y="44"/>
                      <a:pt x="710" y="93"/>
                      <a:pt x="710" y="168"/>
                    </a:cubicBezTo>
                    <a:cubicBezTo>
                      <a:pt x="710" y="214"/>
                      <a:pt x="686" y="242"/>
                      <a:pt x="657" y="279"/>
                    </a:cubicBezTo>
                    <a:cubicBezTo>
                      <a:pt x="639" y="301"/>
                      <a:pt x="620" y="324"/>
                      <a:pt x="604" y="354"/>
                    </a:cubicBezTo>
                    <a:cubicBezTo>
                      <a:pt x="598" y="346"/>
                      <a:pt x="594" y="341"/>
                      <a:pt x="593" y="340"/>
                    </a:cubicBezTo>
                    <a:cubicBezTo>
                      <a:pt x="582" y="329"/>
                      <a:pt x="565" y="329"/>
                      <a:pt x="555" y="340"/>
                    </a:cubicBezTo>
                    <a:cubicBezTo>
                      <a:pt x="544" y="350"/>
                      <a:pt x="544" y="367"/>
                      <a:pt x="554" y="378"/>
                    </a:cubicBezTo>
                    <a:cubicBezTo>
                      <a:pt x="555" y="379"/>
                      <a:pt x="573" y="400"/>
                      <a:pt x="573" y="441"/>
                    </a:cubicBezTo>
                    <a:cubicBezTo>
                      <a:pt x="573" y="509"/>
                      <a:pt x="529" y="523"/>
                      <a:pt x="491" y="523"/>
                    </a:cubicBezTo>
                    <a:cubicBezTo>
                      <a:pt x="444" y="523"/>
                      <a:pt x="423" y="487"/>
                      <a:pt x="414" y="462"/>
                    </a:cubicBezTo>
                    <a:cubicBezTo>
                      <a:pt x="460" y="445"/>
                      <a:pt x="491" y="394"/>
                      <a:pt x="491" y="359"/>
                    </a:cubicBezTo>
                    <a:cubicBezTo>
                      <a:pt x="491" y="358"/>
                      <a:pt x="491" y="357"/>
                      <a:pt x="491" y="356"/>
                    </a:cubicBezTo>
                    <a:cubicBezTo>
                      <a:pt x="491" y="356"/>
                      <a:pt x="491" y="355"/>
                      <a:pt x="491" y="355"/>
                    </a:cubicBezTo>
                    <a:cubicBezTo>
                      <a:pt x="464" y="191"/>
                      <a:pt x="464" y="191"/>
                      <a:pt x="464" y="191"/>
                    </a:cubicBezTo>
                    <a:cubicBezTo>
                      <a:pt x="461" y="176"/>
                      <a:pt x="447" y="166"/>
                      <a:pt x="432" y="168"/>
                    </a:cubicBezTo>
                    <a:cubicBezTo>
                      <a:pt x="417" y="171"/>
                      <a:pt x="407" y="185"/>
                      <a:pt x="410" y="200"/>
                    </a:cubicBezTo>
                    <a:cubicBezTo>
                      <a:pt x="428" y="306"/>
                      <a:pt x="428" y="306"/>
                      <a:pt x="428" y="306"/>
                    </a:cubicBezTo>
                    <a:cubicBezTo>
                      <a:pt x="413" y="305"/>
                      <a:pt x="397" y="305"/>
                      <a:pt x="382" y="305"/>
                    </a:cubicBezTo>
                    <a:cubicBezTo>
                      <a:pt x="367" y="305"/>
                      <a:pt x="352" y="305"/>
                      <a:pt x="337" y="306"/>
                    </a:cubicBezTo>
                    <a:cubicBezTo>
                      <a:pt x="355" y="200"/>
                      <a:pt x="355" y="200"/>
                      <a:pt x="355" y="200"/>
                    </a:cubicBezTo>
                    <a:cubicBezTo>
                      <a:pt x="357" y="185"/>
                      <a:pt x="347" y="171"/>
                      <a:pt x="332" y="168"/>
                    </a:cubicBezTo>
                    <a:cubicBezTo>
                      <a:pt x="317" y="166"/>
                      <a:pt x="303" y="176"/>
                      <a:pt x="301" y="191"/>
                    </a:cubicBezTo>
                    <a:cubicBezTo>
                      <a:pt x="273" y="355"/>
                      <a:pt x="273" y="355"/>
                      <a:pt x="273" y="355"/>
                    </a:cubicBezTo>
                    <a:cubicBezTo>
                      <a:pt x="273" y="355"/>
                      <a:pt x="273" y="356"/>
                      <a:pt x="273" y="356"/>
                    </a:cubicBezTo>
                    <a:cubicBezTo>
                      <a:pt x="273" y="357"/>
                      <a:pt x="273" y="358"/>
                      <a:pt x="273" y="359"/>
                    </a:cubicBezTo>
                    <a:cubicBezTo>
                      <a:pt x="273" y="394"/>
                      <a:pt x="304" y="445"/>
                      <a:pt x="350" y="462"/>
                    </a:cubicBezTo>
                    <a:cubicBezTo>
                      <a:pt x="342" y="487"/>
                      <a:pt x="320" y="523"/>
                      <a:pt x="273" y="523"/>
                    </a:cubicBezTo>
                    <a:cubicBezTo>
                      <a:pt x="236" y="523"/>
                      <a:pt x="191" y="509"/>
                      <a:pt x="191" y="441"/>
                    </a:cubicBezTo>
                    <a:cubicBezTo>
                      <a:pt x="191" y="400"/>
                      <a:pt x="210" y="379"/>
                      <a:pt x="210" y="379"/>
                    </a:cubicBezTo>
                    <a:cubicBezTo>
                      <a:pt x="221" y="368"/>
                      <a:pt x="221" y="351"/>
                      <a:pt x="210" y="340"/>
                    </a:cubicBezTo>
                    <a:cubicBezTo>
                      <a:pt x="200" y="329"/>
                      <a:pt x="182" y="329"/>
                      <a:pt x="172" y="340"/>
                    </a:cubicBezTo>
                    <a:cubicBezTo>
                      <a:pt x="171" y="341"/>
                      <a:pt x="166" y="346"/>
                      <a:pt x="161" y="354"/>
                    </a:cubicBezTo>
                    <a:cubicBezTo>
                      <a:pt x="145" y="324"/>
                      <a:pt x="126" y="301"/>
                      <a:pt x="108" y="279"/>
                    </a:cubicBezTo>
                    <a:cubicBezTo>
                      <a:pt x="78" y="242"/>
                      <a:pt x="55" y="214"/>
                      <a:pt x="55" y="168"/>
                    </a:cubicBezTo>
                    <a:cubicBezTo>
                      <a:pt x="55" y="94"/>
                      <a:pt x="79" y="44"/>
                      <a:pt x="79" y="44"/>
                    </a:cubicBezTo>
                    <a:cubicBezTo>
                      <a:pt x="86" y="30"/>
                      <a:pt x="80" y="14"/>
                      <a:pt x="67" y="7"/>
                    </a:cubicBezTo>
                    <a:cubicBezTo>
                      <a:pt x="53" y="0"/>
                      <a:pt x="37" y="6"/>
                      <a:pt x="30" y="19"/>
                    </a:cubicBezTo>
                    <a:cubicBezTo>
                      <a:pt x="29" y="22"/>
                      <a:pt x="0" y="81"/>
                      <a:pt x="0" y="168"/>
                    </a:cubicBezTo>
                    <a:cubicBezTo>
                      <a:pt x="0" y="233"/>
                      <a:pt x="33" y="274"/>
                      <a:pt x="65" y="313"/>
                    </a:cubicBezTo>
                    <a:cubicBezTo>
                      <a:pt x="94" y="349"/>
                      <a:pt x="124" y="385"/>
                      <a:pt x="137" y="445"/>
                    </a:cubicBezTo>
                    <a:cubicBezTo>
                      <a:pt x="138" y="502"/>
                      <a:pt x="162" y="538"/>
                      <a:pt x="195" y="557"/>
                    </a:cubicBezTo>
                    <a:cubicBezTo>
                      <a:pt x="210" y="607"/>
                      <a:pt x="265" y="687"/>
                      <a:pt x="382" y="687"/>
                    </a:cubicBezTo>
                    <a:cubicBezTo>
                      <a:pt x="499" y="687"/>
                      <a:pt x="554" y="607"/>
                      <a:pt x="570" y="557"/>
                    </a:cubicBezTo>
                    <a:cubicBezTo>
                      <a:pt x="603" y="538"/>
                      <a:pt x="627" y="502"/>
                      <a:pt x="628" y="445"/>
                    </a:cubicBezTo>
                    <a:cubicBezTo>
                      <a:pt x="640" y="385"/>
                      <a:pt x="670" y="349"/>
                      <a:pt x="699" y="313"/>
                    </a:cubicBezTo>
                    <a:cubicBezTo>
                      <a:pt x="731" y="274"/>
                      <a:pt x="765" y="233"/>
                      <a:pt x="765" y="168"/>
                    </a:cubicBezTo>
                    <a:cubicBezTo>
                      <a:pt x="765" y="81"/>
                      <a:pt x="736" y="22"/>
                      <a:pt x="734" y="19"/>
                    </a:cubicBezTo>
                    <a:cubicBezTo>
                      <a:pt x="728" y="6"/>
                      <a:pt x="711" y="0"/>
                      <a:pt x="698" y="7"/>
                    </a:cubicBezTo>
                    <a:close/>
                    <a:moveTo>
                      <a:pt x="328" y="362"/>
                    </a:moveTo>
                    <a:cubicBezTo>
                      <a:pt x="338" y="359"/>
                      <a:pt x="364" y="359"/>
                      <a:pt x="382" y="359"/>
                    </a:cubicBezTo>
                    <a:cubicBezTo>
                      <a:pt x="400" y="359"/>
                      <a:pt x="426" y="359"/>
                      <a:pt x="437" y="362"/>
                    </a:cubicBezTo>
                    <a:cubicBezTo>
                      <a:pt x="434" y="381"/>
                      <a:pt x="409" y="414"/>
                      <a:pt x="382" y="414"/>
                    </a:cubicBezTo>
                    <a:cubicBezTo>
                      <a:pt x="356" y="414"/>
                      <a:pt x="331" y="381"/>
                      <a:pt x="328" y="362"/>
                    </a:cubicBezTo>
                    <a:close/>
                    <a:moveTo>
                      <a:pt x="382" y="632"/>
                    </a:moveTo>
                    <a:cubicBezTo>
                      <a:pt x="320" y="632"/>
                      <a:pt x="285" y="604"/>
                      <a:pt x="266" y="577"/>
                    </a:cubicBezTo>
                    <a:cubicBezTo>
                      <a:pt x="268" y="578"/>
                      <a:pt x="271" y="578"/>
                      <a:pt x="273" y="578"/>
                    </a:cubicBezTo>
                    <a:cubicBezTo>
                      <a:pt x="325" y="578"/>
                      <a:pt x="360" y="551"/>
                      <a:pt x="382" y="519"/>
                    </a:cubicBezTo>
                    <a:cubicBezTo>
                      <a:pt x="404" y="551"/>
                      <a:pt x="440" y="578"/>
                      <a:pt x="491" y="578"/>
                    </a:cubicBezTo>
                    <a:cubicBezTo>
                      <a:pt x="494" y="578"/>
                      <a:pt x="496" y="578"/>
                      <a:pt x="499" y="577"/>
                    </a:cubicBezTo>
                    <a:cubicBezTo>
                      <a:pt x="480" y="604"/>
                      <a:pt x="445" y="632"/>
                      <a:pt x="382" y="632"/>
                    </a:cubicBezTo>
                    <a:close/>
                    <a:moveTo>
                      <a:pt x="382" y="632"/>
                    </a:moveTo>
                    <a:cubicBezTo>
                      <a:pt x="382" y="632"/>
                      <a:pt x="382" y="632"/>
                      <a:pt x="382" y="6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Freeform 9"/>
              <p:cNvSpPr>
                <a:spLocks noEditPoints="1"/>
              </p:cNvSpPr>
              <p:nvPr/>
            </p:nvSpPr>
            <p:spPr bwMode="auto">
              <a:xfrm>
                <a:off x="936" y="1206"/>
                <a:ext cx="27" cy="27"/>
              </a:xfrm>
              <a:custGeom>
                <a:avLst/>
                <a:gdLst>
                  <a:gd name="T0" fmla="*/ 41 w 82"/>
                  <a:gd name="T1" fmla="*/ 0 h 82"/>
                  <a:gd name="T2" fmla="*/ 0 w 82"/>
                  <a:gd name="T3" fmla="*/ 41 h 82"/>
                  <a:gd name="T4" fmla="*/ 41 w 82"/>
                  <a:gd name="T5" fmla="*/ 82 h 82"/>
                  <a:gd name="T6" fmla="*/ 82 w 82"/>
                  <a:gd name="T7" fmla="*/ 41 h 82"/>
                  <a:gd name="T8" fmla="*/ 41 w 82"/>
                  <a:gd name="T9" fmla="*/ 0 h 82"/>
                  <a:gd name="T10" fmla="*/ 41 w 82"/>
                  <a:gd name="T11" fmla="*/ 0 h 82"/>
                  <a:gd name="T12" fmla="*/ 41 w 82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9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3" y="82"/>
                      <a:pt x="82" y="64"/>
                      <a:pt x="82" y="41"/>
                    </a:cubicBezTo>
                    <a:cubicBezTo>
                      <a:pt x="82" y="19"/>
                      <a:pt x="63" y="0"/>
                      <a:pt x="41" y="0"/>
                    </a:cubicBezTo>
                    <a:close/>
                    <a:moveTo>
                      <a:pt x="41" y="0"/>
                    </a:move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6" name="Forma livre 5"/>
            <p:cNvSpPr/>
            <p:nvPr/>
          </p:nvSpPr>
          <p:spPr>
            <a:xfrm>
              <a:off x="10576626" y="4019497"/>
              <a:ext cx="565608" cy="759893"/>
            </a:xfrm>
            <a:custGeom>
              <a:avLst/>
              <a:gdLst>
                <a:gd name="connsiteX0" fmla="*/ 565608 w 565608"/>
                <a:gd name="connsiteY0" fmla="*/ 0 h 801279"/>
                <a:gd name="connsiteX1" fmla="*/ 0 w 565608"/>
                <a:gd name="connsiteY1" fmla="*/ 0 h 801279"/>
                <a:gd name="connsiteX2" fmla="*/ 0 w 565608"/>
                <a:gd name="connsiteY2" fmla="*/ 801279 h 801279"/>
                <a:gd name="connsiteX3" fmla="*/ 518474 w 565608"/>
                <a:gd name="connsiteY3" fmla="*/ 801279 h 80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608" h="801279">
                  <a:moveTo>
                    <a:pt x="565608" y="0"/>
                  </a:moveTo>
                  <a:lnTo>
                    <a:pt x="0" y="0"/>
                  </a:lnTo>
                  <a:lnTo>
                    <a:pt x="0" y="801279"/>
                  </a:lnTo>
                  <a:lnTo>
                    <a:pt x="518474" y="801279"/>
                  </a:lnTo>
                </a:path>
              </a:pathLst>
            </a:custGeom>
            <a:noFill/>
            <a:ln w="19050">
              <a:solidFill>
                <a:srgbClr val="016F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Seta para baixo 7"/>
            <p:cNvSpPr/>
            <p:nvPr/>
          </p:nvSpPr>
          <p:spPr>
            <a:xfrm>
              <a:off x="11338133" y="4247878"/>
              <a:ext cx="167344" cy="322459"/>
            </a:xfrm>
            <a:prstGeom prst="downArrow">
              <a:avLst>
                <a:gd name="adj1" fmla="val 42274"/>
                <a:gd name="adj2" fmla="val 55561"/>
              </a:avLst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Espaço Reservado para Conteúdo 2"/>
          <p:cNvSpPr txBox="1">
            <a:spLocks/>
          </p:cNvSpPr>
          <p:nvPr/>
        </p:nvSpPr>
        <p:spPr>
          <a:xfrm>
            <a:off x="9852340" y="5835683"/>
            <a:ext cx="2339660" cy="328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394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03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73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7375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7375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7375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737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7375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12" grpId="0"/>
      <p:bldP spid="14" grpId="0"/>
      <p:bldP spid="15" grpId="0"/>
      <p:bldP spid="16" grpId="0"/>
      <p:bldP spid="17" grpId="0"/>
      <p:bldP spid="19" grpId="0"/>
      <p:bldGraphic spid="42" grpId="0">
        <p:bldAsOne/>
      </p:bldGraphic>
      <p:bldP spid="47" grpId="0"/>
      <p:bldGraphic spid="50" grpId="0">
        <p:bldAsOne/>
      </p:bldGraphic>
      <p:bldP spid="51" grpId="0"/>
      <p:bldGraphic spid="52" grpId="0">
        <p:bldAsOne/>
      </p:bldGraphic>
      <p:bldP spid="53" grpId="0"/>
      <p:bldGraphic spid="54" grpId="0">
        <p:bldAsOne/>
      </p:bldGraphic>
      <p:bldP spid="55" grpId="0"/>
      <p:bldGraphic spid="56" grpId="0">
        <p:bldAsOne/>
      </p:bldGraphic>
      <p:bldP spid="57" grpId="0"/>
      <p:bldGraphic spid="58" grpId="0">
        <p:bldAsOne/>
      </p:bldGraphic>
      <p:bldP spid="59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481946" cy="34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P9 -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Dos tipos de auxílio que vou ler, quais são mais importantes e que poderiam ter sido úteis para evitar o fechamento da empresa? (Escolher até 2 motivos)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361776"/>
              </p:ext>
            </p:extLst>
          </p:nvPr>
        </p:nvGraphicFramePr>
        <p:xfrm>
          <a:off x="1670832" y="1914494"/>
          <a:ext cx="3920909" cy="388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96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menos encargos e impostos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mais clientes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crédito mais facilitado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planejamento do negócio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mão de obra mais qualificada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gestão financeira mais eficaz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consultoria empresarial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nenhum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acordo entre os sócios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098180568"/>
              </p:ext>
            </p:extLst>
          </p:nvPr>
        </p:nvGraphicFramePr>
        <p:xfrm>
          <a:off x="5540391" y="1938315"/>
          <a:ext cx="1736863" cy="386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0648742" y="5794461"/>
            <a:ext cx="157107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394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ct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empreendedores cujas empresas fecharam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23154"/>
              </p:ext>
            </p:extLst>
          </p:nvPr>
        </p:nvGraphicFramePr>
        <p:xfrm>
          <a:off x="7027460" y="1711405"/>
          <a:ext cx="3060000" cy="4090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20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61%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49%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50%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52%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59%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29%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20%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21%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23%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24%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24%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18%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17%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16%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19%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18%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12%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13%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12%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20%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7%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9%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5889559" y="2137768"/>
            <a:ext cx="1175276" cy="3459837"/>
            <a:chOff x="7496270" y="2511928"/>
            <a:chExt cx="492031" cy="3453555"/>
          </a:xfrm>
        </p:grpSpPr>
        <p:cxnSp>
          <p:nvCxnSpPr>
            <p:cNvPr id="13" name="Conector reto 12"/>
            <p:cNvCxnSpPr/>
            <p:nvPr/>
          </p:nvCxnSpPr>
          <p:spPr>
            <a:xfrm flipH="1">
              <a:off x="7793860" y="2511928"/>
              <a:ext cx="19444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>
              <a:off x="7613823" y="2942459"/>
              <a:ext cx="37447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7567660" y="3372988"/>
              <a:ext cx="42064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7556586" y="3803518"/>
              <a:ext cx="43171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7524539" y="4234048"/>
              <a:ext cx="463762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7524539" y="4664578"/>
              <a:ext cx="46376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7524539" y="5104424"/>
              <a:ext cx="46376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7496270" y="5534953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7496270" y="5965483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tângulo 21"/>
          <p:cNvSpPr/>
          <p:nvPr/>
        </p:nvSpPr>
        <p:spPr>
          <a:xfrm>
            <a:off x="329514" y="1075252"/>
            <a:ext cx="11413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</a:rPr>
              <a:t>fatores alegados pelos empreendedores que teriam evitado o fechamento da empresa</a:t>
            </a:r>
          </a:p>
        </p:txBody>
      </p:sp>
    </p:spTree>
    <p:extLst>
      <p:ext uri="{BB962C8B-B14F-4D97-AF65-F5344CB8AC3E}">
        <p14:creationId xmlns:p14="http://schemas.microsoft.com/office/powerpoint/2010/main" val="31915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729738" y="2154085"/>
            <a:ext cx="322897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dentre os que fecharam as respectivas empresas, a maior parte (52%) perseverou, seja com outras pessoas jurídicas ou enquanto autônomos  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(P10)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4989142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P10.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Atualmente, qual a principal atividade profissional do(a) Sr.(a)? (EST - 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119679" y="886503"/>
            <a:ext cx="5952643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atividade após o fechamento da empresa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9638810" y="5804539"/>
            <a:ext cx="2553190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382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empreendedores cujas empresas fecharam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72992" y="3893994"/>
            <a:ext cx="37192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um pouco mais de 1 em cada 3 desses empreendedores (35%) declara ter passado a trabalhar como funcionário, com ou mesmo sem carteira de trabalho assinada, após o fechamento das empresas </a:t>
            </a:r>
          </a:p>
        </p:txBody>
      </p:sp>
      <p:pic>
        <p:nvPicPr>
          <p:cNvPr id="16" name="roxo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63" b="69690" l="19415" r="71809"/>
                    </a14:imgEffect>
                  </a14:imgLayer>
                </a14:imgProps>
              </a:ext>
            </a:extLst>
          </a:blip>
          <a:srcRect l="22644" t="3423" r="22318" b="4589"/>
          <a:stretch/>
        </p:blipFill>
        <p:spPr>
          <a:xfrm>
            <a:off x="7655820" y="2812358"/>
            <a:ext cx="2118396" cy="2128114"/>
          </a:xfrm>
          <a:prstGeom prst="ellipse">
            <a:avLst/>
          </a:prstGeom>
        </p:spPr>
      </p:pic>
      <p:pic>
        <p:nvPicPr>
          <p:cNvPr id="17" name="cinza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24" b="96239" l="28059" r="90559"/>
                    </a14:imgEffect>
                  </a14:imgLayer>
                </a14:imgProps>
              </a:ext>
            </a:extLst>
          </a:blip>
          <a:srcRect l="22644" t="3423" r="22318" b="4589"/>
          <a:stretch/>
        </p:blipFill>
        <p:spPr>
          <a:xfrm>
            <a:off x="7250935" y="2669478"/>
            <a:ext cx="2523281" cy="2534856"/>
          </a:xfrm>
          <a:prstGeom prst="ellipse">
            <a:avLst/>
          </a:prstGeom>
        </p:spPr>
      </p:pic>
      <p:pic>
        <p:nvPicPr>
          <p:cNvPr id="18" name="amarelo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39" b="100000" l="23404" r="52527"/>
                    </a14:imgEffect>
                  </a14:imgLayer>
                </a14:imgProps>
              </a:ext>
            </a:extLst>
          </a:blip>
          <a:srcRect l="22644" t="3423" r="22318" b="4589"/>
          <a:stretch/>
        </p:blipFill>
        <p:spPr>
          <a:xfrm>
            <a:off x="7279511" y="2698054"/>
            <a:ext cx="2523281" cy="2385292"/>
          </a:xfrm>
          <a:prstGeom prst="ellipse">
            <a:avLst/>
          </a:prstGeom>
        </p:spPr>
      </p:pic>
      <p:pic>
        <p:nvPicPr>
          <p:cNvPr id="2" name="azul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7" b="86062" l="19415" r="72074"/>
                    </a14:imgEffect>
                  </a14:imgLayer>
                </a14:imgProps>
              </a:ext>
            </a:extLst>
          </a:blip>
          <a:srcRect l="22644" t="3423" r="22318" b="4589"/>
          <a:stretch/>
        </p:blipFill>
        <p:spPr>
          <a:xfrm>
            <a:off x="7293799" y="2525886"/>
            <a:ext cx="2523281" cy="2792751"/>
          </a:xfrm>
          <a:prstGeom prst="ellipse">
            <a:avLst/>
          </a:prstGeom>
        </p:spPr>
      </p:pic>
      <p:pic>
        <p:nvPicPr>
          <p:cNvPr id="13" name="laranja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0" b="86062" l="28059" r="90824"/>
                    </a14:imgEffect>
                  </a14:imgLayer>
                </a14:imgProps>
              </a:ext>
            </a:extLst>
          </a:blip>
          <a:srcRect l="22644" t="3423" r="22318" b="4589"/>
          <a:stretch/>
        </p:blipFill>
        <p:spPr>
          <a:xfrm>
            <a:off x="7250935" y="2669478"/>
            <a:ext cx="2523281" cy="2534856"/>
          </a:xfrm>
          <a:prstGeom prst="ellipse">
            <a:avLst/>
          </a:prstGeom>
        </p:spPr>
      </p:pic>
      <p:pic>
        <p:nvPicPr>
          <p:cNvPr id="15" name="verde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93" b="84071" l="15426" r="51729"/>
                    </a14:imgEffect>
                  </a14:imgLayer>
                </a14:imgProps>
              </a:ext>
            </a:extLst>
          </a:blip>
          <a:srcRect l="22644" t="3423" r="22318" b="4589"/>
          <a:stretch/>
        </p:blipFill>
        <p:spPr>
          <a:xfrm>
            <a:off x="7349921" y="2726630"/>
            <a:ext cx="2367143" cy="2378002"/>
          </a:xfrm>
          <a:prstGeom prst="ellipse">
            <a:avLst/>
          </a:prstGeom>
        </p:spPr>
      </p:pic>
      <p:sp>
        <p:nvSpPr>
          <p:cNvPr id="32" name="Elipse 31"/>
          <p:cNvSpPr/>
          <p:nvPr/>
        </p:nvSpPr>
        <p:spPr>
          <a:xfrm>
            <a:off x="8142386" y="3486906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Agrupar 2"/>
          <p:cNvGrpSpPr/>
          <p:nvPr/>
        </p:nvGrpSpPr>
        <p:grpSpPr>
          <a:xfrm>
            <a:off x="8749520" y="4618350"/>
            <a:ext cx="2796137" cy="1046440"/>
            <a:chOff x="8749520" y="4618350"/>
            <a:chExt cx="2796137" cy="1046440"/>
          </a:xfrm>
        </p:grpSpPr>
        <p:sp>
          <p:nvSpPr>
            <p:cNvPr id="31" name="CaixaDeTexto 97"/>
            <p:cNvSpPr txBox="1"/>
            <p:nvPr/>
          </p:nvSpPr>
          <p:spPr>
            <a:xfrm>
              <a:off x="8912890" y="4618350"/>
              <a:ext cx="263276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3000" b="1" i="1" dirty="0">
                  <a:solidFill>
                    <a:schemeClr val="bg1">
                      <a:lumMod val="50000"/>
                    </a:schemeClr>
                  </a:solidFill>
                </a:rPr>
                <a:t>26%</a:t>
              </a:r>
            </a:p>
            <a:p>
              <a:pPr algn="r"/>
              <a:r>
                <a:rPr lang="pt-BR" sz="1600" b="1" i="1" dirty="0">
                  <a:solidFill>
                    <a:schemeClr val="bg1">
                      <a:lumMod val="50000"/>
                    </a:schemeClr>
                  </a:solidFill>
                </a:rPr>
                <a:t>passaram a trabalhar como autônomo(a)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 flipH="1" flipV="1">
              <a:off x="8749520" y="5115102"/>
              <a:ext cx="2700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Agrupar 33"/>
          <p:cNvGrpSpPr/>
          <p:nvPr/>
        </p:nvGrpSpPr>
        <p:grpSpPr>
          <a:xfrm>
            <a:off x="9447555" y="2534766"/>
            <a:ext cx="2131238" cy="1538883"/>
            <a:chOff x="9672996" y="4906939"/>
            <a:chExt cx="2131238" cy="1538883"/>
          </a:xfrm>
        </p:grpSpPr>
        <p:sp>
          <p:nvSpPr>
            <p:cNvPr id="35" name="CaixaDeTexto 97"/>
            <p:cNvSpPr txBox="1"/>
            <p:nvPr/>
          </p:nvSpPr>
          <p:spPr>
            <a:xfrm>
              <a:off x="10060575" y="4906939"/>
              <a:ext cx="1743659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3000" b="1" i="1" dirty="0">
                  <a:solidFill>
                    <a:schemeClr val="accent2"/>
                  </a:solidFill>
                </a:rPr>
                <a:t>26%</a:t>
              </a:r>
            </a:p>
            <a:p>
              <a:pPr algn="r"/>
              <a:r>
                <a:rPr lang="pt-BR" sz="1600" b="1" i="1" dirty="0">
                  <a:solidFill>
                    <a:schemeClr val="accent2"/>
                  </a:solidFill>
                </a:rPr>
                <a:t>abriram ou continuaram com outra(s) empresas(s)</a:t>
              </a:r>
            </a:p>
          </p:txBody>
        </p:sp>
        <p:cxnSp>
          <p:nvCxnSpPr>
            <p:cNvPr id="36" name="Conector reto 35"/>
            <p:cNvCxnSpPr/>
            <p:nvPr/>
          </p:nvCxnSpPr>
          <p:spPr>
            <a:xfrm flipH="1">
              <a:off x="10324960" y="5343043"/>
              <a:ext cx="1368000" cy="0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flipV="1">
              <a:off x="9672996" y="5342254"/>
              <a:ext cx="675424" cy="38117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Agrupar 37"/>
          <p:cNvGrpSpPr/>
          <p:nvPr/>
        </p:nvGrpSpPr>
        <p:grpSpPr>
          <a:xfrm>
            <a:off x="6748281" y="4954059"/>
            <a:ext cx="2324041" cy="1073147"/>
            <a:chOff x="8748214" y="8279811"/>
            <a:chExt cx="2324041" cy="1073147"/>
          </a:xfrm>
        </p:grpSpPr>
        <p:sp>
          <p:nvSpPr>
            <p:cNvPr id="39" name="CaixaDeTexto 97"/>
            <p:cNvSpPr txBox="1"/>
            <p:nvPr/>
          </p:nvSpPr>
          <p:spPr>
            <a:xfrm>
              <a:off x="8755697" y="8368073"/>
              <a:ext cx="231655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3000" b="1" i="1" dirty="0">
                  <a:solidFill>
                    <a:srgbClr val="BF9000"/>
                  </a:solidFill>
                </a:rPr>
                <a:t>8%</a:t>
              </a:r>
            </a:p>
            <a:p>
              <a:r>
                <a:rPr lang="pt-BR" sz="1400" b="1" i="1" dirty="0">
                  <a:solidFill>
                    <a:srgbClr val="BF9000"/>
                  </a:solidFill>
                </a:rPr>
                <a:t>não exerceram nenhuma atividade desde que fechou</a:t>
              </a:r>
            </a:p>
          </p:txBody>
        </p:sp>
        <p:cxnSp>
          <p:nvCxnSpPr>
            <p:cNvPr id="40" name="Conector reto 39"/>
            <p:cNvCxnSpPr/>
            <p:nvPr/>
          </p:nvCxnSpPr>
          <p:spPr>
            <a:xfrm flipV="1">
              <a:off x="8748214" y="8841282"/>
              <a:ext cx="972000" cy="0"/>
            </a:xfrm>
            <a:prstGeom prst="line">
              <a:avLst/>
            </a:prstGeom>
            <a:ln>
              <a:solidFill>
                <a:srgbClr val="BF9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9720214" y="8279811"/>
              <a:ext cx="274168" cy="560682"/>
            </a:xfrm>
            <a:prstGeom prst="line">
              <a:avLst/>
            </a:prstGeom>
            <a:ln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Agrupar 41"/>
          <p:cNvGrpSpPr/>
          <p:nvPr/>
        </p:nvGrpSpPr>
        <p:grpSpPr>
          <a:xfrm>
            <a:off x="4823623" y="1750580"/>
            <a:ext cx="3170826" cy="1415772"/>
            <a:chOff x="7786304" y="457703"/>
            <a:chExt cx="3170826" cy="1415772"/>
          </a:xfrm>
          <a:noFill/>
        </p:grpSpPr>
        <p:sp>
          <p:nvSpPr>
            <p:cNvPr id="43" name="CaixaDeTexto 97"/>
            <p:cNvSpPr txBox="1"/>
            <p:nvPr/>
          </p:nvSpPr>
          <p:spPr>
            <a:xfrm>
              <a:off x="7786304" y="457703"/>
              <a:ext cx="2723910" cy="1415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3200" b="1" i="1" dirty="0">
                  <a:solidFill>
                    <a:schemeClr val="accent1"/>
                  </a:solidFill>
                </a:rPr>
                <a:t>27%</a:t>
              </a:r>
            </a:p>
            <a:p>
              <a:pPr algn="r"/>
              <a:r>
                <a:rPr lang="pt-BR" b="1" i="1" dirty="0">
                  <a:solidFill>
                    <a:schemeClr val="accent1"/>
                  </a:solidFill>
                </a:rPr>
                <a:t>arrumaram um emprego com carteira de trabalho assinada</a:t>
              </a:r>
            </a:p>
          </p:txBody>
        </p:sp>
        <p:cxnSp>
          <p:nvCxnSpPr>
            <p:cNvPr id="44" name="Conector reto 43"/>
            <p:cNvCxnSpPr/>
            <p:nvPr/>
          </p:nvCxnSpPr>
          <p:spPr>
            <a:xfrm>
              <a:off x="8886067" y="957924"/>
              <a:ext cx="1656000" cy="650"/>
            </a:xfrm>
            <a:prstGeom prst="line">
              <a:avLst/>
            </a:prstGeom>
            <a:grpFill/>
            <a:ln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10556355" y="944931"/>
              <a:ext cx="400775" cy="57455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4818251" y="4495619"/>
            <a:ext cx="2771703" cy="1384995"/>
            <a:chOff x="7781290" y="-330768"/>
            <a:chExt cx="2771703" cy="1384995"/>
          </a:xfrm>
          <a:noFill/>
        </p:grpSpPr>
        <p:sp>
          <p:nvSpPr>
            <p:cNvPr id="51" name="CaixaDeTexto 97"/>
            <p:cNvSpPr txBox="1"/>
            <p:nvPr/>
          </p:nvSpPr>
          <p:spPr>
            <a:xfrm>
              <a:off x="7781290" y="-330768"/>
              <a:ext cx="1719490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800" b="1" i="1" dirty="0">
                  <a:solidFill>
                    <a:srgbClr val="00B050"/>
                  </a:solidFill>
                </a:rPr>
                <a:t>             8%</a:t>
              </a:r>
            </a:p>
            <a:p>
              <a:pPr algn="r"/>
              <a:r>
                <a:rPr lang="pt-BR" sz="1400" b="1" i="1" dirty="0">
                  <a:solidFill>
                    <a:srgbClr val="00B050"/>
                  </a:solidFill>
                </a:rPr>
                <a:t>arrumaram um emprego sem carteira de trabalho assinada</a:t>
              </a:r>
            </a:p>
          </p:txBody>
        </p:sp>
        <p:cxnSp>
          <p:nvCxnSpPr>
            <p:cNvPr id="52" name="Conector reto 51"/>
            <p:cNvCxnSpPr/>
            <p:nvPr/>
          </p:nvCxnSpPr>
          <p:spPr>
            <a:xfrm flipV="1">
              <a:off x="8637949" y="114085"/>
              <a:ext cx="862831" cy="549"/>
            </a:xfrm>
            <a:prstGeom prst="line">
              <a:avLst/>
            </a:prstGeom>
            <a:grpFill/>
            <a:ln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flipH="1">
              <a:off x="9500780" y="-198967"/>
              <a:ext cx="1052213" cy="313052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Agrupar 67"/>
          <p:cNvGrpSpPr/>
          <p:nvPr/>
        </p:nvGrpSpPr>
        <p:grpSpPr>
          <a:xfrm>
            <a:off x="5132128" y="3618246"/>
            <a:ext cx="2588153" cy="769441"/>
            <a:chOff x="8580985" y="445559"/>
            <a:chExt cx="3046301" cy="769441"/>
          </a:xfrm>
          <a:noFill/>
        </p:grpSpPr>
        <p:sp>
          <p:nvSpPr>
            <p:cNvPr id="69" name="CaixaDeTexto 97"/>
            <p:cNvSpPr txBox="1"/>
            <p:nvPr/>
          </p:nvSpPr>
          <p:spPr>
            <a:xfrm>
              <a:off x="8580985" y="445559"/>
              <a:ext cx="2072501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2800" b="1" i="1" dirty="0">
                  <a:solidFill>
                    <a:srgbClr val="7030A0"/>
                  </a:solidFill>
                </a:rPr>
                <a:t>5%</a:t>
              </a:r>
            </a:p>
            <a:p>
              <a:pPr algn="r"/>
              <a:r>
                <a:rPr lang="pt-BR" sz="1600" b="1" i="1" dirty="0">
                  <a:solidFill>
                    <a:srgbClr val="7030A0"/>
                  </a:solidFill>
                </a:rPr>
                <a:t>aposentaram-se</a:t>
              </a:r>
            </a:p>
          </p:txBody>
        </p:sp>
        <p:cxnSp>
          <p:nvCxnSpPr>
            <p:cNvPr id="70" name="Conector reto 69"/>
            <p:cNvCxnSpPr/>
            <p:nvPr/>
          </p:nvCxnSpPr>
          <p:spPr>
            <a:xfrm>
              <a:off x="9257296" y="901531"/>
              <a:ext cx="1355924" cy="0"/>
            </a:xfrm>
            <a:prstGeom prst="line">
              <a:avLst/>
            </a:prstGeom>
            <a:grpFill/>
            <a:ln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/>
            <p:cNvCxnSpPr/>
            <p:nvPr/>
          </p:nvCxnSpPr>
          <p:spPr>
            <a:xfrm flipV="1">
              <a:off x="10621534" y="873963"/>
              <a:ext cx="1005752" cy="27568"/>
            </a:xfrm>
            <a:prstGeom prst="lin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04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9" grpId="0"/>
      <p:bldP spid="22" grpId="0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4989142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P10.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Atualmente, qual a principal atividade profissional do(a) Sr.(a)? (EST - 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443068" y="2488000"/>
          <a:ext cx="6194753" cy="25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3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arrumou um emprego com carteira de trabalho assinada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abriu ou continuou com outra(s) empresas(s)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passou a trabalhar como autônomo(a)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arrumou um emprego sem carteira de trabalho assinada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exerceu nenhuma atividade desde que fechou a empresa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aposentou-se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/>
          </p:nvPr>
        </p:nvGraphicFramePr>
        <p:xfrm>
          <a:off x="6586471" y="2511821"/>
          <a:ext cx="1736863" cy="256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3119679" y="1160823"/>
            <a:ext cx="5952643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atividade após o fechamento da empresa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7378700" y="7888484"/>
            <a:ext cx="431800" cy="2182615"/>
            <a:chOff x="7496270" y="2511928"/>
            <a:chExt cx="492030" cy="2152650"/>
          </a:xfrm>
        </p:grpSpPr>
        <p:cxnSp>
          <p:nvCxnSpPr>
            <p:cNvPr id="13" name="Conector reto 12"/>
            <p:cNvCxnSpPr/>
            <p:nvPr/>
          </p:nvCxnSpPr>
          <p:spPr>
            <a:xfrm flipH="1">
              <a:off x="7496270" y="251192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>
              <a:off x="7496270" y="294245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7496270" y="337298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7496270" y="380351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7496270" y="423404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7496270" y="466457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empreendedores cujas empresas fecharam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8970086" y="8180584"/>
            <a:ext cx="940060" cy="2182615"/>
            <a:chOff x="6917115" y="2511928"/>
            <a:chExt cx="1071185" cy="2152650"/>
          </a:xfrm>
        </p:grpSpPr>
        <p:cxnSp>
          <p:nvCxnSpPr>
            <p:cNvPr id="23" name="Conector reto 22"/>
            <p:cNvCxnSpPr/>
            <p:nvPr/>
          </p:nvCxnSpPr>
          <p:spPr>
            <a:xfrm flipH="1">
              <a:off x="7496270" y="251192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7076600" y="2942458"/>
              <a:ext cx="91170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6917115" y="3372988"/>
              <a:ext cx="107118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6917115" y="3803518"/>
              <a:ext cx="107118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6917115" y="4234048"/>
              <a:ext cx="107118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6917115" y="4664578"/>
              <a:ext cx="107118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86683"/>
              </p:ext>
            </p:extLst>
          </p:nvPr>
        </p:nvGraphicFramePr>
        <p:xfrm>
          <a:off x="8295035" y="2243993"/>
          <a:ext cx="3085775" cy="283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23%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28%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22%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35%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17%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23%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28%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28%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22%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31%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30%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27%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25%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18%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29%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6%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5%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14%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13%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17%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9%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9%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7%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8%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5%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2%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5%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0" name="Grupo 29"/>
          <p:cNvGrpSpPr/>
          <p:nvPr/>
        </p:nvGrpSpPr>
        <p:grpSpPr>
          <a:xfrm>
            <a:off x="7100596" y="2723921"/>
            <a:ext cx="1078445" cy="2152650"/>
            <a:chOff x="6909856" y="2511928"/>
            <a:chExt cx="1078445" cy="2152650"/>
          </a:xfrm>
        </p:grpSpPr>
        <p:cxnSp>
          <p:nvCxnSpPr>
            <p:cNvPr id="31" name="Conector reto 30"/>
            <p:cNvCxnSpPr/>
            <p:nvPr/>
          </p:nvCxnSpPr>
          <p:spPr>
            <a:xfrm flipH="1">
              <a:off x="7496270" y="251192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7068476" y="2942458"/>
              <a:ext cx="91982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6993831" y="3372988"/>
              <a:ext cx="99446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>
              <a:off x="6909856" y="3803518"/>
              <a:ext cx="10784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>
              <a:off x="6909856" y="4234048"/>
              <a:ext cx="107844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>
              <a:off x="6909856" y="4664578"/>
              <a:ext cx="107844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ítulo 1"/>
          <p:cNvSpPr txBox="1">
            <a:spLocks/>
          </p:cNvSpPr>
          <p:nvPr/>
        </p:nvSpPr>
        <p:spPr>
          <a:xfrm>
            <a:off x="8875885" y="1936910"/>
            <a:ext cx="1924074" cy="22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 região geográfica</a:t>
            </a:r>
          </a:p>
        </p:txBody>
      </p:sp>
      <p:sp>
        <p:nvSpPr>
          <p:cNvPr id="37" name="Espaço Reservado para Conteúdo 2"/>
          <p:cNvSpPr txBox="1">
            <a:spLocks/>
          </p:cNvSpPr>
          <p:nvPr/>
        </p:nvSpPr>
        <p:spPr>
          <a:xfrm>
            <a:off x="9638810" y="5804539"/>
            <a:ext cx="2553190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382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63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4989142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P10.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Atualmente, qual a principal atividade profissional do(a) Sr.(a)? (EST - 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443068" y="2488000"/>
          <a:ext cx="6194753" cy="25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3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arrumou um emprego com carteira de trabalho assinada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abriu ou continuou com outra(s) empresas(s)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passou a trabalhar como autônomo(a)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arrumou um emprego sem carteira de trabalho assinada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exerceu nenhuma atividade desde que fechou a empresa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aposentou-se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/>
          </p:nvPr>
        </p:nvGraphicFramePr>
        <p:xfrm>
          <a:off x="6586471" y="2511821"/>
          <a:ext cx="1736863" cy="256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3119679" y="1160823"/>
            <a:ext cx="5952643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atividade após o fechamento da empresa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7378700" y="7888484"/>
            <a:ext cx="431800" cy="2182615"/>
            <a:chOff x="7496270" y="2511928"/>
            <a:chExt cx="492030" cy="2152650"/>
          </a:xfrm>
        </p:grpSpPr>
        <p:cxnSp>
          <p:nvCxnSpPr>
            <p:cNvPr id="13" name="Conector reto 12"/>
            <p:cNvCxnSpPr/>
            <p:nvPr/>
          </p:nvCxnSpPr>
          <p:spPr>
            <a:xfrm flipH="1">
              <a:off x="7496270" y="251192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>
              <a:off x="7496270" y="294245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7496270" y="337298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7496270" y="380351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7496270" y="423404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7496270" y="466457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empreendedores cujas empresas fecharam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8970086" y="8180584"/>
            <a:ext cx="940060" cy="2182615"/>
            <a:chOff x="6917115" y="2511928"/>
            <a:chExt cx="1071185" cy="2152650"/>
          </a:xfrm>
        </p:grpSpPr>
        <p:cxnSp>
          <p:nvCxnSpPr>
            <p:cNvPr id="23" name="Conector reto 22"/>
            <p:cNvCxnSpPr/>
            <p:nvPr/>
          </p:nvCxnSpPr>
          <p:spPr>
            <a:xfrm flipH="1">
              <a:off x="7496270" y="251192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7076600" y="2942458"/>
              <a:ext cx="91170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6917115" y="3372988"/>
              <a:ext cx="107118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6917115" y="3803518"/>
              <a:ext cx="107118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6917115" y="4234048"/>
              <a:ext cx="107118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6917115" y="4664578"/>
              <a:ext cx="107118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/>
          <p:cNvGrpSpPr/>
          <p:nvPr/>
        </p:nvGrpSpPr>
        <p:grpSpPr>
          <a:xfrm>
            <a:off x="7100596" y="2723921"/>
            <a:ext cx="1078445" cy="2152650"/>
            <a:chOff x="6909856" y="2511928"/>
            <a:chExt cx="1078445" cy="2152650"/>
          </a:xfrm>
        </p:grpSpPr>
        <p:cxnSp>
          <p:nvCxnSpPr>
            <p:cNvPr id="31" name="Conector reto 30"/>
            <p:cNvCxnSpPr/>
            <p:nvPr/>
          </p:nvCxnSpPr>
          <p:spPr>
            <a:xfrm flipH="1">
              <a:off x="7496270" y="251192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7068476" y="2942458"/>
              <a:ext cx="91982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6993831" y="3372988"/>
              <a:ext cx="99446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>
              <a:off x="6909856" y="3803518"/>
              <a:ext cx="10784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>
              <a:off x="6909856" y="4234048"/>
              <a:ext cx="107844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>
              <a:off x="6909856" y="4664578"/>
              <a:ext cx="107844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89362"/>
              </p:ext>
            </p:extLst>
          </p:nvPr>
        </p:nvGraphicFramePr>
        <p:xfrm>
          <a:off x="8179040" y="2050856"/>
          <a:ext cx="3854428" cy="306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fundamental</a:t>
                      </a:r>
                    </a:p>
                    <a:p>
                      <a:pPr algn="ctr" fontAlgn="b"/>
                      <a:r>
                        <a:rPr lang="pt-BR" sz="8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médio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(comp. + 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pós graduação</a:t>
                      </a:r>
                      <a:endParaRPr lang="pt-BR" sz="1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37%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" name="Título 1"/>
          <p:cNvSpPr txBox="1">
            <a:spLocks/>
          </p:cNvSpPr>
          <p:nvPr/>
        </p:nvSpPr>
        <p:spPr>
          <a:xfrm>
            <a:off x="9404125" y="1829792"/>
            <a:ext cx="1404257" cy="22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 escolaridade</a:t>
            </a:r>
          </a:p>
        </p:txBody>
      </p:sp>
      <p:sp>
        <p:nvSpPr>
          <p:cNvPr id="39" name="Espaço Reservado para Conteúdo 2"/>
          <p:cNvSpPr txBox="1">
            <a:spLocks/>
          </p:cNvSpPr>
          <p:nvPr/>
        </p:nvSpPr>
        <p:spPr>
          <a:xfrm>
            <a:off x="9638810" y="5804539"/>
            <a:ext cx="2553190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382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6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4989142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P11.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Em termos pessoais, no momento em que fechou a empresa o(a) Sr.(a):  (EST - 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449585" y="914781"/>
            <a:ext cx="718097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situação pessoal após o fechamento da empresa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13517" y="2468325"/>
            <a:ext cx="2812384" cy="7416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i="1" dirty="0">
                <a:solidFill>
                  <a:srgbClr val="767171"/>
                </a:solidFill>
                <a:latin typeface="+mn-lt"/>
              </a:rPr>
              <a:t>na</a:t>
            </a:r>
            <a:r>
              <a:rPr lang="pt-BR" sz="2000" b="1" i="1" dirty="0">
                <a:solidFill>
                  <a:schemeClr val="accent2"/>
                </a:solidFill>
                <a:latin typeface="+mn-lt"/>
              </a:rPr>
              <a:t> mesma situação </a:t>
            </a:r>
            <a:r>
              <a:rPr lang="pt-BR" sz="16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em que estava antes de abrir a empresa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71114" y="2468325"/>
            <a:ext cx="2812384" cy="7416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numa </a:t>
            </a:r>
            <a:r>
              <a:rPr lang="pt-BR" sz="2000" b="1" i="1" dirty="0">
                <a:solidFill>
                  <a:srgbClr val="C00000"/>
                </a:solidFill>
                <a:latin typeface="+mn-lt"/>
              </a:rPr>
              <a:t>situação financeira pior </a:t>
            </a:r>
            <a:r>
              <a:rPr lang="pt-BR" sz="16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do que quando abriu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8128711" y="2468325"/>
            <a:ext cx="2812384" cy="7416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numa </a:t>
            </a:r>
            <a:r>
              <a:rPr lang="pt-BR" sz="2000" b="1" i="1" dirty="0">
                <a:solidFill>
                  <a:srgbClr val="016FAC"/>
                </a:solidFill>
                <a:latin typeface="+mn-lt"/>
              </a:rPr>
              <a:t>situação financeira melhor </a:t>
            </a:r>
            <a:r>
              <a:rPr lang="pt-BR" sz="16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do que quando abriu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8557" y="1630660"/>
            <a:ext cx="1727440" cy="88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i="1" dirty="0">
                <a:solidFill>
                  <a:schemeClr val="accent2"/>
                </a:solidFill>
                <a:latin typeface="+mn-lt"/>
              </a:rPr>
              <a:t>48</a:t>
            </a:r>
            <a:r>
              <a:rPr lang="pt-BR" sz="4000" b="1" i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233661" y="1701696"/>
            <a:ext cx="1727440" cy="88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i="1" dirty="0">
                <a:solidFill>
                  <a:srgbClr val="C00000"/>
                </a:solidFill>
                <a:latin typeface="+mn-lt"/>
              </a:rPr>
              <a:t>33</a:t>
            </a:r>
            <a:r>
              <a:rPr lang="pt-BR" sz="4000" b="1" i="1" dirty="0">
                <a:solidFill>
                  <a:srgbClr val="C00000"/>
                </a:solidFill>
                <a:latin typeface="+mn-lt"/>
              </a:rPr>
              <a:t>%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0361455" y="1666540"/>
            <a:ext cx="1727440" cy="88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i="1" dirty="0">
                <a:solidFill>
                  <a:srgbClr val="016FAC"/>
                </a:solidFill>
                <a:latin typeface="+mn-lt"/>
              </a:rPr>
              <a:t>19</a:t>
            </a:r>
            <a:r>
              <a:rPr lang="pt-BR" sz="4000" b="1" i="1" dirty="0">
                <a:solidFill>
                  <a:srgbClr val="016FAC"/>
                </a:solidFill>
                <a:latin typeface="+mn-lt"/>
              </a:rPr>
              <a:t>%</a:t>
            </a:r>
          </a:p>
        </p:txBody>
      </p:sp>
      <p:cxnSp>
        <p:nvCxnSpPr>
          <p:cNvPr id="3" name="Conector reto 2"/>
          <p:cNvCxnSpPr/>
          <p:nvPr/>
        </p:nvCxnSpPr>
        <p:spPr>
          <a:xfrm flipH="1">
            <a:off x="4366260" y="1923804"/>
            <a:ext cx="31569" cy="263661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7875270" y="1923804"/>
            <a:ext cx="20501" cy="263661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9043572" y="1666540"/>
            <a:ext cx="982662" cy="671513"/>
          </a:xfrm>
          <a:custGeom>
            <a:avLst/>
            <a:gdLst>
              <a:gd name="T0" fmla="*/ 189 w 192"/>
              <a:gd name="T1" fmla="*/ 125 h 131"/>
              <a:gd name="T2" fmla="*/ 189 w 192"/>
              <a:gd name="T3" fmla="*/ 0 h 131"/>
              <a:gd name="T4" fmla="*/ 150 w 192"/>
              <a:gd name="T5" fmla="*/ 0 h 131"/>
              <a:gd name="T6" fmla="*/ 150 w 192"/>
              <a:gd name="T7" fmla="*/ 125 h 131"/>
              <a:gd name="T8" fmla="*/ 141 w 192"/>
              <a:gd name="T9" fmla="*/ 125 h 131"/>
              <a:gd name="T10" fmla="*/ 141 w 192"/>
              <a:gd name="T11" fmla="*/ 25 h 131"/>
              <a:gd name="T12" fmla="*/ 102 w 192"/>
              <a:gd name="T13" fmla="*/ 25 h 131"/>
              <a:gd name="T14" fmla="*/ 102 w 192"/>
              <a:gd name="T15" fmla="*/ 125 h 131"/>
              <a:gd name="T16" fmla="*/ 93 w 192"/>
              <a:gd name="T17" fmla="*/ 125 h 131"/>
              <a:gd name="T18" fmla="*/ 93 w 192"/>
              <a:gd name="T19" fmla="*/ 51 h 131"/>
              <a:gd name="T20" fmla="*/ 54 w 192"/>
              <a:gd name="T21" fmla="*/ 51 h 131"/>
              <a:gd name="T22" fmla="*/ 54 w 192"/>
              <a:gd name="T23" fmla="*/ 125 h 131"/>
              <a:gd name="T24" fmla="*/ 45 w 192"/>
              <a:gd name="T25" fmla="*/ 125 h 131"/>
              <a:gd name="T26" fmla="*/ 45 w 192"/>
              <a:gd name="T27" fmla="*/ 80 h 131"/>
              <a:gd name="T28" fmla="*/ 6 w 192"/>
              <a:gd name="T29" fmla="*/ 80 h 131"/>
              <a:gd name="T30" fmla="*/ 6 w 192"/>
              <a:gd name="T31" fmla="*/ 125 h 131"/>
              <a:gd name="T32" fmla="*/ 3 w 192"/>
              <a:gd name="T33" fmla="*/ 125 h 131"/>
              <a:gd name="T34" fmla="*/ 0 w 192"/>
              <a:gd name="T35" fmla="*/ 128 h 131"/>
              <a:gd name="T36" fmla="*/ 3 w 192"/>
              <a:gd name="T37" fmla="*/ 131 h 131"/>
              <a:gd name="T38" fmla="*/ 189 w 192"/>
              <a:gd name="T39" fmla="*/ 131 h 131"/>
              <a:gd name="T40" fmla="*/ 192 w 192"/>
              <a:gd name="T41" fmla="*/ 128 h 131"/>
              <a:gd name="T42" fmla="*/ 189 w 192"/>
              <a:gd name="T43" fmla="*/ 125 h 131"/>
              <a:gd name="T44" fmla="*/ 13 w 192"/>
              <a:gd name="T45" fmla="*/ 125 h 131"/>
              <a:gd name="T46" fmla="*/ 13 w 192"/>
              <a:gd name="T47" fmla="*/ 86 h 131"/>
              <a:gd name="T48" fmla="*/ 38 w 192"/>
              <a:gd name="T49" fmla="*/ 86 h 131"/>
              <a:gd name="T50" fmla="*/ 38 w 192"/>
              <a:gd name="T51" fmla="*/ 125 h 131"/>
              <a:gd name="T52" fmla="*/ 13 w 192"/>
              <a:gd name="T53" fmla="*/ 125 h 131"/>
              <a:gd name="T54" fmla="*/ 61 w 192"/>
              <a:gd name="T55" fmla="*/ 125 h 131"/>
              <a:gd name="T56" fmla="*/ 61 w 192"/>
              <a:gd name="T57" fmla="*/ 57 h 131"/>
              <a:gd name="T58" fmla="*/ 86 w 192"/>
              <a:gd name="T59" fmla="*/ 57 h 131"/>
              <a:gd name="T60" fmla="*/ 86 w 192"/>
              <a:gd name="T61" fmla="*/ 125 h 131"/>
              <a:gd name="T62" fmla="*/ 61 w 192"/>
              <a:gd name="T63" fmla="*/ 125 h 131"/>
              <a:gd name="T64" fmla="*/ 109 w 192"/>
              <a:gd name="T65" fmla="*/ 125 h 131"/>
              <a:gd name="T66" fmla="*/ 109 w 192"/>
              <a:gd name="T67" fmla="*/ 32 h 131"/>
              <a:gd name="T68" fmla="*/ 134 w 192"/>
              <a:gd name="T69" fmla="*/ 32 h 131"/>
              <a:gd name="T70" fmla="*/ 134 w 192"/>
              <a:gd name="T71" fmla="*/ 125 h 131"/>
              <a:gd name="T72" fmla="*/ 109 w 192"/>
              <a:gd name="T73" fmla="*/ 125 h 131"/>
              <a:gd name="T74" fmla="*/ 157 w 192"/>
              <a:gd name="T75" fmla="*/ 125 h 131"/>
              <a:gd name="T76" fmla="*/ 157 w 192"/>
              <a:gd name="T77" fmla="*/ 6 h 131"/>
              <a:gd name="T78" fmla="*/ 182 w 192"/>
              <a:gd name="T79" fmla="*/ 6 h 131"/>
              <a:gd name="T80" fmla="*/ 182 w 192"/>
              <a:gd name="T81" fmla="*/ 125 h 131"/>
              <a:gd name="T82" fmla="*/ 157 w 192"/>
              <a:gd name="T83" fmla="*/ 125 h 131"/>
              <a:gd name="T84" fmla="*/ 157 w 192"/>
              <a:gd name="T85" fmla="*/ 125 h 131"/>
              <a:gd name="T86" fmla="*/ 157 w 192"/>
              <a:gd name="T8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2" h="131">
                <a:moveTo>
                  <a:pt x="189" y="125"/>
                </a:moveTo>
                <a:cubicBezTo>
                  <a:pt x="189" y="0"/>
                  <a:pt x="189" y="0"/>
                  <a:pt x="189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25"/>
                  <a:pt x="141" y="25"/>
                  <a:pt x="141" y="25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2" y="125"/>
                  <a:pt x="102" y="125"/>
                  <a:pt x="102" y="125"/>
                </a:cubicBezTo>
                <a:cubicBezTo>
                  <a:pt x="93" y="125"/>
                  <a:pt x="93" y="125"/>
                  <a:pt x="93" y="125"/>
                </a:cubicBezTo>
                <a:cubicBezTo>
                  <a:pt x="93" y="51"/>
                  <a:pt x="93" y="51"/>
                  <a:pt x="93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45" y="125"/>
                  <a:pt x="45" y="125"/>
                  <a:pt x="45" y="125"/>
                </a:cubicBezTo>
                <a:cubicBezTo>
                  <a:pt x="45" y="80"/>
                  <a:pt x="45" y="80"/>
                  <a:pt x="45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125"/>
                  <a:pt x="6" y="125"/>
                  <a:pt x="6" y="125"/>
                </a:cubicBezTo>
                <a:cubicBezTo>
                  <a:pt x="3" y="125"/>
                  <a:pt x="3" y="125"/>
                  <a:pt x="3" y="125"/>
                </a:cubicBezTo>
                <a:cubicBezTo>
                  <a:pt x="1" y="125"/>
                  <a:pt x="0" y="126"/>
                  <a:pt x="0" y="128"/>
                </a:cubicBezTo>
                <a:cubicBezTo>
                  <a:pt x="0" y="130"/>
                  <a:pt x="1" y="131"/>
                  <a:pt x="3" y="131"/>
                </a:cubicBezTo>
                <a:cubicBezTo>
                  <a:pt x="189" y="131"/>
                  <a:pt x="189" y="131"/>
                  <a:pt x="189" y="131"/>
                </a:cubicBezTo>
                <a:cubicBezTo>
                  <a:pt x="191" y="131"/>
                  <a:pt x="192" y="130"/>
                  <a:pt x="192" y="128"/>
                </a:cubicBezTo>
                <a:cubicBezTo>
                  <a:pt x="192" y="126"/>
                  <a:pt x="191" y="125"/>
                  <a:pt x="189" y="125"/>
                </a:cubicBezTo>
                <a:close/>
                <a:moveTo>
                  <a:pt x="13" y="125"/>
                </a:moveTo>
                <a:cubicBezTo>
                  <a:pt x="13" y="86"/>
                  <a:pt x="13" y="86"/>
                  <a:pt x="13" y="86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125"/>
                  <a:pt x="38" y="125"/>
                  <a:pt x="38" y="125"/>
                </a:cubicBezTo>
                <a:lnTo>
                  <a:pt x="13" y="125"/>
                </a:lnTo>
                <a:close/>
                <a:moveTo>
                  <a:pt x="61" y="125"/>
                </a:moveTo>
                <a:cubicBezTo>
                  <a:pt x="61" y="57"/>
                  <a:pt x="61" y="57"/>
                  <a:pt x="61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125"/>
                  <a:pt x="86" y="125"/>
                  <a:pt x="86" y="125"/>
                </a:cubicBezTo>
                <a:lnTo>
                  <a:pt x="61" y="125"/>
                </a:lnTo>
                <a:close/>
                <a:moveTo>
                  <a:pt x="109" y="125"/>
                </a:moveTo>
                <a:cubicBezTo>
                  <a:pt x="109" y="32"/>
                  <a:pt x="109" y="32"/>
                  <a:pt x="109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34" y="125"/>
                  <a:pt x="134" y="125"/>
                  <a:pt x="134" y="125"/>
                </a:cubicBezTo>
                <a:lnTo>
                  <a:pt x="109" y="125"/>
                </a:lnTo>
                <a:close/>
                <a:moveTo>
                  <a:pt x="157" y="125"/>
                </a:moveTo>
                <a:cubicBezTo>
                  <a:pt x="157" y="6"/>
                  <a:pt x="157" y="6"/>
                  <a:pt x="157" y="6"/>
                </a:cubicBezTo>
                <a:cubicBezTo>
                  <a:pt x="182" y="6"/>
                  <a:pt x="182" y="6"/>
                  <a:pt x="182" y="6"/>
                </a:cubicBezTo>
                <a:cubicBezTo>
                  <a:pt x="182" y="125"/>
                  <a:pt x="182" y="125"/>
                  <a:pt x="182" y="125"/>
                </a:cubicBezTo>
                <a:lnTo>
                  <a:pt x="157" y="125"/>
                </a:lnTo>
                <a:close/>
                <a:moveTo>
                  <a:pt x="157" y="125"/>
                </a:moveTo>
                <a:cubicBezTo>
                  <a:pt x="157" y="125"/>
                  <a:pt x="157" y="125"/>
                  <a:pt x="157" y="125"/>
                </a:cubicBezTo>
              </a:path>
            </a:pathLst>
          </a:custGeom>
          <a:solidFill>
            <a:srgbClr val="016F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 flipH="1">
            <a:off x="5300602" y="1667187"/>
            <a:ext cx="982662" cy="671513"/>
          </a:xfrm>
          <a:custGeom>
            <a:avLst/>
            <a:gdLst>
              <a:gd name="T0" fmla="*/ 189 w 192"/>
              <a:gd name="T1" fmla="*/ 125 h 131"/>
              <a:gd name="T2" fmla="*/ 189 w 192"/>
              <a:gd name="T3" fmla="*/ 0 h 131"/>
              <a:gd name="T4" fmla="*/ 150 w 192"/>
              <a:gd name="T5" fmla="*/ 0 h 131"/>
              <a:gd name="T6" fmla="*/ 150 w 192"/>
              <a:gd name="T7" fmla="*/ 125 h 131"/>
              <a:gd name="T8" fmla="*/ 141 w 192"/>
              <a:gd name="T9" fmla="*/ 125 h 131"/>
              <a:gd name="T10" fmla="*/ 141 w 192"/>
              <a:gd name="T11" fmla="*/ 25 h 131"/>
              <a:gd name="T12" fmla="*/ 102 w 192"/>
              <a:gd name="T13" fmla="*/ 25 h 131"/>
              <a:gd name="T14" fmla="*/ 102 w 192"/>
              <a:gd name="T15" fmla="*/ 125 h 131"/>
              <a:gd name="T16" fmla="*/ 93 w 192"/>
              <a:gd name="T17" fmla="*/ 125 h 131"/>
              <a:gd name="T18" fmla="*/ 93 w 192"/>
              <a:gd name="T19" fmla="*/ 51 h 131"/>
              <a:gd name="T20" fmla="*/ 54 w 192"/>
              <a:gd name="T21" fmla="*/ 51 h 131"/>
              <a:gd name="T22" fmla="*/ 54 w 192"/>
              <a:gd name="T23" fmla="*/ 125 h 131"/>
              <a:gd name="T24" fmla="*/ 45 w 192"/>
              <a:gd name="T25" fmla="*/ 125 h 131"/>
              <a:gd name="T26" fmla="*/ 45 w 192"/>
              <a:gd name="T27" fmla="*/ 80 h 131"/>
              <a:gd name="T28" fmla="*/ 6 w 192"/>
              <a:gd name="T29" fmla="*/ 80 h 131"/>
              <a:gd name="T30" fmla="*/ 6 w 192"/>
              <a:gd name="T31" fmla="*/ 125 h 131"/>
              <a:gd name="T32" fmla="*/ 3 w 192"/>
              <a:gd name="T33" fmla="*/ 125 h 131"/>
              <a:gd name="T34" fmla="*/ 0 w 192"/>
              <a:gd name="T35" fmla="*/ 128 h 131"/>
              <a:gd name="T36" fmla="*/ 3 w 192"/>
              <a:gd name="T37" fmla="*/ 131 h 131"/>
              <a:gd name="T38" fmla="*/ 189 w 192"/>
              <a:gd name="T39" fmla="*/ 131 h 131"/>
              <a:gd name="T40" fmla="*/ 192 w 192"/>
              <a:gd name="T41" fmla="*/ 128 h 131"/>
              <a:gd name="T42" fmla="*/ 189 w 192"/>
              <a:gd name="T43" fmla="*/ 125 h 131"/>
              <a:gd name="T44" fmla="*/ 13 w 192"/>
              <a:gd name="T45" fmla="*/ 125 h 131"/>
              <a:gd name="T46" fmla="*/ 13 w 192"/>
              <a:gd name="T47" fmla="*/ 86 h 131"/>
              <a:gd name="T48" fmla="*/ 38 w 192"/>
              <a:gd name="T49" fmla="*/ 86 h 131"/>
              <a:gd name="T50" fmla="*/ 38 w 192"/>
              <a:gd name="T51" fmla="*/ 125 h 131"/>
              <a:gd name="T52" fmla="*/ 13 w 192"/>
              <a:gd name="T53" fmla="*/ 125 h 131"/>
              <a:gd name="T54" fmla="*/ 61 w 192"/>
              <a:gd name="T55" fmla="*/ 125 h 131"/>
              <a:gd name="T56" fmla="*/ 61 w 192"/>
              <a:gd name="T57" fmla="*/ 57 h 131"/>
              <a:gd name="T58" fmla="*/ 86 w 192"/>
              <a:gd name="T59" fmla="*/ 57 h 131"/>
              <a:gd name="T60" fmla="*/ 86 w 192"/>
              <a:gd name="T61" fmla="*/ 125 h 131"/>
              <a:gd name="T62" fmla="*/ 61 w 192"/>
              <a:gd name="T63" fmla="*/ 125 h 131"/>
              <a:gd name="T64" fmla="*/ 109 w 192"/>
              <a:gd name="T65" fmla="*/ 125 h 131"/>
              <a:gd name="T66" fmla="*/ 109 w 192"/>
              <a:gd name="T67" fmla="*/ 32 h 131"/>
              <a:gd name="T68" fmla="*/ 134 w 192"/>
              <a:gd name="T69" fmla="*/ 32 h 131"/>
              <a:gd name="T70" fmla="*/ 134 w 192"/>
              <a:gd name="T71" fmla="*/ 125 h 131"/>
              <a:gd name="T72" fmla="*/ 109 w 192"/>
              <a:gd name="T73" fmla="*/ 125 h 131"/>
              <a:gd name="T74" fmla="*/ 157 w 192"/>
              <a:gd name="T75" fmla="*/ 125 h 131"/>
              <a:gd name="T76" fmla="*/ 157 w 192"/>
              <a:gd name="T77" fmla="*/ 6 h 131"/>
              <a:gd name="T78" fmla="*/ 182 w 192"/>
              <a:gd name="T79" fmla="*/ 6 h 131"/>
              <a:gd name="T80" fmla="*/ 182 w 192"/>
              <a:gd name="T81" fmla="*/ 125 h 131"/>
              <a:gd name="T82" fmla="*/ 157 w 192"/>
              <a:gd name="T83" fmla="*/ 125 h 131"/>
              <a:gd name="T84" fmla="*/ 157 w 192"/>
              <a:gd name="T85" fmla="*/ 125 h 131"/>
              <a:gd name="T86" fmla="*/ 157 w 192"/>
              <a:gd name="T8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2" h="131">
                <a:moveTo>
                  <a:pt x="189" y="125"/>
                </a:moveTo>
                <a:cubicBezTo>
                  <a:pt x="189" y="0"/>
                  <a:pt x="189" y="0"/>
                  <a:pt x="189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25"/>
                  <a:pt x="141" y="25"/>
                  <a:pt x="141" y="25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2" y="125"/>
                  <a:pt x="102" y="125"/>
                  <a:pt x="102" y="125"/>
                </a:cubicBezTo>
                <a:cubicBezTo>
                  <a:pt x="93" y="125"/>
                  <a:pt x="93" y="125"/>
                  <a:pt x="93" y="125"/>
                </a:cubicBezTo>
                <a:cubicBezTo>
                  <a:pt x="93" y="51"/>
                  <a:pt x="93" y="51"/>
                  <a:pt x="93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45" y="125"/>
                  <a:pt x="45" y="125"/>
                  <a:pt x="45" y="125"/>
                </a:cubicBezTo>
                <a:cubicBezTo>
                  <a:pt x="45" y="80"/>
                  <a:pt x="45" y="80"/>
                  <a:pt x="45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125"/>
                  <a:pt x="6" y="125"/>
                  <a:pt x="6" y="125"/>
                </a:cubicBezTo>
                <a:cubicBezTo>
                  <a:pt x="3" y="125"/>
                  <a:pt x="3" y="125"/>
                  <a:pt x="3" y="125"/>
                </a:cubicBezTo>
                <a:cubicBezTo>
                  <a:pt x="1" y="125"/>
                  <a:pt x="0" y="126"/>
                  <a:pt x="0" y="128"/>
                </a:cubicBezTo>
                <a:cubicBezTo>
                  <a:pt x="0" y="130"/>
                  <a:pt x="1" y="131"/>
                  <a:pt x="3" y="131"/>
                </a:cubicBezTo>
                <a:cubicBezTo>
                  <a:pt x="189" y="131"/>
                  <a:pt x="189" y="131"/>
                  <a:pt x="189" y="131"/>
                </a:cubicBezTo>
                <a:cubicBezTo>
                  <a:pt x="191" y="131"/>
                  <a:pt x="192" y="130"/>
                  <a:pt x="192" y="128"/>
                </a:cubicBezTo>
                <a:cubicBezTo>
                  <a:pt x="192" y="126"/>
                  <a:pt x="191" y="125"/>
                  <a:pt x="189" y="125"/>
                </a:cubicBezTo>
                <a:close/>
                <a:moveTo>
                  <a:pt x="13" y="125"/>
                </a:moveTo>
                <a:cubicBezTo>
                  <a:pt x="13" y="86"/>
                  <a:pt x="13" y="86"/>
                  <a:pt x="13" y="86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125"/>
                  <a:pt x="38" y="125"/>
                  <a:pt x="38" y="125"/>
                </a:cubicBezTo>
                <a:lnTo>
                  <a:pt x="13" y="125"/>
                </a:lnTo>
                <a:close/>
                <a:moveTo>
                  <a:pt x="61" y="125"/>
                </a:moveTo>
                <a:cubicBezTo>
                  <a:pt x="61" y="57"/>
                  <a:pt x="61" y="57"/>
                  <a:pt x="61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125"/>
                  <a:pt x="86" y="125"/>
                  <a:pt x="86" y="125"/>
                </a:cubicBezTo>
                <a:lnTo>
                  <a:pt x="61" y="125"/>
                </a:lnTo>
                <a:close/>
                <a:moveTo>
                  <a:pt x="109" y="125"/>
                </a:moveTo>
                <a:cubicBezTo>
                  <a:pt x="109" y="32"/>
                  <a:pt x="109" y="32"/>
                  <a:pt x="109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34" y="125"/>
                  <a:pt x="134" y="125"/>
                  <a:pt x="134" y="125"/>
                </a:cubicBezTo>
                <a:lnTo>
                  <a:pt x="109" y="125"/>
                </a:lnTo>
                <a:close/>
                <a:moveTo>
                  <a:pt x="157" y="125"/>
                </a:moveTo>
                <a:cubicBezTo>
                  <a:pt x="157" y="6"/>
                  <a:pt x="157" y="6"/>
                  <a:pt x="157" y="6"/>
                </a:cubicBezTo>
                <a:cubicBezTo>
                  <a:pt x="182" y="6"/>
                  <a:pt x="182" y="6"/>
                  <a:pt x="182" y="6"/>
                </a:cubicBezTo>
                <a:cubicBezTo>
                  <a:pt x="182" y="125"/>
                  <a:pt x="182" y="125"/>
                  <a:pt x="182" y="125"/>
                </a:cubicBezTo>
                <a:lnTo>
                  <a:pt x="157" y="125"/>
                </a:lnTo>
                <a:close/>
                <a:moveTo>
                  <a:pt x="157" y="125"/>
                </a:moveTo>
                <a:cubicBezTo>
                  <a:pt x="157" y="125"/>
                  <a:pt x="157" y="125"/>
                  <a:pt x="157" y="125"/>
                </a:cubicBezTo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10"/>
          <p:cNvSpPr>
            <a:spLocks noEditPoints="1"/>
          </p:cNvSpPr>
          <p:nvPr/>
        </p:nvSpPr>
        <p:spPr bwMode="auto">
          <a:xfrm>
            <a:off x="2125997" y="1784014"/>
            <a:ext cx="987425" cy="555625"/>
          </a:xfrm>
          <a:custGeom>
            <a:avLst/>
            <a:gdLst>
              <a:gd name="T0" fmla="*/ 189 w 192"/>
              <a:gd name="T1" fmla="*/ 101 h 107"/>
              <a:gd name="T2" fmla="*/ 189 w 192"/>
              <a:gd name="T3" fmla="*/ 0 h 107"/>
              <a:gd name="T4" fmla="*/ 150 w 192"/>
              <a:gd name="T5" fmla="*/ 0 h 107"/>
              <a:gd name="T6" fmla="*/ 150 w 192"/>
              <a:gd name="T7" fmla="*/ 101 h 107"/>
              <a:gd name="T8" fmla="*/ 141 w 192"/>
              <a:gd name="T9" fmla="*/ 101 h 107"/>
              <a:gd name="T10" fmla="*/ 141 w 192"/>
              <a:gd name="T11" fmla="*/ 0 h 107"/>
              <a:gd name="T12" fmla="*/ 102 w 192"/>
              <a:gd name="T13" fmla="*/ 0 h 107"/>
              <a:gd name="T14" fmla="*/ 102 w 192"/>
              <a:gd name="T15" fmla="*/ 101 h 107"/>
              <a:gd name="T16" fmla="*/ 93 w 192"/>
              <a:gd name="T17" fmla="*/ 101 h 107"/>
              <a:gd name="T18" fmla="*/ 93 w 192"/>
              <a:gd name="T19" fmla="*/ 0 h 107"/>
              <a:gd name="T20" fmla="*/ 54 w 192"/>
              <a:gd name="T21" fmla="*/ 0 h 107"/>
              <a:gd name="T22" fmla="*/ 54 w 192"/>
              <a:gd name="T23" fmla="*/ 101 h 107"/>
              <a:gd name="T24" fmla="*/ 45 w 192"/>
              <a:gd name="T25" fmla="*/ 101 h 107"/>
              <a:gd name="T26" fmla="*/ 45 w 192"/>
              <a:gd name="T27" fmla="*/ 0 h 107"/>
              <a:gd name="T28" fmla="*/ 6 w 192"/>
              <a:gd name="T29" fmla="*/ 0 h 107"/>
              <a:gd name="T30" fmla="*/ 6 w 192"/>
              <a:gd name="T31" fmla="*/ 101 h 107"/>
              <a:gd name="T32" fmla="*/ 3 w 192"/>
              <a:gd name="T33" fmla="*/ 101 h 107"/>
              <a:gd name="T34" fmla="*/ 0 w 192"/>
              <a:gd name="T35" fmla="*/ 104 h 107"/>
              <a:gd name="T36" fmla="*/ 3 w 192"/>
              <a:gd name="T37" fmla="*/ 107 h 107"/>
              <a:gd name="T38" fmla="*/ 189 w 192"/>
              <a:gd name="T39" fmla="*/ 107 h 107"/>
              <a:gd name="T40" fmla="*/ 192 w 192"/>
              <a:gd name="T41" fmla="*/ 104 h 107"/>
              <a:gd name="T42" fmla="*/ 189 w 192"/>
              <a:gd name="T43" fmla="*/ 101 h 107"/>
              <a:gd name="T44" fmla="*/ 13 w 192"/>
              <a:gd name="T45" fmla="*/ 101 h 107"/>
              <a:gd name="T46" fmla="*/ 13 w 192"/>
              <a:gd name="T47" fmla="*/ 7 h 107"/>
              <a:gd name="T48" fmla="*/ 38 w 192"/>
              <a:gd name="T49" fmla="*/ 7 h 107"/>
              <a:gd name="T50" fmla="*/ 38 w 192"/>
              <a:gd name="T51" fmla="*/ 101 h 107"/>
              <a:gd name="T52" fmla="*/ 13 w 192"/>
              <a:gd name="T53" fmla="*/ 101 h 107"/>
              <a:gd name="T54" fmla="*/ 61 w 192"/>
              <a:gd name="T55" fmla="*/ 101 h 107"/>
              <a:gd name="T56" fmla="*/ 61 w 192"/>
              <a:gd name="T57" fmla="*/ 7 h 107"/>
              <a:gd name="T58" fmla="*/ 86 w 192"/>
              <a:gd name="T59" fmla="*/ 7 h 107"/>
              <a:gd name="T60" fmla="*/ 86 w 192"/>
              <a:gd name="T61" fmla="*/ 101 h 107"/>
              <a:gd name="T62" fmla="*/ 61 w 192"/>
              <a:gd name="T63" fmla="*/ 101 h 107"/>
              <a:gd name="T64" fmla="*/ 109 w 192"/>
              <a:gd name="T65" fmla="*/ 101 h 107"/>
              <a:gd name="T66" fmla="*/ 109 w 192"/>
              <a:gd name="T67" fmla="*/ 7 h 107"/>
              <a:gd name="T68" fmla="*/ 134 w 192"/>
              <a:gd name="T69" fmla="*/ 7 h 107"/>
              <a:gd name="T70" fmla="*/ 134 w 192"/>
              <a:gd name="T71" fmla="*/ 101 h 107"/>
              <a:gd name="T72" fmla="*/ 109 w 192"/>
              <a:gd name="T73" fmla="*/ 101 h 107"/>
              <a:gd name="T74" fmla="*/ 157 w 192"/>
              <a:gd name="T75" fmla="*/ 101 h 107"/>
              <a:gd name="T76" fmla="*/ 157 w 192"/>
              <a:gd name="T77" fmla="*/ 7 h 107"/>
              <a:gd name="T78" fmla="*/ 182 w 192"/>
              <a:gd name="T79" fmla="*/ 7 h 107"/>
              <a:gd name="T80" fmla="*/ 182 w 192"/>
              <a:gd name="T81" fmla="*/ 101 h 107"/>
              <a:gd name="T82" fmla="*/ 157 w 192"/>
              <a:gd name="T83" fmla="*/ 101 h 107"/>
              <a:gd name="T84" fmla="*/ 157 w 192"/>
              <a:gd name="T85" fmla="*/ 101 h 107"/>
              <a:gd name="T86" fmla="*/ 157 w 192"/>
              <a:gd name="T87" fmla="*/ 10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2" h="107">
                <a:moveTo>
                  <a:pt x="189" y="101"/>
                </a:moveTo>
                <a:cubicBezTo>
                  <a:pt x="189" y="0"/>
                  <a:pt x="189" y="0"/>
                  <a:pt x="189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0" y="101"/>
                  <a:pt x="150" y="101"/>
                  <a:pt x="150" y="101"/>
                </a:cubicBezTo>
                <a:cubicBezTo>
                  <a:pt x="141" y="101"/>
                  <a:pt x="141" y="101"/>
                  <a:pt x="141" y="101"/>
                </a:cubicBezTo>
                <a:cubicBezTo>
                  <a:pt x="141" y="0"/>
                  <a:pt x="141" y="0"/>
                  <a:pt x="141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3" y="0"/>
                  <a:pt x="93" y="0"/>
                  <a:pt x="9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5" y="0"/>
                  <a:pt x="45" y="0"/>
                  <a:pt x="4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1"/>
                  <a:pt x="3" y="101"/>
                  <a:pt x="3" y="101"/>
                </a:cubicBezTo>
                <a:cubicBezTo>
                  <a:pt x="1" y="101"/>
                  <a:pt x="0" y="102"/>
                  <a:pt x="0" y="104"/>
                </a:cubicBezTo>
                <a:cubicBezTo>
                  <a:pt x="0" y="106"/>
                  <a:pt x="1" y="107"/>
                  <a:pt x="3" y="107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1" y="107"/>
                  <a:pt x="192" y="106"/>
                  <a:pt x="192" y="104"/>
                </a:cubicBezTo>
                <a:cubicBezTo>
                  <a:pt x="192" y="102"/>
                  <a:pt x="191" y="101"/>
                  <a:pt x="189" y="101"/>
                </a:cubicBezTo>
                <a:close/>
                <a:moveTo>
                  <a:pt x="13" y="101"/>
                </a:moveTo>
                <a:cubicBezTo>
                  <a:pt x="13" y="7"/>
                  <a:pt x="13" y="7"/>
                  <a:pt x="13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101"/>
                  <a:pt x="38" y="101"/>
                  <a:pt x="38" y="101"/>
                </a:cubicBezTo>
                <a:lnTo>
                  <a:pt x="13" y="101"/>
                </a:lnTo>
                <a:close/>
                <a:moveTo>
                  <a:pt x="61" y="101"/>
                </a:moveTo>
                <a:cubicBezTo>
                  <a:pt x="61" y="7"/>
                  <a:pt x="61" y="7"/>
                  <a:pt x="61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6" y="101"/>
                  <a:pt x="86" y="101"/>
                  <a:pt x="86" y="101"/>
                </a:cubicBezTo>
                <a:lnTo>
                  <a:pt x="61" y="101"/>
                </a:lnTo>
                <a:close/>
                <a:moveTo>
                  <a:pt x="109" y="101"/>
                </a:moveTo>
                <a:cubicBezTo>
                  <a:pt x="109" y="7"/>
                  <a:pt x="109" y="7"/>
                  <a:pt x="109" y="7"/>
                </a:cubicBezTo>
                <a:cubicBezTo>
                  <a:pt x="134" y="7"/>
                  <a:pt x="134" y="7"/>
                  <a:pt x="134" y="7"/>
                </a:cubicBezTo>
                <a:cubicBezTo>
                  <a:pt x="134" y="101"/>
                  <a:pt x="134" y="101"/>
                  <a:pt x="134" y="101"/>
                </a:cubicBezTo>
                <a:lnTo>
                  <a:pt x="109" y="101"/>
                </a:lnTo>
                <a:close/>
                <a:moveTo>
                  <a:pt x="157" y="101"/>
                </a:moveTo>
                <a:cubicBezTo>
                  <a:pt x="157" y="7"/>
                  <a:pt x="157" y="7"/>
                  <a:pt x="157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82" y="101"/>
                  <a:pt x="182" y="101"/>
                  <a:pt x="182" y="101"/>
                </a:cubicBezTo>
                <a:lnTo>
                  <a:pt x="157" y="101"/>
                </a:lnTo>
                <a:close/>
                <a:moveTo>
                  <a:pt x="157" y="101"/>
                </a:moveTo>
                <a:cubicBezTo>
                  <a:pt x="157" y="101"/>
                  <a:pt x="157" y="101"/>
                  <a:pt x="157" y="10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empreendedores cujas empresas fecharam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5524"/>
              </p:ext>
            </p:extLst>
          </p:nvPr>
        </p:nvGraphicFramePr>
        <p:xfrm>
          <a:off x="1073242" y="3884407"/>
          <a:ext cx="3085775" cy="67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58%</a:t>
                      </a:r>
                      <a:endParaRPr lang="pt-B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49%</a:t>
                      </a:r>
                      <a:endParaRPr lang="pt-B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35%</a:t>
                      </a:r>
                      <a:endParaRPr lang="pt-B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45%</a:t>
                      </a:r>
                      <a:endParaRPr lang="pt-B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41%</a:t>
                      </a:r>
                      <a:endParaRPr lang="pt-B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64956"/>
              </p:ext>
            </p:extLst>
          </p:nvPr>
        </p:nvGraphicFramePr>
        <p:xfrm>
          <a:off x="4603859" y="3884407"/>
          <a:ext cx="3085775" cy="67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25%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31%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43%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41%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579266"/>
              </p:ext>
            </p:extLst>
          </p:nvPr>
        </p:nvGraphicFramePr>
        <p:xfrm>
          <a:off x="8128711" y="3884407"/>
          <a:ext cx="3085775" cy="67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16%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20%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22%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19%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18%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Divisa 25"/>
          <p:cNvSpPr/>
          <p:nvPr/>
        </p:nvSpPr>
        <p:spPr>
          <a:xfrm rot="5400000">
            <a:off x="2459092" y="3250012"/>
            <a:ext cx="277897" cy="523155"/>
          </a:xfrm>
          <a:prstGeom prst="chevr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Divisa 26"/>
          <p:cNvSpPr/>
          <p:nvPr/>
        </p:nvSpPr>
        <p:spPr>
          <a:xfrm rot="5400000">
            <a:off x="6007797" y="3250012"/>
            <a:ext cx="277897" cy="523155"/>
          </a:xfrm>
          <a:prstGeom prst="chevron">
            <a:avLst/>
          </a:prstGeom>
          <a:noFill/>
          <a:ln>
            <a:solidFill>
              <a:srgbClr val="C4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ivisa 27"/>
          <p:cNvSpPr/>
          <p:nvPr/>
        </p:nvSpPr>
        <p:spPr>
          <a:xfrm rot="5400000">
            <a:off x="9404671" y="3250012"/>
            <a:ext cx="277897" cy="523155"/>
          </a:xfrm>
          <a:prstGeom prst="chevron">
            <a:avLst/>
          </a:prstGeom>
          <a:noFill/>
          <a:ln>
            <a:solidFill>
              <a:srgbClr val="016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085851" y="4812131"/>
            <a:ext cx="46433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quase metade (48%) dos que fecharam as empresas declara estar na mesma situação em que estava antes de abrir a empresa, apesar de algumas variações maiores por região 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(P11) 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283264" y="4794884"/>
            <a:ext cx="50136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em contrapartida, 1 em cada 3 deles afirma ser a própria situação financeira pessoal pior agora, após o fechamento da empresa, mais uma vez com oscilações grandes entre as regiões</a:t>
            </a:r>
            <a:endParaRPr lang="pt-BR" sz="14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9638810" y="5804539"/>
            <a:ext cx="2553190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396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 algn="r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47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/>
      <p:bldP spid="15" grpId="0"/>
      <p:bldP spid="20" grpId="0" animBg="1"/>
      <p:bldP spid="23" grpId="0" animBg="1"/>
      <p:bldP spid="31" grpId="0" animBg="1"/>
      <p:bldP spid="26" grpId="0" animBg="1"/>
      <p:bldP spid="27" grpId="0" animBg="1"/>
      <p:bldP spid="28" grpId="0" animBg="1"/>
      <p:bldP spid="29" grpId="0"/>
      <p:bldP spid="30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396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02790" y="6163933"/>
            <a:ext cx="8105819" cy="32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P12.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Quando a empresa deixou de funcionar, qual foi o sentimento pessoal que ficou a respeito disso? (aberta) 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endParaRPr lang="pt-BR" sz="1050" dirty="0">
              <a:solidFill>
                <a:schemeClr val="bg2">
                  <a:lumMod val="10000"/>
                </a:schemeClr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20540" y="918942"/>
            <a:ext cx="855092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sentimento após a empresa deixar de funcionar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empreendedores cujas empresas fecharam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62046" y="1644115"/>
            <a:ext cx="41190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o sentimento predominante, após a empresa deixar de funcionar, é negativo em pouco menos de 2 em cada 3 empreendedores 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(P12)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96662"/>
              </p:ext>
            </p:extLst>
          </p:nvPr>
        </p:nvGraphicFramePr>
        <p:xfrm>
          <a:off x="667898" y="3927141"/>
          <a:ext cx="5361544" cy="19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9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4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9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frustração| decepção | desilusão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27%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tristeza| insatisfação| chateação| desânimo| depressão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18%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alívio| tranquilidade| satisfação| dever cumprido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14%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nenhum| indiferente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13%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fracasso| derrota| incompetência| incapacidade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11%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254493" y="1460746"/>
            <a:ext cx="6711000" cy="3114104"/>
            <a:chOff x="3415" y="1312"/>
            <a:chExt cx="4045" cy="1877"/>
          </a:xfrm>
          <a:solidFill>
            <a:srgbClr val="016FAC"/>
          </a:solidFill>
        </p:grpSpPr>
        <p:grpSp>
          <p:nvGrpSpPr>
            <p:cNvPr id="10" name="Group 205"/>
            <p:cNvGrpSpPr>
              <a:grpSpLocks/>
            </p:cNvGrpSpPr>
            <p:nvPr/>
          </p:nvGrpSpPr>
          <p:grpSpPr bwMode="auto">
            <a:xfrm>
              <a:off x="3415" y="1312"/>
              <a:ext cx="4045" cy="1877"/>
              <a:chOff x="3415" y="1312"/>
              <a:chExt cx="4045" cy="1877"/>
            </a:xfrm>
            <a:grpFill/>
          </p:grpSpPr>
          <p:sp>
            <p:nvSpPr>
              <p:cNvPr id="280" name="Freeform 5"/>
              <p:cNvSpPr>
                <a:spLocks/>
              </p:cNvSpPr>
              <p:nvPr/>
            </p:nvSpPr>
            <p:spPr bwMode="auto">
              <a:xfrm>
                <a:off x="3415" y="2225"/>
                <a:ext cx="293" cy="384"/>
              </a:xfrm>
              <a:custGeom>
                <a:avLst/>
                <a:gdLst>
                  <a:gd name="T0" fmla="*/ 0 w 293"/>
                  <a:gd name="T1" fmla="*/ 0 h 384"/>
                  <a:gd name="T2" fmla="*/ 293 w 293"/>
                  <a:gd name="T3" fmla="*/ 0 h 384"/>
                  <a:gd name="T4" fmla="*/ 293 w 293"/>
                  <a:gd name="T5" fmla="*/ 82 h 384"/>
                  <a:gd name="T6" fmla="*/ 118 w 293"/>
                  <a:gd name="T7" fmla="*/ 82 h 384"/>
                  <a:gd name="T8" fmla="*/ 118 w 293"/>
                  <a:gd name="T9" fmla="*/ 149 h 384"/>
                  <a:gd name="T10" fmla="*/ 267 w 293"/>
                  <a:gd name="T11" fmla="*/ 149 h 384"/>
                  <a:gd name="T12" fmla="*/ 267 w 293"/>
                  <a:gd name="T13" fmla="*/ 228 h 384"/>
                  <a:gd name="T14" fmla="*/ 118 w 293"/>
                  <a:gd name="T15" fmla="*/ 228 h 384"/>
                  <a:gd name="T16" fmla="*/ 118 w 293"/>
                  <a:gd name="T17" fmla="*/ 384 h 384"/>
                  <a:gd name="T18" fmla="*/ 0 w 293"/>
                  <a:gd name="T19" fmla="*/ 384 h 384"/>
                  <a:gd name="T20" fmla="*/ 0 w 293"/>
                  <a:gd name="T2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384">
                    <a:moveTo>
                      <a:pt x="0" y="0"/>
                    </a:moveTo>
                    <a:lnTo>
                      <a:pt x="293" y="0"/>
                    </a:lnTo>
                    <a:lnTo>
                      <a:pt x="293" y="82"/>
                    </a:lnTo>
                    <a:lnTo>
                      <a:pt x="118" y="82"/>
                    </a:lnTo>
                    <a:lnTo>
                      <a:pt x="118" y="149"/>
                    </a:lnTo>
                    <a:lnTo>
                      <a:pt x="267" y="149"/>
                    </a:lnTo>
                    <a:lnTo>
                      <a:pt x="267" y="228"/>
                    </a:lnTo>
                    <a:lnTo>
                      <a:pt x="118" y="228"/>
                    </a:lnTo>
                    <a:lnTo>
                      <a:pt x="118" y="384"/>
                    </a:lnTo>
                    <a:lnTo>
                      <a:pt x="0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" name="Freeform 6"/>
              <p:cNvSpPr>
                <a:spLocks noEditPoints="1"/>
              </p:cNvSpPr>
              <p:nvPr/>
            </p:nvSpPr>
            <p:spPr bwMode="auto">
              <a:xfrm>
                <a:off x="3774" y="2225"/>
                <a:ext cx="377" cy="384"/>
              </a:xfrm>
              <a:custGeom>
                <a:avLst/>
                <a:gdLst>
                  <a:gd name="T0" fmla="*/ 0 w 220"/>
                  <a:gd name="T1" fmla="*/ 224 h 224"/>
                  <a:gd name="T2" fmla="*/ 0 w 220"/>
                  <a:gd name="T3" fmla="*/ 0 h 224"/>
                  <a:gd name="T4" fmla="*/ 115 w 220"/>
                  <a:gd name="T5" fmla="*/ 0 h 224"/>
                  <a:gd name="T6" fmla="*/ 164 w 220"/>
                  <a:gd name="T7" fmla="*/ 5 h 224"/>
                  <a:gd name="T8" fmla="*/ 192 w 220"/>
                  <a:gd name="T9" fmla="*/ 26 h 224"/>
                  <a:gd name="T10" fmla="*/ 202 w 220"/>
                  <a:gd name="T11" fmla="*/ 62 h 224"/>
                  <a:gd name="T12" fmla="*/ 194 w 220"/>
                  <a:gd name="T13" fmla="*/ 94 h 224"/>
                  <a:gd name="T14" fmla="*/ 172 w 220"/>
                  <a:gd name="T15" fmla="*/ 116 h 224"/>
                  <a:gd name="T16" fmla="*/ 148 w 220"/>
                  <a:gd name="T17" fmla="*/ 125 h 224"/>
                  <a:gd name="T18" fmla="*/ 166 w 220"/>
                  <a:gd name="T19" fmla="*/ 134 h 224"/>
                  <a:gd name="T20" fmla="*/ 177 w 220"/>
                  <a:gd name="T21" fmla="*/ 145 h 224"/>
                  <a:gd name="T22" fmla="*/ 187 w 220"/>
                  <a:gd name="T23" fmla="*/ 159 h 224"/>
                  <a:gd name="T24" fmla="*/ 220 w 220"/>
                  <a:gd name="T25" fmla="*/ 224 h 224"/>
                  <a:gd name="T26" fmla="*/ 142 w 220"/>
                  <a:gd name="T27" fmla="*/ 224 h 224"/>
                  <a:gd name="T28" fmla="*/ 105 w 220"/>
                  <a:gd name="T29" fmla="*/ 156 h 224"/>
                  <a:gd name="T30" fmla="*/ 92 w 220"/>
                  <a:gd name="T31" fmla="*/ 138 h 224"/>
                  <a:gd name="T32" fmla="*/ 75 w 220"/>
                  <a:gd name="T33" fmla="*/ 133 h 224"/>
                  <a:gd name="T34" fmla="*/ 69 w 220"/>
                  <a:gd name="T35" fmla="*/ 133 h 224"/>
                  <a:gd name="T36" fmla="*/ 69 w 220"/>
                  <a:gd name="T37" fmla="*/ 224 h 224"/>
                  <a:gd name="T38" fmla="*/ 0 w 220"/>
                  <a:gd name="T39" fmla="*/ 224 h 224"/>
                  <a:gd name="T40" fmla="*/ 69 w 220"/>
                  <a:gd name="T41" fmla="*/ 91 h 224"/>
                  <a:gd name="T42" fmla="*/ 98 w 220"/>
                  <a:gd name="T43" fmla="*/ 91 h 224"/>
                  <a:gd name="T44" fmla="*/ 117 w 220"/>
                  <a:gd name="T45" fmla="*/ 88 h 224"/>
                  <a:gd name="T46" fmla="*/ 128 w 220"/>
                  <a:gd name="T47" fmla="*/ 81 h 224"/>
                  <a:gd name="T48" fmla="*/ 132 w 220"/>
                  <a:gd name="T49" fmla="*/ 68 h 224"/>
                  <a:gd name="T50" fmla="*/ 126 w 220"/>
                  <a:gd name="T51" fmla="*/ 51 h 224"/>
                  <a:gd name="T52" fmla="*/ 100 w 220"/>
                  <a:gd name="T53" fmla="*/ 45 h 224"/>
                  <a:gd name="T54" fmla="*/ 69 w 220"/>
                  <a:gd name="T55" fmla="*/ 45 h 224"/>
                  <a:gd name="T56" fmla="*/ 69 w 220"/>
                  <a:gd name="T57" fmla="*/ 91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0" h="224">
                    <a:moveTo>
                      <a:pt x="0" y="22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37" y="0"/>
                      <a:pt x="153" y="2"/>
                      <a:pt x="164" y="5"/>
                    </a:cubicBezTo>
                    <a:cubicBezTo>
                      <a:pt x="176" y="9"/>
                      <a:pt x="185" y="16"/>
                      <a:pt x="192" y="26"/>
                    </a:cubicBezTo>
                    <a:cubicBezTo>
                      <a:pt x="199" y="36"/>
                      <a:pt x="202" y="48"/>
                      <a:pt x="202" y="62"/>
                    </a:cubicBezTo>
                    <a:cubicBezTo>
                      <a:pt x="202" y="75"/>
                      <a:pt x="199" y="85"/>
                      <a:pt x="194" y="94"/>
                    </a:cubicBezTo>
                    <a:cubicBezTo>
                      <a:pt x="189" y="103"/>
                      <a:pt x="182" y="111"/>
                      <a:pt x="172" y="116"/>
                    </a:cubicBezTo>
                    <a:cubicBezTo>
                      <a:pt x="166" y="120"/>
                      <a:pt x="158" y="123"/>
                      <a:pt x="148" y="125"/>
                    </a:cubicBezTo>
                    <a:cubicBezTo>
                      <a:pt x="156" y="128"/>
                      <a:pt x="162" y="131"/>
                      <a:pt x="166" y="134"/>
                    </a:cubicBezTo>
                    <a:cubicBezTo>
                      <a:pt x="168" y="135"/>
                      <a:pt x="172" y="139"/>
                      <a:pt x="177" y="145"/>
                    </a:cubicBezTo>
                    <a:cubicBezTo>
                      <a:pt x="182" y="151"/>
                      <a:pt x="185" y="156"/>
                      <a:pt x="187" y="159"/>
                    </a:cubicBezTo>
                    <a:cubicBezTo>
                      <a:pt x="220" y="224"/>
                      <a:pt x="220" y="224"/>
                      <a:pt x="220" y="224"/>
                    </a:cubicBezTo>
                    <a:cubicBezTo>
                      <a:pt x="142" y="224"/>
                      <a:pt x="142" y="224"/>
                      <a:pt x="142" y="224"/>
                    </a:cubicBezTo>
                    <a:cubicBezTo>
                      <a:pt x="105" y="156"/>
                      <a:pt x="105" y="156"/>
                      <a:pt x="105" y="156"/>
                    </a:cubicBezTo>
                    <a:cubicBezTo>
                      <a:pt x="100" y="147"/>
                      <a:pt x="96" y="141"/>
                      <a:pt x="92" y="138"/>
                    </a:cubicBezTo>
                    <a:cubicBezTo>
                      <a:pt x="87" y="135"/>
                      <a:pt x="82" y="133"/>
                      <a:pt x="75" y="133"/>
                    </a:cubicBezTo>
                    <a:cubicBezTo>
                      <a:pt x="69" y="133"/>
                      <a:pt x="69" y="133"/>
                      <a:pt x="69" y="133"/>
                    </a:cubicBezTo>
                    <a:cubicBezTo>
                      <a:pt x="69" y="224"/>
                      <a:pt x="69" y="224"/>
                      <a:pt x="69" y="224"/>
                    </a:cubicBezTo>
                    <a:lnTo>
                      <a:pt x="0" y="224"/>
                    </a:lnTo>
                    <a:close/>
                    <a:moveTo>
                      <a:pt x="69" y="91"/>
                    </a:moveTo>
                    <a:cubicBezTo>
                      <a:pt x="98" y="91"/>
                      <a:pt x="98" y="91"/>
                      <a:pt x="98" y="91"/>
                    </a:cubicBezTo>
                    <a:cubicBezTo>
                      <a:pt x="102" y="91"/>
                      <a:pt x="108" y="90"/>
                      <a:pt x="117" y="88"/>
                    </a:cubicBezTo>
                    <a:cubicBezTo>
                      <a:pt x="121" y="87"/>
                      <a:pt x="125" y="84"/>
                      <a:pt x="128" y="81"/>
                    </a:cubicBezTo>
                    <a:cubicBezTo>
                      <a:pt x="131" y="77"/>
                      <a:pt x="132" y="73"/>
                      <a:pt x="132" y="68"/>
                    </a:cubicBezTo>
                    <a:cubicBezTo>
                      <a:pt x="132" y="60"/>
                      <a:pt x="130" y="55"/>
                      <a:pt x="126" y="51"/>
                    </a:cubicBezTo>
                    <a:cubicBezTo>
                      <a:pt x="121" y="47"/>
                      <a:pt x="112" y="45"/>
                      <a:pt x="100" y="45"/>
                    </a:cubicBezTo>
                    <a:cubicBezTo>
                      <a:pt x="69" y="45"/>
                      <a:pt x="69" y="45"/>
                      <a:pt x="69" y="45"/>
                    </a:cubicBezTo>
                    <a:lnTo>
                      <a:pt x="69" y="91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" name="Freeform 7"/>
              <p:cNvSpPr>
                <a:spLocks/>
              </p:cNvSpPr>
              <p:nvPr/>
            </p:nvSpPr>
            <p:spPr bwMode="auto">
              <a:xfrm>
                <a:off x="4181" y="2225"/>
                <a:ext cx="370" cy="391"/>
              </a:xfrm>
              <a:custGeom>
                <a:avLst/>
                <a:gdLst>
                  <a:gd name="T0" fmla="*/ 146 w 216"/>
                  <a:gd name="T1" fmla="*/ 0 h 228"/>
                  <a:gd name="T2" fmla="*/ 216 w 216"/>
                  <a:gd name="T3" fmla="*/ 0 h 228"/>
                  <a:gd name="T4" fmla="*/ 216 w 216"/>
                  <a:gd name="T5" fmla="*/ 134 h 228"/>
                  <a:gd name="T6" fmla="*/ 209 w 216"/>
                  <a:gd name="T7" fmla="*/ 171 h 228"/>
                  <a:gd name="T8" fmla="*/ 190 w 216"/>
                  <a:gd name="T9" fmla="*/ 202 h 228"/>
                  <a:gd name="T10" fmla="*/ 162 w 216"/>
                  <a:gd name="T11" fmla="*/ 221 h 228"/>
                  <a:gd name="T12" fmla="*/ 114 w 216"/>
                  <a:gd name="T13" fmla="*/ 228 h 228"/>
                  <a:gd name="T14" fmla="*/ 78 w 216"/>
                  <a:gd name="T15" fmla="*/ 226 h 228"/>
                  <a:gd name="T16" fmla="*/ 45 w 216"/>
                  <a:gd name="T17" fmla="*/ 217 h 228"/>
                  <a:gd name="T18" fmla="*/ 22 w 216"/>
                  <a:gd name="T19" fmla="*/ 197 h 228"/>
                  <a:gd name="T20" fmla="*/ 7 w 216"/>
                  <a:gd name="T21" fmla="*/ 172 h 228"/>
                  <a:gd name="T22" fmla="*/ 0 w 216"/>
                  <a:gd name="T23" fmla="*/ 134 h 228"/>
                  <a:gd name="T24" fmla="*/ 0 w 216"/>
                  <a:gd name="T25" fmla="*/ 0 h 228"/>
                  <a:gd name="T26" fmla="*/ 70 w 216"/>
                  <a:gd name="T27" fmla="*/ 0 h 228"/>
                  <a:gd name="T28" fmla="*/ 70 w 216"/>
                  <a:gd name="T29" fmla="*/ 137 h 228"/>
                  <a:gd name="T30" fmla="*/ 80 w 216"/>
                  <a:gd name="T31" fmla="*/ 165 h 228"/>
                  <a:gd name="T32" fmla="*/ 108 w 216"/>
                  <a:gd name="T33" fmla="*/ 176 h 228"/>
                  <a:gd name="T34" fmla="*/ 136 w 216"/>
                  <a:gd name="T35" fmla="*/ 166 h 228"/>
                  <a:gd name="T36" fmla="*/ 146 w 216"/>
                  <a:gd name="T37" fmla="*/ 137 h 228"/>
                  <a:gd name="T38" fmla="*/ 146 w 216"/>
                  <a:gd name="T3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6" h="228">
                    <a:moveTo>
                      <a:pt x="146" y="0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16" y="134"/>
                      <a:pt x="216" y="134"/>
                      <a:pt x="216" y="134"/>
                    </a:cubicBezTo>
                    <a:cubicBezTo>
                      <a:pt x="216" y="147"/>
                      <a:pt x="213" y="159"/>
                      <a:pt x="209" y="171"/>
                    </a:cubicBezTo>
                    <a:cubicBezTo>
                      <a:pt x="205" y="183"/>
                      <a:pt x="199" y="193"/>
                      <a:pt x="190" y="202"/>
                    </a:cubicBezTo>
                    <a:cubicBezTo>
                      <a:pt x="181" y="211"/>
                      <a:pt x="172" y="217"/>
                      <a:pt x="162" y="221"/>
                    </a:cubicBezTo>
                    <a:cubicBezTo>
                      <a:pt x="149" y="226"/>
                      <a:pt x="132" y="228"/>
                      <a:pt x="114" y="228"/>
                    </a:cubicBezTo>
                    <a:cubicBezTo>
                      <a:pt x="103" y="228"/>
                      <a:pt x="91" y="227"/>
                      <a:pt x="78" y="226"/>
                    </a:cubicBezTo>
                    <a:cubicBezTo>
                      <a:pt x="65" y="224"/>
                      <a:pt x="54" y="221"/>
                      <a:pt x="45" y="217"/>
                    </a:cubicBezTo>
                    <a:cubicBezTo>
                      <a:pt x="37" y="212"/>
                      <a:pt x="29" y="206"/>
                      <a:pt x="22" y="197"/>
                    </a:cubicBezTo>
                    <a:cubicBezTo>
                      <a:pt x="14" y="189"/>
                      <a:pt x="9" y="180"/>
                      <a:pt x="7" y="172"/>
                    </a:cubicBezTo>
                    <a:cubicBezTo>
                      <a:pt x="2" y="157"/>
                      <a:pt x="0" y="145"/>
                      <a:pt x="0" y="1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70" y="149"/>
                      <a:pt x="73" y="159"/>
                      <a:pt x="80" y="165"/>
                    </a:cubicBezTo>
                    <a:cubicBezTo>
                      <a:pt x="87" y="172"/>
                      <a:pt x="96" y="176"/>
                      <a:pt x="108" y="176"/>
                    </a:cubicBezTo>
                    <a:cubicBezTo>
                      <a:pt x="120" y="176"/>
                      <a:pt x="129" y="172"/>
                      <a:pt x="136" y="166"/>
                    </a:cubicBezTo>
                    <a:cubicBezTo>
                      <a:pt x="143" y="159"/>
                      <a:pt x="146" y="149"/>
                      <a:pt x="146" y="137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" name="Freeform 8"/>
              <p:cNvSpPr>
                <a:spLocks/>
              </p:cNvSpPr>
              <p:nvPr/>
            </p:nvSpPr>
            <p:spPr bwMode="auto">
              <a:xfrm>
                <a:off x="4607" y="2218"/>
                <a:ext cx="350" cy="398"/>
              </a:xfrm>
              <a:custGeom>
                <a:avLst/>
                <a:gdLst>
                  <a:gd name="T0" fmla="*/ 0 w 204"/>
                  <a:gd name="T1" fmla="*/ 154 h 232"/>
                  <a:gd name="T2" fmla="*/ 66 w 204"/>
                  <a:gd name="T3" fmla="*/ 150 h 232"/>
                  <a:gd name="T4" fmla="*/ 75 w 204"/>
                  <a:gd name="T5" fmla="*/ 174 h 232"/>
                  <a:gd name="T6" fmla="*/ 106 w 204"/>
                  <a:gd name="T7" fmla="*/ 188 h 232"/>
                  <a:gd name="T8" fmla="*/ 129 w 204"/>
                  <a:gd name="T9" fmla="*/ 181 h 232"/>
                  <a:gd name="T10" fmla="*/ 137 w 204"/>
                  <a:gd name="T11" fmla="*/ 165 h 232"/>
                  <a:gd name="T12" fmla="*/ 129 w 204"/>
                  <a:gd name="T13" fmla="*/ 149 h 232"/>
                  <a:gd name="T14" fmla="*/ 93 w 204"/>
                  <a:gd name="T15" fmla="*/ 136 h 232"/>
                  <a:gd name="T16" fmla="*/ 28 w 204"/>
                  <a:gd name="T17" fmla="*/ 109 h 232"/>
                  <a:gd name="T18" fmla="*/ 9 w 204"/>
                  <a:gd name="T19" fmla="*/ 66 h 232"/>
                  <a:gd name="T20" fmla="*/ 19 w 204"/>
                  <a:gd name="T21" fmla="*/ 33 h 232"/>
                  <a:gd name="T22" fmla="*/ 49 w 204"/>
                  <a:gd name="T23" fmla="*/ 9 h 232"/>
                  <a:gd name="T24" fmla="*/ 104 w 204"/>
                  <a:gd name="T25" fmla="*/ 0 h 232"/>
                  <a:gd name="T26" fmla="*/ 170 w 204"/>
                  <a:gd name="T27" fmla="*/ 16 h 232"/>
                  <a:gd name="T28" fmla="*/ 197 w 204"/>
                  <a:gd name="T29" fmla="*/ 67 h 232"/>
                  <a:gd name="T30" fmla="*/ 131 w 204"/>
                  <a:gd name="T31" fmla="*/ 71 h 232"/>
                  <a:gd name="T32" fmla="*/ 120 w 204"/>
                  <a:gd name="T33" fmla="*/ 49 h 232"/>
                  <a:gd name="T34" fmla="*/ 97 w 204"/>
                  <a:gd name="T35" fmla="*/ 42 h 232"/>
                  <a:gd name="T36" fmla="*/ 79 w 204"/>
                  <a:gd name="T37" fmla="*/ 47 h 232"/>
                  <a:gd name="T38" fmla="*/ 73 w 204"/>
                  <a:gd name="T39" fmla="*/ 59 h 232"/>
                  <a:gd name="T40" fmla="*/ 78 w 204"/>
                  <a:gd name="T41" fmla="*/ 69 h 232"/>
                  <a:gd name="T42" fmla="*/ 101 w 204"/>
                  <a:gd name="T43" fmla="*/ 77 h 232"/>
                  <a:gd name="T44" fmla="*/ 166 w 204"/>
                  <a:gd name="T45" fmla="*/ 97 h 232"/>
                  <a:gd name="T46" fmla="*/ 195 w 204"/>
                  <a:gd name="T47" fmla="*/ 122 h 232"/>
                  <a:gd name="T48" fmla="*/ 204 w 204"/>
                  <a:gd name="T49" fmla="*/ 155 h 232"/>
                  <a:gd name="T50" fmla="*/ 192 w 204"/>
                  <a:gd name="T51" fmla="*/ 195 h 232"/>
                  <a:gd name="T52" fmla="*/ 159 w 204"/>
                  <a:gd name="T53" fmla="*/ 223 h 232"/>
                  <a:gd name="T54" fmla="*/ 105 w 204"/>
                  <a:gd name="T55" fmla="*/ 232 h 232"/>
                  <a:gd name="T56" fmla="*/ 25 w 204"/>
                  <a:gd name="T57" fmla="*/ 210 h 232"/>
                  <a:gd name="T58" fmla="*/ 0 w 204"/>
                  <a:gd name="T59" fmla="*/ 15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4" h="232">
                    <a:moveTo>
                      <a:pt x="0" y="154"/>
                    </a:moveTo>
                    <a:cubicBezTo>
                      <a:pt x="66" y="150"/>
                      <a:pt x="66" y="150"/>
                      <a:pt x="66" y="150"/>
                    </a:cubicBezTo>
                    <a:cubicBezTo>
                      <a:pt x="68" y="161"/>
                      <a:pt x="71" y="169"/>
                      <a:pt x="75" y="174"/>
                    </a:cubicBezTo>
                    <a:cubicBezTo>
                      <a:pt x="82" y="184"/>
                      <a:pt x="92" y="188"/>
                      <a:pt x="106" y="188"/>
                    </a:cubicBezTo>
                    <a:cubicBezTo>
                      <a:pt x="116" y="188"/>
                      <a:pt x="123" y="186"/>
                      <a:pt x="129" y="181"/>
                    </a:cubicBezTo>
                    <a:cubicBezTo>
                      <a:pt x="134" y="176"/>
                      <a:pt x="137" y="171"/>
                      <a:pt x="137" y="165"/>
                    </a:cubicBezTo>
                    <a:cubicBezTo>
                      <a:pt x="137" y="159"/>
                      <a:pt x="134" y="154"/>
                      <a:pt x="129" y="149"/>
                    </a:cubicBezTo>
                    <a:cubicBezTo>
                      <a:pt x="124" y="145"/>
                      <a:pt x="112" y="140"/>
                      <a:pt x="93" y="136"/>
                    </a:cubicBezTo>
                    <a:cubicBezTo>
                      <a:pt x="63" y="129"/>
                      <a:pt x="41" y="120"/>
                      <a:pt x="28" y="109"/>
                    </a:cubicBezTo>
                    <a:cubicBezTo>
                      <a:pt x="15" y="98"/>
                      <a:pt x="9" y="83"/>
                      <a:pt x="9" y="66"/>
                    </a:cubicBezTo>
                    <a:cubicBezTo>
                      <a:pt x="9" y="54"/>
                      <a:pt x="12" y="43"/>
                      <a:pt x="19" y="33"/>
                    </a:cubicBezTo>
                    <a:cubicBezTo>
                      <a:pt x="25" y="23"/>
                      <a:pt x="36" y="15"/>
                      <a:pt x="49" y="9"/>
                    </a:cubicBezTo>
                    <a:cubicBezTo>
                      <a:pt x="62" y="3"/>
                      <a:pt x="81" y="0"/>
                      <a:pt x="104" y="0"/>
                    </a:cubicBezTo>
                    <a:cubicBezTo>
                      <a:pt x="133" y="0"/>
                      <a:pt x="155" y="5"/>
                      <a:pt x="170" y="16"/>
                    </a:cubicBezTo>
                    <a:cubicBezTo>
                      <a:pt x="185" y="27"/>
                      <a:pt x="194" y="44"/>
                      <a:pt x="197" y="67"/>
                    </a:cubicBezTo>
                    <a:cubicBezTo>
                      <a:pt x="131" y="71"/>
                      <a:pt x="131" y="71"/>
                      <a:pt x="131" y="71"/>
                    </a:cubicBezTo>
                    <a:cubicBezTo>
                      <a:pt x="130" y="61"/>
                      <a:pt x="126" y="53"/>
                      <a:pt x="120" y="49"/>
                    </a:cubicBezTo>
                    <a:cubicBezTo>
                      <a:pt x="115" y="44"/>
                      <a:pt x="107" y="42"/>
                      <a:pt x="97" y="42"/>
                    </a:cubicBezTo>
                    <a:cubicBezTo>
                      <a:pt x="89" y="42"/>
                      <a:pt x="83" y="44"/>
                      <a:pt x="79" y="47"/>
                    </a:cubicBezTo>
                    <a:cubicBezTo>
                      <a:pt x="75" y="50"/>
                      <a:pt x="73" y="55"/>
                      <a:pt x="73" y="59"/>
                    </a:cubicBezTo>
                    <a:cubicBezTo>
                      <a:pt x="73" y="63"/>
                      <a:pt x="75" y="66"/>
                      <a:pt x="78" y="69"/>
                    </a:cubicBezTo>
                    <a:cubicBezTo>
                      <a:pt x="81" y="72"/>
                      <a:pt x="89" y="75"/>
                      <a:pt x="101" y="77"/>
                    </a:cubicBezTo>
                    <a:cubicBezTo>
                      <a:pt x="132" y="84"/>
                      <a:pt x="153" y="90"/>
                      <a:pt x="166" y="97"/>
                    </a:cubicBezTo>
                    <a:cubicBezTo>
                      <a:pt x="180" y="104"/>
                      <a:pt x="189" y="112"/>
                      <a:pt x="195" y="122"/>
                    </a:cubicBezTo>
                    <a:cubicBezTo>
                      <a:pt x="201" y="132"/>
                      <a:pt x="204" y="143"/>
                      <a:pt x="204" y="155"/>
                    </a:cubicBezTo>
                    <a:cubicBezTo>
                      <a:pt x="204" y="170"/>
                      <a:pt x="200" y="183"/>
                      <a:pt x="192" y="195"/>
                    </a:cubicBezTo>
                    <a:cubicBezTo>
                      <a:pt x="184" y="207"/>
                      <a:pt x="173" y="216"/>
                      <a:pt x="159" y="223"/>
                    </a:cubicBezTo>
                    <a:cubicBezTo>
                      <a:pt x="144" y="229"/>
                      <a:pt x="126" y="232"/>
                      <a:pt x="105" y="232"/>
                    </a:cubicBezTo>
                    <a:cubicBezTo>
                      <a:pt x="66" y="232"/>
                      <a:pt x="40" y="225"/>
                      <a:pt x="25" y="210"/>
                    </a:cubicBezTo>
                    <a:cubicBezTo>
                      <a:pt x="11" y="195"/>
                      <a:pt x="2" y="177"/>
                      <a:pt x="0" y="154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" name="Freeform 9"/>
              <p:cNvSpPr>
                <a:spLocks/>
              </p:cNvSpPr>
              <p:nvPr/>
            </p:nvSpPr>
            <p:spPr bwMode="auto">
              <a:xfrm>
                <a:off x="4989" y="2225"/>
                <a:ext cx="362" cy="384"/>
              </a:xfrm>
              <a:custGeom>
                <a:avLst/>
                <a:gdLst>
                  <a:gd name="T0" fmla="*/ 0 w 362"/>
                  <a:gd name="T1" fmla="*/ 0 h 384"/>
                  <a:gd name="T2" fmla="*/ 362 w 362"/>
                  <a:gd name="T3" fmla="*/ 0 h 384"/>
                  <a:gd name="T4" fmla="*/ 362 w 362"/>
                  <a:gd name="T5" fmla="*/ 94 h 384"/>
                  <a:gd name="T6" fmla="*/ 240 w 362"/>
                  <a:gd name="T7" fmla="*/ 94 h 384"/>
                  <a:gd name="T8" fmla="*/ 240 w 362"/>
                  <a:gd name="T9" fmla="*/ 384 h 384"/>
                  <a:gd name="T10" fmla="*/ 122 w 362"/>
                  <a:gd name="T11" fmla="*/ 384 h 384"/>
                  <a:gd name="T12" fmla="*/ 122 w 362"/>
                  <a:gd name="T13" fmla="*/ 94 h 384"/>
                  <a:gd name="T14" fmla="*/ 0 w 362"/>
                  <a:gd name="T15" fmla="*/ 94 h 384"/>
                  <a:gd name="T16" fmla="*/ 0 w 362"/>
                  <a:gd name="T17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384">
                    <a:moveTo>
                      <a:pt x="0" y="0"/>
                    </a:moveTo>
                    <a:lnTo>
                      <a:pt x="362" y="0"/>
                    </a:lnTo>
                    <a:lnTo>
                      <a:pt x="362" y="94"/>
                    </a:lnTo>
                    <a:lnTo>
                      <a:pt x="240" y="94"/>
                    </a:lnTo>
                    <a:lnTo>
                      <a:pt x="240" y="384"/>
                    </a:lnTo>
                    <a:lnTo>
                      <a:pt x="122" y="384"/>
                    </a:lnTo>
                    <a:lnTo>
                      <a:pt x="122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" name="Freeform 10"/>
              <p:cNvSpPr>
                <a:spLocks noEditPoints="1"/>
              </p:cNvSpPr>
              <p:nvPr/>
            </p:nvSpPr>
            <p:spPr bwMode="auto">
              <a:xfrm>
                <a:off x="5405" y="2225"/>
                <a:ext cx="379" cy="384"/>
              </a:xfrm>
              <a:custGeom>
                <a:avLst/>
                <a:gdLst>
                  <a:gd name="T0" fmla="*/ 0 w 221"/>
                  <a:gd name="T1" fmla="*/ 224 h 224"/>
                  <a:gd name="T2" fmla="*/ 0 w 221"/>
                  <a:gd name="T3" fmla="*/ 0 h 224"/>
                  <a:gd name="T4" fmla="*/ 116 w 221"/>
                  <a:gd name="T5" fmla="*/ 0 h 224"/>
                  <a:gd name="T6" fmla="*/ 165 w 221"/>
                  <a:gd name="T7" fmla="*/ 5 h 224"/>
                  <a:gd name="T8" fmla="*/ 193 w 221"/>
                  <a:gd name="T9" fmla="*/ 26 h 224"/>
                  <a:gd name="T10" fmla="*/ 203 w 221"/>
                  <a:gd name="T11" fmla="*/ 62 h 224"/>
                  <a:gd name="T12" fmla="*/ 195 w 221"/>
                  <a:gd name="T13" fmla="*/ 94 h 224"/>
                  <a:gd name="T14" fmla="*/ 173 w 221"/>
                  <a:gd name="T15" fmla="*/ 116 h 224"/>
                  <a:gd name="T16" fmla="*/ 149 w 221"/>
                  <a:gd name="T17" fmla="*/ 125 h 224"/>
                  <a:gd name="T18" fmla="*/ 167 w 221"/>
                  <a:gd name="T19" fmla="*/ 134 h 224"/>
                  <a:gd name="T20" fmla="*/ 178 w 221"/>
                  <a:gd name="T21" fmla="*/ 145 h 224"/>
                  <a:gd name="T22" fmla="*/ 188 w 221"/>
                  <a:gd name="T23" fmla="*/ 159 h 224"/>
                  <a:gd name="T24" fmla="*/ 221 w 221"/>
                  <a:gd name="T25" fmla="*/ 224 h 224"/>
                  <a:gd name="T26" fmla="*/ 143 w 221"/>
                  <a:gd name="T27" fmla="*/ 224 h 224"/>
                  <a:gd name="T28" fmla="*/ 106 w 221"/>
                  <a:gd name="T29" fmla="*/ 156 h 224"/>
                  <a:gd name="T30" fmla="*/ 93 w 221"/>
                  <a:gd name="T31" fmla="*/ 138 h 224"/>
                  <a:gd name="T32" fmla="*/ 76 w 221"/>
                  <a:gd name="T33" fmla="*/ 133 h 224"/>
                  <a:gd name="T34" fmla="*/ 70 w 221"/>
                  <a:gd name="T35" fmla="*/ 133 h 224"/>
                  <a:gd name="T36" fmla="*/ 70 w 221"/>
                  <a:gd name="T37" fmla="*/ 224 h 224"/>
                  <a:gd name="T38" fmla="*/ 0 w 221"/>
                  <a:gd name="T39" fmla="*/ 224 h 224"/>
                  <a:gd name="T40" fmla="*/ 70 w 221"/>
                  <a:gd name="T41" fmla="*/ 91 h 224"/>
                  <a:gd name="T42" fmla="*/ 99 w 221"/>
                  <a:gd name="T43" fmla="*/ 91 h 224"/>
                  <a:gd name="T44" fmla="*/ 118 w 221"/>
                  <a:gd name="T45" fmla="*/ 88 h 224"/>
                  <a:gd name="T46" fmla="*/ 129 w 221"/>
                  <a:gd name="T47" fmla="*/ 81 h 224"/>
                  <a:gd name="T48" fmla="*/ 133 w 221"/>
                  <a:gd name="T49" fmla="*/ 68 h 224"/>
                  <a:gd name="T50" fmla="*/ 126 w 221"/>
                  <a:gd name="T51" fmla="*/ 51 h 224"/>
                  <a:gd name="T52" fmla="*/ 101 w 221"/>
                  <a:gd name="T53" fmla="*/ 45 h 224"/>
                  <a:gd name="T54" fmla="*/ 70 w 221"/>
                  <a:gd name="T55" fmla="*/ 45 h 224"/>
                  <a:gd name="T56" fmla="*/ 70 w 221"/>
                  <a:gd name="T57" fmla="*/ 91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1" h="224">
                    <a:moveTo>
                      <a:pt x="0" y="22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37" y="0"/>
                      <a:pt x="154" y="2"/>
                      <a:pt x="165" y="5"/>
                    </a:cubicBezTo>
                    <a:cubicBezTo>
                      <a:pt x="176" y="9"/>
                      <a:pt x="186" y="16"/>
                      <a:pt x="193" y="26"/>
                    </a:cubicBezTo>
                    <a:cubicBezTo>
                      <a:pt x="200" y="36"/>
                      <a:pt x="203" y="48"/>
                      <a:pt x="203" y="62"/>
                    </a:cubicBezTo>
                    <a:cubicBezTo>
                      <a:pt x="203" y="75"/>
                      <a:pt x="200" y="85"/>
                      <a:pt x="195" y="94"/>
                    </a:cubicBezTo>
                    <a:cubicBezTo>
                      <a:pt x="190" y="103"/>
                      <a:pt x="182" y="111"/>
                      <a:pt x="173" y="116"/>
                    </a:cubicBezTo>
                    <a:cubicBezTo>
                      <a:pt x="167" y="120"/>
                      <a:pt x="159" y="123"/>
                      <a:pt x="149" y="125"/>
                    </a:cubicBezTo>
                    <a:cubicBezTo>
                      <a:pt x="157" y="128"/>
                      <a:pt x="163" y="131"/>
                      <a:pt x="167" y="134"/>
                    </a:cubicBezTo>
                    <a:cubicBezTo>
                      <a:pt x="169" y="135"/>
                      <a:pt x="173" y="139"/>
                      <a:pt x="178" y="145"/>
                    </a:cubicBezTo>
                    <a:cubicBezTo>
                      <a:pt x="183" y="151"/>
                      <a:pt x="186" y="156"/>
                      <a:pt x="188" y="159"/>
                    </a:cubicBezTo>
                    <a:cubicBezTo>
                      <a:pt x="221" y="224"/>
                      <a:pt x="221" y="224"/>
                      <a:pt x="221" y="224"/>
                    </a:cubicBezTo>
                    <a:cubicBezTo>
                      <a:pt x="143" y="224"/>
                      <a:pt x="143" y="224"/>
                      <a:pt x="143" y="224"/>
                    </a:cubicBezTo>
                    <a:cubicBezTo>
                      <a:pt x="106" y="156"/>
                      <a:pt x="106" y="156"/>
                      <a:pt x="106" y="156"/>
                    </a:cubicBezTo>
                    <a:cubicBezTo>
                      <a:pt x="101" y="147"/>
                      <a:pt x="97" y="141"/>
                      <a:pt x="93" y="138"/>
                    </a:cubicBezTo>
                    <a:cubicBezTo>
                      <a:pt x="88" y="135"/>
                      <a:pt x="83" y="133"/>
                      <a:pt x="76" y="133"/>
                    </a:cubicBezTo>
                    <a:cubicBezTo>
                      <a:pt x="70" y="133"/>
                      <a:pt x="70" y="133"/>
                      <a:pt x="70" y="133"/>
                    </a:cubicBezTo>
                    <a:cubicBezTo>
                      <a:pt x="70" y="224"/>
                      <a:pt x="70" y="224"/>
                      <a:pt x="70" y="224"/>
                    </a:cubicBezTo>
                    <a:lnTo>
                      <a:pt x="0" y="224"/>
                    </a:lnTo>
                    <a:close/>
                    <a:moveTo>
                      <a:pt x="70" y="91"/>
                    </a:moveTo>
                    <a:cubicBezTo>
                      <a:pt x="99" y="91"/>
                      <a:pt x="99" y="91"/>
                      <a:pt x="99" y="91"/>
                    </a:cubicBezTo>
                    <a:cubicBezTo>
                      <a:pt x="102" y="91"/>
                      <a:pt x="109" y="90"/>
                      <a:pt x="118" y="88"/>
                    </a:cubicBezTo>
                    <a:cubicBezTo>
                      <a:pt x="122" y="87"/>
                      <a:pt x="126" y="84"/>
                      <a:pt x="129" y="81"/>
                    </a:cubicBezTo>
                    <a:cubicBezTo>
                      <a:pt x="132" y="77"/>
                      <a:pt x="133" y="73"/>
                      <a:pt x="133" y="68"/>
                    </a:cubicBezTo>
                    <a:cubicBezTo>
                      <a:pt x="133" y="60"/>
                      <a:pt x="131" y="55"/>
                      <a:pt x="126" y="51"/>
                    </a:cubicBezTo>
                    <a:cubicBezTo>
                      <a:pt x="122" y="47"/>
                      <a:pt x="113" y="45"/>
                      <a:pt x="101" y="45"/>
                    </a:cubicBezTo>
                    <a:cubicBezTo>
                      <a:pt x="70" y="45"/>
                      <a:pt x="70" y="45"/>
                      <a:pt x="70" y="45"/>
                    </a:cubicBezTo>
                    <a:lnTo>
                      <a:pt x="70" y="91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" name="Freeform 11"/>
              <p:cNvSpPr>
                <a:spLocks noEditPoints="1"/>
              </p:cNvSpPr>
              <p:nvPr/>
            </p:nvSpPr>
            <p:spPr bwMode="auto">
              <a:xfrm>
                <a:off x="5784" y="2225"/>
                <a:ext cx="418" cy="384"/>
              </a:xfrm>
              <a:custGeom>
                <a:avLst/>
                <a:gdLst>
                  <a:gd name="T0" fmla="*/ 274 w 418"/>
                  <a:gd name="T1" fmla="*/ 321 h 384"/>
                  <a:gd name="T2" fmla="*/ 141 w 418"/>
                  <a:gd name="T3" fmla="*/ 321 h 384"/>
                  <a:gd name="T4" fmla="*/ 122 w 418"/>
                  <a:gd name="T5" fmla="*/ 384 h 384"/>
                  <a:gd name="T6" fmla="*/ 0 w 418"/>
                  <a:gd name="T7" fmla="*/ 384 h 384"/>
                  <a:gd name="T8" fmla="*/ 144 w 418"/>
                  <a:gd name="T9" fmla="*/ 0 h 384"/>
                  <a:gd name="T10" fmla="*/ 274 w 418"/>
                  <a:gd name="T11" fmla="*/ 0 h 384"/>
                  <a:gd name="T12" fmla="*/ 418 w 418"/>
                  <a:gd name="T13" fmla="*/ 384 h 384"/>
                  <a:gd name="T14" fmla="*/ 295 w 418"/>
                  <a:gd name="T15" fmla="*/ 384 h 384"/>
                  <a:gd name="T16" fmla="*/ 274 w 418"/>
                  <a:gd name="T17" fmla="*/ 321 h 384"/>
                  <a:gd name="T18" fmla="*/ 250 w 418"/>
                  <a:gd name="T19" fmla="*/ 238 h 384"/>
                  <a:gd name="T20" fmla="*/ 207 w 418"/>
                  <a:gd name="T21" fmla="*/ 99 h 384"/>
                  <a:gd name="T22" fmla="*/ 166 w 418"/>
                  <a:gd name="T23" fmla="*/ 238 h 384"/>
                  <a:gd name="T24" fmla="*/ 250 w 418"/>
                  <a:gd name="T25" fmla="*/ 23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384">
                    <a:moveTo>
                      <a:pt x="274" y="321"/>
                    </a:moveTo>
                    <a:lnTo>
                      <a:pt x="141" y="321"/>
                    </a:lnTo>
                    <a:lnTo>
                      <a:pt x="122" y="384"/>
                    </a:lnTo>
                    <a:lnTo>
                      <a:pt x="0" y="384"/>
                    </a:lnTo>
                    <a:lnTo>
                      <a:pt x="144" y="0"/>
                    </a:lnTo>
                    <a:lnTo>
                      <a:pt x="274" y="0"/>
                    </a:lnTo>
                    <a:lnTo>
                      <a:pt x="418" y="384"/>
                    </a:lnTo>
                    <a:lnTo>
                      <a:pt x="295" y="384"/>
                    </a:lnTo>
                    <a:lnTo>
                      <a:pt x="274" y="321"/>
                    </a:lnTo>
                    <a:close/>
                    <a:moveTo>
                      <a:pt x="250" y="238"/>
                    </a:moveTo>
                    <a:lnTo>
                      <a:pt x="207" y="99"/>
                    </a:lnTo>
                    <a:lnTo>
                      <a:pt x="166" y="238"/>
                    </a:lnTo>
                    <a:lnTo>
                      <a:pt x="250" y="238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" name="Freeform 12"/>
              <p:cNvSpPr>
                <a:spLocks noEditPoints="1"/>
              </p:cNvSpPr>
              <p:nvPr/>
            </p:nvSpPr>
            <p:spPr bwMode="auto">
              <a:xfrm>
                <a:off x="6226" y="2218"/>
                <a:ext cx="375" cy="504"/>
              </a:xfrm>
              <a:custGeom>
                <a:avLst/>
                <a:gdLst>
                  <a:gd name="T0" fmla="*/ 158 w 219"/>
                  <a:gd name="T1" fmla="*/ 136 h 294"/>
                  <a:gd name="T2" fmla="*/ 219 w 219"/>
                  <a:gd name="T3" fmla="*/ 155 h 294"/>
                  <a:gd name="T4" fmla="*/ 199 w 219"/>
                  <a:gd name="T5" fmla="*/ 198 h 294"/>
                  <a:gd name="T6" fmla="*/ 167 w 219"/>
                  <a:gd name="T7" fmla="*/ 223 h 294"/>
                  <a:gd name="T8" fmla="*/ 117 w 219"/>
                  <a:gd name="T9" fmla="*/ 232 h 294"/>
                  <a:gd name="T10" fmla="*/ 57 w 219"/>
                  <a:gd name="T11" fmla="*/ 222 h 294"/>
                  <a:gd name="T12" fmla="*/ 17 w 219"/>
                  <a:gd name="T13" fmla="*/ 184 h 294"/>
                  <a:gd name="T14" fmla="*/ 0 w 219"/>
                  <a:gd name="T15" fmla="*/ 116 h 294"/>
                  <a:gd name="T16" fmla="*/ 30 w 219"/>
                  <a:gd name="T17" fmla="*/ 30 h 294"/>
                  <a:gd name="T18" fmla="*/ 114 w 219"/>
                  <a:gd name="T19" fmla="*/ 0 h 294"/>
                  <a:gd name="T20" fmla="*/ 180 w 219"/>
                  <a:gd name="T21" fmla="*/ 17 h 294"/>
                  <a:gd name="T22" fmla="*/ 217 w 219"/>
                  <a:gd name="T23" fmla="*/ 70 h 294"/>
                  <a:gd name="T24" fmla="*/ 155 w 219"/>
                  <a:gd name="T25" fmla="*/ 83 h 294"/>
                  <a:gd name="T26" fmla="*/ 149 w 219"/>
                  <a:gd name="T27" fmla="*/ 68 h 294"/>
                  <a:gd name="T28" fmla="*/ 134 w 219"/>
                  <a:gd name="T29" fmla="*/ 56 h 294"/>
                  <a:gd name="T30" fmla="*/ 115 w 219"/>
                  <a:gd name="T31" fmla="*/ 52 h 294"/>
                  <a:gd name="T32" fmla="*/ 79 w 219"/>
                  <a:gd name="T33" fmla="*/ 71 h 294"/>
                  <a:gd name="T34" fmla="*/ 70 w 219"/>
                  <a:gd name="T35" fmla="*/ 115 h 294"/>
                  <a:gd name="T36" fmla="*/ 81 w 219"/>
                  <a:gd name="T37" fmla="*/ 166 h 294"/>
                  <a:gd name="T38" fmla="*/ 113 w 219"/>
                  <a:gd name="T39" fmla="*/ 180 h 294"/>
                  <a:gd name="T40" fmla="*/ 143 w 219"/>
                  <a:gd name="T41" fmla="*/ 169 h 294"/>
                  <a:gd name="T42" fmla="*/ 158 w 219"/>
                  <a:gd name="T43" fmla="*/ 136 h 294"/>
                  <a:gd name="T44" fmla="*/ 73 w 219"/>
                  <a:gd name="T45" fmla="*/ 254 h 294"/>
                  <a:gd name="T46" fmla="*/ 77 w 219"/>
                  <a:gd name="T47" fmla="*/ 236 h 294"/>
                  <a:gd name="T48" fmla="*/ 104 w 219"/>
                  <a:gd name="T49" fmla="*/ 232 h 294"/>
                  <a:gd name="T50" fmla="*/ 141 w 219"/>
                  <a:gd name="T51" fmla="*/ 241 h 294"/>
                  <a:gd name="T52" fmla="*/ 150 w 219"/>
                  <a:gd name="T53" fmla="*/ 262 h 294"/>
                  <a:gd name="T54" fmla="*/ 146 w 219"/>
                  <a:gd name="T55" fmla="*/ 277 h 294"/>
                  <a:gd name="T56" fmla="*/ 130 w 219"/>
                  <a:gd name="T57" fmla="*/ 290 h 294"/>
                  <a:gd name="T58" fmla="*/ 99 w 219"/>
                  <a:gd name="T59" fmla="*/ 294 h 294"/>
                  <a:gd name="T60" fmla="*/ 58 w 219"/>
                  <a:gd name="T61" fmla="*/ 291 h 294"/>
                  <a:gd name="T62" fmla="*/ 58 w 219"/>
                  <a:gd name="T63" fmla="*/ 272 h 294"/>
                  <a:gd name="T64" fmla="*/ 92 w 219"/>
                  <a:gd name="T65" fmla="*/ 275 h 294"/>
                  <a:gd name="T66" fmla="*/ 110 w 219"/>
                  <a:gd name="T67" fmla="*/ 271 h 294"/>
                  <a:gd name="T68" fmla="*/ 114 w 219"/>
                  <a:gd name="T69" fmla="*/ 262 h 294"/>
                  <a:gd name="T70" fmla="*/ 110 w 219"/>
                  <a:gd name="T71" fmla="*/ 254 h 294"/>
                  <a:gd name="T72" fmla="*/ 98 w 219"/>
                  <a:gd name="T73" fmla="*/ 251 h 294"/>
                  <a:gd name="T74" fmla="*/ 73 w 219"/>
                  <a:gd name="T75" fmla="*/ 25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9" h="294">
                    <a:moveTo>
                      <a:pt x="158" y="136"/>
                    </a:move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5" y="172"/>
                      <a:pt x="208" y="186"/>
                      <a:pt x="199" y="198"/>
                    </a:cubicBezTo>
                    <a:cubicBezTo>
                      <a:pt x="191" y="209"/>
                      <a:pt x="180" y="218"/>
                      <a:pt x="167" y="223"/>
                    </a:cubicBezTo>
                    <a:cubicBezTo>
                      <a:pt x="154" y="229"/>
                      <a:pt x="137" y="232"/>
                      <a:pt x="117" y="232"/>
                    </a:cubicBezTo>
                    <a:cubicBezTo>
                      <a:pt x="93" y="232"/>
                      <a:pt x="73" y="229"/>
                      <a:pt x="57" y="222"/>
                    </a:cubicBezTo>
                    <a:cubicBezTo>
                      <a:pt x="42" y="214"/>
                      <a:pt x="28" y="202"/>
                      <a:pt x="17" y="184"/>
                    </a:cubicBezTo>
                    <a:cubicBezTo>
                      <a:pt x="6" y="166"/>
                      <a:pt x="0" y="143"/>
                      <a:pt x="0" y="116"/>
                    </a:cubicBezTo>
                    <a:cubicBezTo>
                      <a:pt x="0" y="78"/>
                      <a:pt x="10" y="50"/>
                      <a:pt x="30" y="30"/>
                    </a:cubicBezTo>
                    <a:cubicBezTo>
                      <a:pt x="50" y="10"/>
                      <a:pt x="78" y="0"/>
                      <a:pt x="114" y="0"/>
                    </a:cubicBezTo>
                    <a:cubicBezTo>
                      <a:pt x="142" y="0"/>
                      <a:pt x="164" y="6"/>
                      <a:pt x="180" y="17"/>
                    </a:cubicBezTo>
                    <a:cubicBezTo>
                      <a:pt x="197" y="29"/>
                      <a:pt x="209" y="46"/>
                      <a:pt x="217" y="70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3" y="77"/>
                      <a:pt x="151" y="72"/>
                      <a:pt x="149" y="68"/>
                    </a:cubicBezTo>
                    <a:cubicBezTo>
                      <a:pt x="145" y="63"/>
                      <a:pt x="140" y="59"/>
                      <a:pt x="134" y="56"/>
                    </a:cubicBezTo>
                    <a:cubicBezTo>
                      <a:pt x="129" y="53"/>
                      <a:pt x="122" y="52"/>
                      <a:pt x="115" y="52"/>
                    </a:cubicBezTo>
                    <a:cubicBezTo>
                      <a:pt x="100" y="52"/>
                      <a:pt x="88" y="58"/>
                      <a:pt x="79" y="71"/>
                    </a:cubicBezTo>
                    <a:cubicBezTo>
                      <a:pt x="73" y="80"/>
                      <a:pt x="70" y="95"/>
                      <a:pt x="70" y="115"/>
                    </a:cubicBezTo>
                    <a:cubicBezTo>
                      <a:pt x="70" y="140"/>
                      <a:pt x="74" y="157"/>
                      <a:pt x="81" y="166"/>
                    </a:cubicBezTo>
                    <a:cubicBezTo>
                      <a:pt x="89" y="175"/>
                      <a:pt x="99" y="180"/>
                      <a:pt x="113" y="180"/>
                    </a:cubicBezTo>
                    <a:cubicBezTo>
                      <a:pt x="126" y="180"/>
                      <a:pt x="136" y="176"/>
                      <a:pt x="143" y="169"/>
                    </a:cubicBezTo>
                    <a:cubicBezTo>
                      <a:pt x="150" y="161"/>
                      <a:pt x="155" y="151"/>
                      <a:pt x="158" y="136"/>
                    </a:cubicBezTo>
                    <a:close/>
                    <a:moveTo>
                      <a:pt x="73" y="254"/>
                    </a:moveTo>
                    <a:cubicBezTo>
                      <a:pt x="77" y="236"/>
                      <a:pt x="77" y="236"/>
                      <a:pt x="77" y="236"/>
                    </a:cubicBezTo>
                    <a:cubicBezTo>
                      <a:pt x="87" y="233"/>
                      <a:pt x="96" y="232"/>
                      <a:pt x="104" y="232"/>
                    </a:cubicBezTo>
                    <a:cubicBezTo>
                      <a:pt x="122" y="232"/>
                      <a:pt x="134" y="235"/>
                      <a:pt x="141" y="241"/>
                    </a:cubicBezTo>
                    <a:cubicBezTo>
                      <a:pt x="147" y="247"/>
                      <a:pt x="150" y="254"/>
                      <a:pt x="150" y="262"/>
                    </a:cubicBezTo>
                    <a:cubicBezTo>
                      <a:pt x="150" y="267"/>
                      <a:pt x="149" y="272"/>
                      <a:pt x="146" y="277"/>
                    </a:cubicBezTo>
                    <a:cubicBezTo>
                      <a:pt x="143" y="282"/>
                      <a:pt x="138" y="287"/>
                      <a:pt x="130" y="290"/>
                    </a:cubicBezTo>
                    <a:cubicBezTo>
                      <a:pt x="122" y="293"/>
                      <a:pt x="112" y="294"/>
                      <a:pt x="99" y="294"/>
                    </a:cubicBezTo>
                    <a:cubicBezTo>
                      <a:pt x="87" y="294"/>
                      <a:pt x="74" y="293"/>
                      <a:pt x="58" y="291"/>
                    </a:cubicBezTo>
                    <a:cubicBezTo>
                      <a:pt x="58" y="272"/>
                      <a:pt x="58" y="272"/>
                      <a:pt x="58" y="272"/>
                    </a:cubicBezTo>
                    <a:cubicBezTo>
                      <a:pt x="68" y="274"/>
                      <a:pt x="80" y="275"/>
                      <a:pt x="92" y="275"/>
                    </a:cubicBezTo>
                    <a:cubicBezTo>
                      <a:pt x="100" y="275"/>
                      <a:pt x="106" y="274"/>
                      <a:pt x="110" y="271"/>
                    </a:cubicBezTo>
                    <a:cubicBezTo>
                      <a:pt x="113" y="269"/>
                      <a:pt x="114" y="266"/>
                      <a:pt x="114" y="262"/>
                    </a:cubicBezTo>
                    <a:cubicBezTo>
                      <a:pt x="114" y="259"/>
                      <a:pt x="113" y="257"/>
                      <a:pt x="110" y="254"/>
                    </a:cubicBezTo>
                    <a:cubicBezTo>
                      <a:pt x="108" y="252"/>
                      <a:pt x="104" y="251"/>
                      <a:pt x="98" y="251"/>
                    </a:cubicBezTo>
                    <a:cubicBezTo>
                      <a:pt x="91" y="251"/>
                      <a:pt x="83" y="252"/>
                      <a:pt x="73" y="254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" name="Freeform 13"/>
              <p:cNvSpPr>
                <a:spLocks noEditPoints="1"/>
              </p:cNvSpPr>
              <p:nvPr/>
            </p:nvSpPr>
            <p:spPr bwMode="auto">
              <a:xfrm>
                <a:off x="6620" y="2129"/>
                <a:ext cx="418" cy="480"/>
              </a:xfrm>
              <a:custGeom>
                <a:avLst/>
                <a:gdLst>
                  <a:gd name="T0" fmla="*/ 160 w 244"/>
                  <a:gd name="T1" fmla="*/ 243 h 280"/>
                  <a:gd name="T2" fmla="*/ 82 w 244"/>
                  <a:gd name="T3" fmla="*/ 243 h 280"/>
                  <a:gd name="T4" fmla="*/ 71 w 244"/>
                  <a:gd name="T5" fmla="*/ 280 h 280"/>
                  <a:gd name="T6" fmla="*/ 0 w 244"/>
                  <a:gd name="T7" fmla="*/ 280 h 280"/>
                  <a:gd name="T8" fmla="*/ 84 w 244"/>
                  <a:gd name="T9" fmla="*/ 56 h 280"/>
                  <a:gd name="T10" fmla="*/ 160 w 244"/>
                  <a:gd name="T11" fmla="*/ 56 h 280"/>
                  <a:gd name="T12" fmla="*/ 244 w 244"/>
                  <a:gd name="T13" fmla="*/ 280 h 280"/>
                  <a:gd name="T14" fmla="*/ 172 w 244"/>
                  <a:gd name="T15" fmla="*/ 280 h 280"/>
                  <a:gd name="T16" fmla="*/ 160 w 244"/>
                  <a:gd name="T17" fmla="*/ 243 h 280"/>
                  <a:gd name="T18" fmla="*/ 153 w 244"/>
                  <a:gd name="T19" fmla="*/ 0 h 280"/>
                  <a:gd name="T20" fmla="*/ 177 w 244"/>
                  <a:gd name="T21" fmla="*/ 0 h 280"/>
                  <a:gd name="T22" fmla="*/ 177 w 244"/>
                  <a:gd name="T23" fmla="*/ 7 h 280"/>
                  <a:gd name="T24" fmla="*/ 168 w 244"/>
                  <a:gd name="T25" fmla="*/ 33 h 280"/>
                  <a:gd name="T26" fmla="*/ 146 w 244"/>
                  <a:gd name="T27" fmla="*/ 43 h 280"/>
                  <a:gd name="T28" fmla="*/ 117 w 244"/>
                  <a:gd name="T29" fmla="*/ 35 h 280"/>
                  <a:gd name="T30" fmla="*/ 100 w 244"/>
                  <a:gd name="T31" fmla="*/ 30 h 280"/>
                  <a:gd name="T32" fmla="*/ 93 w 244"/>
                  <a:gd name="T33" fmla="*/ 32 h 280"/>
                  <a:gd name="T34" fmla="*/ 90 w 244"/>
                  <a:gd name="T35" fmla="*/ 42 h 280"/>
                  <a:gd name="T36" fmla="*/ 66 w 244"/>
                  <a:gd name="T37" fmla="*/ 42 h 280"/>
                  <a:gd name="T38" fmla="*/ 66 w 244"/>
                  <a:gd name="T39" fmla="*/ 36 h 280"/>
                  <a:gd name="T40" fmla="*/ 75 w 244"/>
                  <a:gd name="T41" fmla="*/ 10 h 280"/>
                  <a:gd name="T42" fmla="*/ 97 w 244"/>
                  <a:gd name="T43" fmla="*/ 0 h 280"/>
                  <a:gd name="T44" fmla="*/ 107 w 244"/>
                  <a:gd name="T45" fmla="*/ 1 h 280"/>
                  <a:gd name="T46" fmla="*/ 124 w 244"/>
                  <a:gd name="T47" fmla="*/ 8 h 280"/>
                  <a:gd name="T48" fmla="*/ 143 w 244"/>
                  <a:gd name="T49" fmla="*/ 13 h 280"/>
                  <a:gd name="T50" fmla="*/ 150 w 244"/>
                  <a:gd name="T51" fmla="*/ 10 h 280"/>
                  <a:gd name="T52" fmla="*/ 153 w 244"/>
                  <a:gd name="T53" fmla="*/ 0 h 280"/>
                  <a:gd name="T54" fmla="*/ 146 w 244"/>
                  <a:gd name="T55" fmla="*/ 195 h 280"/>
                  <a:gd name="T56" fmla="*/ 121 w 244"/>
                  <a:gd name="T57" fmla="*/ 114 h 280"/>
                  <a:gd name="T58" fmla="*/ 97 w 244"/>
                  <a:gd name="T59" fmla="*/ 195 h 280"/>
                  <a:gd name="T60" fmla="*/ 146 w 244"/>
                  <a:gd name="T61" fmla="*/ 19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4" h="280">
                    <a:moveTo>
                      <a:pt x="160" y="243"/>
                    </a:moveTo>
                    <a:cubicBezTo>
                      <a:pt x="82" y="243"/>
                      <a:pt x="82" y="243"/>
                      <a:pt x="82" y="243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160" y="56"/>
                      <a:pt x="160" y="56"/>
                      <a:pt x="160" y="56"/>
                    </a:cubicBezTo>
                    <a:cubicBezTo>
                      <a:pt x="244" y="280"/>
                      <a:pt x="244" y="280"/>
                      <a:pt x="244" y="280"/>
                    </a:cubicBezTo>
                    <a:cubicBezTo>
                      <a:pt x="172" y="280"/>
                      <a:pt x="172" y="280"/>
                      <a:pt x="172" y="280"/>
                    </a:cubicBezTo>
                    <a:lnTo>
                      <a:pt x="160" y="243"/>
                    </a:lnTo>
                    <a:close/>
                    <a:moveTo>
                      <a:pt x="153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3"/>
                      <a:pt x="177" y="5"/>
                      <a:pt x="177" y="7"/>
                    </a:cubicBezTo>
                    <a:cubicBezTo>
                      <a:pt x="177" y="18"/>
                      <a:pt x="174" y="27"/>
                      <a:pt x="168" y="33"/>
                    </a:cubicBezTo>
                    <a:cubicBezTo>
                      <a:pt x="163" y="40"/>
                      <a:pt x="155" y="43"/>
                      <a:pt x="146" y="43"/>
                    </a:cubicBezTo>
                    <a:cubicBezTo>
                      <a:pt x="140" y="43"/>
                      <a:pt x="130" y="40"/>
                      <a:pt x="117" y="35"/>
                    </a:cubicBezTo>
                    <a:cubicBezTo>
                      <a:pt x="108" y="31"/>
                      <a:pt x="103" y="30"/>
                      <a:pt x="100" y="30"/>
                    </a:cubicBezTo>
                    <a:cubicBezTo>
                      <a:pt x="97" y="30"/>
                      <a:pt x="95" y="31"/>
                      <a:pt x="93" y="32"/>
                    </a:cubicBezTo>
                    <a:cubicBezTo>
                      <a:pt x="91" y="34"/>
                      <a:pt x="90" y="37"/>
                      <a:pt x="90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0"/>
                      <a:pt x="66" y="38"/>
                      <a:pt x="66" y="36"/>
                    </a:cubicBezTo>
                    <a:cubicBezTo>
                      <a:pt x="66" y="25"/>
                      <a:pt x="69" y="16"/>
                      <a:pt x="75" y="10"/>
                    </a:cubicBezTo>
                    <a:cubicBezTo>
                      <a:pt x="81" y="3"/>
                      <a:pt x="88" y="0"/>
                      <a:pt x="97" y="0"/>
                    </a:cubicBezTo>
                    <a:cubicBezTo>
                      <a:pt x="100" y="0"/>
                      <a:pt x="104" y="0"/>
                      <a:pt x="107" y="1"/>
                    </a:cubicBezTo>
                    <a:cubicBezTo>
                      <a:pt x="110" y="2"/>
                      <a:pt x="116" y="4"/>
                      <a:pt x="124" y="8"/>
                    </a:cubicBezTo>
                    <a:cubicBezTo>
                      <a:pt x="133" y="11"/>
                      <a:pt x="139" y="13"/>
                      <a:pt x="143" y="13"/>
                    </a:cubicBezTo>
                    <a:cubicBezTo>
                      <a:pt x="146" y="13"/>
                      <a:pt x="148" y="12"/>
                      <a:pt x="150" y="10"/>
                    </a:cubicBezTo>
                    <a:cubicBezTo>
                      <a:pt x="151" y="9"/>
                      <a:pt x="152" y="5"/>
                      <a:pt x="153" y="0"/>
                    </a:cubicBezTo>
                    <a:close/>
                    <a:moveTo>
                      <a:pt x="146" y="195"/>
                    </a:moveTo>
                    <a:cubicBezTo>
                      <a:pt x="121" y="114"/>
                      <a:pt x="121" y="114"/>
                      <a:pt x="121" y="114"/>
                    </a:cubicBezTo>
                    <a:cubicBezTo>
                      <a:pt x="97" y="195"/>
                      <a:pt x="97" y="195"/>
                      <a:pt x="97" y="195"/>
                    </a:cubicBezTo>
                    <a:lnTo>
                      <a:pt x="146" y="195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" name="Freeform 14"/>
              <p:cNvSpPr>
                <a:spLocks noEditPoints="1"/>
              </p:cNvSpPr>
              <p:nvPr/>
            </p:nvSpPr>
            <p:spPr bwMode="auto">
              <a:xfrm>
                <a:off x="7062" y="2218"/>
                <a:ext cx="398" cy="398"/>
              </a:xfrm>
              <a:custGeom>
                <a:avLst/>
                <a:gdLst>
                  <a:gd name="T0" fmla="*/ 0 w 232"/>
                  <a:gd name="T1" fmla="*/ 116 h 232"/>
                  <a:gd name="T2" fmla="*/ 30 w 232"/>
                  <a:gd name="T3" fmla="*/ 31 h 232"/>
                  <a:gd name="T4" fmla="*/ 116 w 232"/>
                  <a:gd name="T5" fmla="*/ 0 h 232"/>
                  <a:gd name="T6" fmla="*/ 202 w 232"/>
                  <a:gd name="T7" fmla="*/ 30 h 232"/>
                  <a:gd name="T8" fmla="*/ 232 w 232"/>
                  <a:gd name="T9" fmla="*/ 114 h 232"/>
                  <a:gd name="T10" fmla="*/ 219 w 232"/>
                  <a:gd name="T11" fmla="*/ 179 h 232"/>
                  <a:gd name="T12" fmla="*/ 181 w 232"/>
                  <a:gd name="T13" fmla="*/ 218 h 232"/>
                  <a:gd name="T14" fmla="*/ 118 w 232"/>
                  <a:gd name="T15" fmla="*/ 232 h 232"/>
                  <a:gd name="T16" fmla="*/ 55 w 232"/>
                  <a:gd name="T17" fmla="*/ 220 h 232"/>
                  <a:gd name="T18" fmla="*/ 15 w 232"/>
                  <a:gd name="T19" fmla="*/ 182 h 232"/>
                  <a:gd name="T20" fmla="*/ 0 w 232"/>
                  <a:gd name="T21" fmla="*/ 116 h 232"/>
                  <a:gd name="T22" fmla="*/ 69 w 232"/>
                  <a:gd name="T23" fmla="*/ 117 h 232"/>
                  <a:gd name="T24" fmla="*/ 82 w 232"/>
                  <a:gd name="T25" fmla="*/ 165 h 232"/>
                  <a:gd name="T26" fmla="*/ 116 w 232"/>
                  <a:gd name="T27" fmla="*/ 180 h 232"/>
                  <a:gd name="T28" fmla="*/ 151 w 232"/>
                  <a:gd name="T29" fmla="*/ 166 h 232"/>
                  <a:gd name="T30" fmla="*/ 163 w 232"/>
                  <a:gd name="T31" fmla="*/ 113 h 232"/>
                  <a:gd name="T32" fmla="*/ 150 w 232"/>
                  <a:gd name="T33" fmla="*/ 67 h 232"/>
                  <a:gd name="T34" fmla="*/ 115 w 232"/>
                  <a:gd name="T35" fmla="*/ 53 h 232"/>
                  <a:gd name="T36" fmla="*/ 82 w 232"/>
                  <a:gd name="T37" fmla="*/ 67 h 232"/>
                  <a:gd name="T38" fmla="*/ 69 w 232"/>
                  <a:gd name="T39" fmla="*/ 11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2" h="232">
                    <a:moveTo>
                      <a:pt x="0" y="116"/>
                    </a:moveTo>
                    <a:cubicBezTo>
                      <a:pt x="0" y="80"/>
                      <a:pt x="10" y="51"/>
                      <a:pt x="30" y="31"/>
                    </a:cubicBezTo>
                    <a:cubicBezTo>
                      <a:pt x="51" y="10"/>
                      <a:pt x="79" y="0"/>
                      <a:pt x="116" y="0"/>
                    </a:cubicBezTo>
                    <a:cubicBezTo>
                      <a:pt x="153" y="0"/>
                      <a:pt x="182" y="10"/>
                      <a:pt x="202" y="30"/>
                    </a:cubicBezTo>
                    <a:cubicBezTo>
                      <a:pt x="222" y="50"/>
                      <a:pt x="232" y="78"/>
                      <a:pt x="232" y="114"/>
                    </a:cubicBezTo>
                    <a:cubicBezTo>
                      <a:pt x="232" y="141"/>
                      <a:pt x="228" y="162"/>
                      <a:pt x="219" y="179"/>
                    </a:cubicBezTo>
                    <a:cubicBezTo>
                      <a:pt x="210" y="196"/>
                      <a:pt x="197" y="209"/>
                      <a:pt x="181" y="218"/>
                    </a:cubicBezTo>
                    <a:cubicBezTo>
                      <a:pt x="164" y="227"/>
                      <a:pt x="143" y="232"/>
                      <a:pt x="118" y="232"/>
                    </a:cubicBezTo>
                    <a:cubicBezTo>
                      <a:pt x="93" y="232"/>
                      <a:pt x="72" y="228"/>
                      <a:pt x="55" y="220"/>
                    </a:cubicBezTo>
                    <a:cubicBezTo>
                      <a:pt x="39" y="212"/>
                      <a:pt x="25" y="199"/>
                      <a:pt x="15" y="182"/>
                    </a:cubicBezTo>
                    <a:cubicBezTo>
                      <a:pt x="5" y="164"/>
                      <a:pt x="0" y="142"/>
                      <a:pt x="0" y="116"/>
                    </a:cubicBezTo>
                    <a:close/>
                    <a:moveTo>
                      <a:pt x="69" y="117"/>
                    </a:moveTo>
                    <a:cubicBezTo>
                      <a:pt x="69" y="139"/>
                      <a:pt x="73" y="155"/>
                      <a:pt x="82" y="165"/>
                    </a:cubicBezTo>
                    <a:cubicBezTo>
                      <a:pt x="90" y="175"/>
                      <a:pt x="101" y="180"/>
                      <a:pt x="116" y="180"/>
                    </a:cubicBezTo>
                    <a:cubicBezTo>
                      <a:pt x="131" y="180"/>
                      <a:pt x="142" y="175"/>
                      <a:pt x="151" y="166"/>
                    </a:cubicBezTo>
                    <a:cubicBezTo>
                      <a:pt x="159" y="156"/>
                      <a:pt x="163" y="139"/>
                      <a:pt x="163" y="113"/>
                    </a:cubicBezTo>
                    <a:cubicBezTo>
                      <a:pt x="163" y="92"/>
                      <a:pt x="159" y="77"/>
                      <a:pt x="150" y="67"/>
                    </a:cubicBezTo>
                    <a:cubicBezTo>
                      <a:pt x="142" y="57"/>
                      <a:pt x="130" y="53"/>
                      <a:pt x="115" y="53"/>
                    </a:cubicBezTo>
                    <a:cubicBezTo>
                      <a:pt x="101" y="53"/>
                      <a:pt x="90" y="57"/>
                      <a:pt x="82" y="67"/>
                    </a:cubicBezTo>
                    <a:cubicBezTo>
                      <a:pt x="73" y="77"/>
                      <a:pt x="69" y="94"/>
                      <a:pt x="69" y="117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" name="Freeform 15"/>
              <p:cNvSpPr>
                <a:spLocks/>
              </p:cNvSpPr>
              <p:nvPr/>
            </p:nvSpPr>
            <p:spPr bwMode="auto">
              <a:xfrm>
                <a:off x="4475" y="1564"/>
                <a:ext cx="225" cy="263"/>
              </a:xfrm>
              <a:custGeom>
                <a:avLst/>
                <a:gdLst>
                  <a:gd name="T0" fmla="*/ 14 w 225"/>
                  <a:gd name="T1" fmla="*/ 0 h 263"/>
                  <a:gd name="T2" fmla="*/ 225 w 225"/>
                  <a:gd name="T3" fmla="*/ 57 h 263"/>
                  <a:gd name="T4" fmla="*/ 211 w 225"/>
                  <a:gd name="T5" fmla="*/ 112 h 263"/>
                  <a:gd name="T6" fmla="*/ 139 w 225"/>
                  <a:gd name="T7" fmla="*/ 93 h 263"/>
                  <a:gd name="T8" fmla="*/ 94 w 225"/>
                  <a:gd name="T9" fmla="*/ 263 h 263"/>
                  <a:gd name="T10" fmla="*/ 26 w 225"/>
                  <a:gd name="T11" fmla="*/ 244 h 263"/>
                  <a:gd name="T12" fmla="*/ 70 w 225"/>
                  <a:gd name="T13" fmla="*/ 74 h 263"/>
                  <a:gd name="T14" fmla="*/ 0 w 225"/>
                  <a:gd name="T15" fmla="*/ 55 h 263"/>
                  <a:gd name="T16" fmla="*/ 14 w 225"/>
                  <a:gd name="T1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5" h="263">
                    <a:moveTo>
                      <a:pt x="14" y="0"/>
                    </a:moveTo>
                    <a:lnTo>
                      <a:pt x="225" y="57"/>
                    </a:lnTo>
                    <a:lnTo>
                      <a:pt x="211" y="112"/>
                    </a:lnTo>
                    <a:lnTo>
                      <a:pt x="139" y="93"/>
                    </a:lnTo>
                    <a:lnTo>
                      <a:pt x="94" y="263"/>
                    </a:lnTo>
                    <a:lnTo>
                      <a:pt x="26" y="244"/>
                    </a:lnTo>
                    <a:lnTo>
                      <a:pt x="70" y="74"/>
                    </a:lnTo>
                    <a:lnTo>
                      <a:pt x="0" y="5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" name="Freeform 16"/>
              <p:cNvSpPr>
                <a:spLocks noEditPoints="1"/>
              </p:cNvSpPr>
              <p:nvPr/>
            </p:nvSpPr>
            <p:spPr bwMode="auto">
              <a:xfrm>
                <a:off x="4672" y="1629"/>
                <a:ext cx="250" cy="283"/>
              </a:xfrm>
              <a:custGeom>
                <a:avLst/>
                <a:gdLst>
                  <a:gd name="T0" fmla="*/ 0 w 146"/>
                  <a:gd name="T1" fmla="*/ 131 h 165"/>
                  <a:gd name="T2" fmla="*/ 35 w 146"/>
                  <a:gd name="T3" fmla="*/ 0 h 165"/>
                  <a:gd name="T4" fmla="*/ 102 w 146"/>
                  <a:gd name="T5" fmla="*/ 18 h 165"/>
                  <a:gd name="T6" fmla="*/ 130 w 146"/>
                  <a:gd name="T7" fmla="*/ 28 h 165"/>
                  <a:gd name="T8" fmla="*/ 143 w 146"/>
                  <a:gd name="T9" fmla="*/ 45 h 165"/>
                  <a:gd name="T10" fmla="*/ 143 w 146"/>
                  <a:gd name="T11" fmla="*/ 67 h 165"/>
                  <a:gd name="T12" fmla="*/ 134 w 146"/>
                  <a:gd name="T13" fmla="*/ 85 h 165"/>
                  <a:gd name="T14" fmla="*/ 118 w 146"/>
                  <a:gd name="T15" fmla="*/ 94 h 165"/>
                  <a:gd name="T16" fmla="*/ 102 w 146"/>
                  <a:gd name="T17" fmla="*/ 96 h 165"/>
                  <a:gd name="T18" fmla="*/ 111 w 146"/>
                  <a:gd name="T19" fmla="*/ 103 h 165"/>
                  <a:gd name="T20" fmla="*/ 116 w 146"/>
                  <a:gd name="T21" fmla="*/ 112 h 165"/>
                  <a:gd name="T22" fmla="*/ 119 w 146"/>
                  <a:gd name="T23" fmla="*/ 122 h 165"/>
                  <a:gd name="T24" fmla="*/ 129 w 146"/>
                  <a:gd name="T25" fmla="*/ 165 h 165"/>
                  <a:gd name="T26" fmla="*/ 83 w 146"/>
                  <a:gd name="T27" fmla="*/ 153 h 165"/>
                  <a:gd name="T28" fmla="*/ 72 w 146"/>
                  <a:gd name="T29" fmla="*/ 107 h 165"/>
                  <a:gd name="T30" fmla="*/ 68 w 146"/>
                  <a:gd name="T31" fmla="*/ 95 h 165"/>
                  <a:gd name="T32" fmla="*/ 59 w 146"/>
                  <a:gd name="T33" fmla="*/ 89 h 165"/>
                  <a:gd name="T34" fmla="*/ 55 w 146"/>
                  <a:gd name="T35" fmla="*/ 88 h 165"/>
                  <a:gd name="T36" fmla="*/ 41 w 146"/>
                  <a:gd name="T37" fmla="*/ 141 h 165"/>
                  <a:gd name="T38" fmla="*/ 0 w 146"/>
                  <a:gd name="T39" fmla="*/ 131 h 165"/>
                  <a:gd name="T40" fmla="*/ 61 w 146"/>
                  <a:gd name="T41" fmla="*/ 64 h 165"/>
                  <a:gd name="T42" fmla="*/ 79 w 146"/>
                  <a:gd name="T43" fmla="*/ 68 h 165"/>
                  <a:gd name="T44" fmla="*/ 90 w 146"/>
                  <a:gd name="T45" fmla="*/ 69 h 165"/>
                  <a:gd name="T46" fmla="*/ 97 w 146"/>
                  <a:gd name="T47" fmla="*/ 67 h 165"/>
                  <a:gd name="T48" fmla="*/ 102 w 146"/>
                  <a:gd name="T49" fmla="*/ 60 h 165"/>
                  <a:gd name="T50" fmla="*/ 100 w 146"/>
                  <a:gd name="T51" fmla="*/ 49 h 165"/>
                  <a:gd name="T52" fmla="*/ 86 w 146"/>
                  <a:gd name="T53" fmla="*/ 42 h 165"/>
                  <a:gd name="T54" fmla="*/ 69 w 146"/>
                  <a:gd name="T55" fmla="*/ 37 h 165"/>
                  <a:gd name="T56" fmla="*/ 61 w 146"/>
                  <a:gd name="T57" fmla="*/ 6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165">
                    <a:moveTo>
                      <a:pt x="0" y="131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15" y="21"/>
                      <a:pt x="124" y="25"/>
                      <a:pt x="130" y="28"/>
                    </a:cubicBezTo>
                    <a:cubicBezTo>
                      <a:pt x="136" y="32"/>
                      <a:pt x="140" y="38"/>
                      <a:pt x="143" y="45"/>
                    </a:cubicBezTo>
                    <a:cubicBezTo>
                      <a:pt x="145" y="51"/>
                      <a:pt x="146" y="59"/>
                      <a:pt x="143" y="67"/>
                    </a:cubicBezTo>
                    <a:cubicBezTo>
                      <a:pt x="141" y="75"/>
                      <a:pt x="138" y="80"/>
                      <a:pt x="134" y="85"/>
                    </a:cubicBezTo>
                    <a:cubicBezTo>
                      <a:pt x="129" y="89"/>
                      <a:pt x="124" y="93"/>
                      <a:pt x="118" y="94"/>
                    </a:cubicBezTo>
                    <a:cubicBezTo>
                      <a:pt x="114" y="96"/>
                      <a:pt x="108" y="96"/>
                      <a:pt x="102" y="96"/>
                    </a:cubicBezTo>
                    <a:cubicBezTo>
                      <a:pt x="106" y="99"/>
                      <a:pt x="109" y="101"/>
                      <a:pt x="111" y="103"/>
                    </a:cubicBezTo>
                    <a:cubicBezTo>
                      <a:pt x="112" y="105"/>
                      <a:pt x="114" y="108"/>
                      <a:pt x="116" y="112"/>
                    </a:cubicBezTo>
                    <a:cubicBezTo>
                      <a:pt x="118" y="116"/>
                      <a:pt x="119" y="119"/>
                      <a:pt x="119" y="122"/>
                    </a:cubicBezTo>
                    <a:cubicBezTo>
                      <a:pt x="129" y="165"/>
                      <a:pt x="129" y="165"/>
                      <a:pt x="129" y="165"/>
                    </a:cubicBezTo>
                    <a:cubicBezTo>
                      <a:pt x="83" y="153"/>
                      <a:pt x="83" y="153"/>
                      <a:pt x="83" y="153"/>
                    </a:cubicBezTo>
                    <a:cubicBezTo>
                      <a:pt x="72" y="107"/>
                      <a:pt x="72" y="107"/>
                      <a:pt x="72" y="107"/>
                    </a:cubicBezTo>
                    <a:cubicBezTo>
                      <a:pt x="71" y="101"/>
                      <a:pt x="69" y="97"/>
                      <a:pt x="68" y="95"/>
                    </a:cubicBezTo>
                    <a:cubicBezTo>
                      <a:pt x="65" y="92"/>
                      <a:pt x="62" y="90"/>
                      <a:pt x="59" y="89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41" y="141"/>
                      <a:pt x="41" y="141"/>
                      <a:pt x="41" y="141"/>
                    </a:cubicBezTo>
                    <a:lnTo>
                      <a:pt x="0" y="131"/>
                    </a:lnTo>
                    <a:close/>
                    <a:moveTo>
                      <a:pt x="61" y="64"/>
                    </a:moveTo>
                    <a:cubicBezTo>
                      <a:pt x="79" y="68"/>
                      <a:pt x="79" y="68"/>
                      <a:pt x="79" y="68"/>
                    </a:cubicBezTo>
                    <a:cubicBezTo>
                      <a:pt x="80" y="69"/>
                      <a:pt x="84" y="69"/>
                      <a:pt x="90" y="69"/>
                    </a:cubicBezTo>
                    <a:cubicBezTo>
                      <a:pt x="93" y="69"/>
                      <a:pt x="95" y="68"/>
                      <a:pt x="97" y="67"/>
                    </a:cubicBezTo>
                    <a:cubicBezTo>
                      <a:pt x="100" y="65"/>
                      <a:pt x="101" y="63"/>
                      <a:pt x="102" y="60"/>
                    </a:cubicBezTo>
                    <a:cubicBezTo>
                      <a:pt x="103" y="56"/>
                      <a:pt x="103" y="52"/>
                      <a:pt x="100" y="49"/>
                    </a:cubicBezTo>
                    <a:cubicBezTo>
                      <a:pt x="98" y="46"/>
                      <a:pt x="94" y="44"/>
                      <a:pt x="86" y="42"/>
                    </a:cubicBezTo>
                    <a:cubicBezTo>
                      <a:pt x="69" y="37"/>
                      <a:pt x="69" y="37"/>
                      <a:pt x="69" y="37"/>
                    </a:cubicBezTo>
                    <a:lnTo>
                      <a:pt x="61" y="64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2" name="Freeform 17"/>
              <p:cNvSpPr>
                <a:spLocks/>
              </p:cNvSpPr>
              <p:nvPr/>
            </p:nvSpPr>
            <p:spPr bwMode="auto">
              <a:xfrm>
                <a:off x="4917" y="1694"/>
                <a:ext cx="130" cy="242"/>
              </a:xfrm>
              <a:custGeom>
                <a:avLst/>
                <a:gdLst>
                  <a:gd name="T0" fmla="*/ 60 w 130"/>
                  <a:gd name="T1" fmla="*/ 0 h 242"/>
                  <a:gd name="T2" fmla="*/ 130 w 130"/>
                  <a:gd name="T3" fmla="*/ 18 h 242"/>
                  <a:gd name="T4" fmla="*/ 70 w 130"/>
                  <a:gd name="T5" fmla="*/ 242 h 242"/>
                  <a:gd name="T6" fmla="*/ 0 w 130"/>
                  <a:gd name="T7" fmla="*/ 225 h 242"/>
                  <a:gd name="T8" fmla="*/ 60 w 130"/>
                  <a:gd name="T9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242">
                    <a:moveTo>
                      <a:pt x="60" y="0"/>
                    </a:moveTo>
                    <a:lnTo>
                      <a:pt x="130" y="18"/>
                    </a:lnTo>
                    <a:lnTo>
                      <a:pt x="70" y="242"/>
                    </a:lnTo>
                    <a:lnTo>
                      <a:pt x="0" y="22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3" name="Freeform 18"/>
              <p:cNvSpPr>
                <a:spLocks/>
              </p:cNvSpPr>
              <p:nvPr/>
            </p:nvSpPr>
            <p:spPr bwMode="auto">
              <a:xfrm>
                <a:off x="5041" y="1737"/>
                <a:ext cx="226" cy="249"/>
              </a:xfrm>
              <a:custGeom>
                <a:avLst/>
                <a:gdLst>
                  <a:gd name="T0" fmla="*/ 2 w 132"/>
                  <a:gd name="T1" fmla="*/ 79 h 145"/>
                  <a:gd name="T2" fmla="*/ 42 w 132"/>
                  <a:gd name="T3" fmla="*/ 87 h 145"/>
                  <a:gd name="T4" fmla="*/ 43 w 132"/>
                  <a:gd name="T5" fmla="*/ 102 h 145"/>
                  <a:gd name="T6" fmla="*/ 59 w 132"/>
                  <a:gd name="T7" fmla="*/ 115 h 145"/>
                  <a:gd name="T8" fmla="*/ 73 w 132"/>
                  <a:gd name="T9" fmla="*/ 114 h 145"/>
                  <a:gd name="T10" fmla="*/ 80 w 132"/>
                  <a:gd name="T11" fmla="*/ 106 h 145"/>
                  <a:gd name="T12" fmla="*/ 78 w 132"/>
                  <a:gd name="T13" fmla="*/ 96 h 145"/>
                  <a:gd name="T14" fmla="*/ 59 w 132"/>
                  <a:gd name="T15" fmla="*/ 83 h 145"/>
                  <a:gd name="T16" fmla="*/ 26 w 132"/>
                  <a:gd name="T17" fmla="*/ 57 h 145"/>
                  <a:gd name="T18" fmla="*/ 21 w 132"/>
                  <a:gd name="T19" fmla="*/ 29 h 145"/>
                  <a:gd name="T20" fmla="*/ 32 w 132"/>
                  <a:gd name="T21" fmla="*/ 11 h 145"/>
                  <a:gd name="T22" fmla="*/ 53 w 132"/>
                  <a:gd name="T23" fmla="*/ 2 h 145"/>
                  <a:gd name="T24" fmla="*/ 87 w 132"/>
                  <a:gd name="T25" fmla="*/ 5 h 145"/>
                  <a:gd name="T26" fmla="*/ 123 w 132"/>
                  <a:gd name="T27" fmla="*/ 25 h 145"/>
                  <a:gd name="T28" fmla="*/ 130 w 132"/>
                  <a:gd name="T29" fmla="*/ 58 h 145"/>
                  <a:gd name="T30" fmla="*/ 92 w 132"/>
                  <a:gd name="T31" fmla="*/ 51 h 145"/>
                  <a:gd name="T32" fmla="*/ 89 w 132"/>
                  <a:gd name="T33" fmla="*/ 36 h 145"/>
                  <a:gd name="T34" fmla="*/ 76 w 132"/>
                  <a:gd name="T35" fmla="*/ 28 h 145"/>
                  <a:gd name="T36" fmla="*/ 65 w 132"/>
                  <a:gd name="T37" fmla="*/ 29 h 145"/>
                  <a:gd name="T38" fmla="*/ 59 w 132"/>
                  <a:gd name="T39" fmla="*/ 35 h 145"/>
                  <a:gd name="T40" fmla="*/ 61 w 132"/>
                  <a:gd name="T41" fmla="*/ 41 h 145"/>
                  <a:gd name="T42" fmla="*/ 73 w 132"/>
                  <a:gd name="T43" fmla="*/ 50 h 145"/>
                  <a:gd name="T44" fmla="*/ 108 w 132"/>
                  <a:gd name="T45" fmla="*/ 71 h 145"/>
                  <a:gd name="T46" fmla="*/ 121 w 132"/>
                  <a:gd name="T47" fmla="*/ 90 h 145"/>
                  <a:gd name="T48" fmla="*/ 121 w 132"/>
                  <a:gd name="T49" fmla="*/ 111 h 145"/>
                  <a:gd name="T50" fmla="*/ 108 w 132"/>
                  <a:gd name="T51" fmla="*/ 132 h 145"/>
                  <a:gd name="T52" fmla="*/ 84 w 132"/>
                  <a:gd name="T53" fmla="*/ 143 h 145"/>
                  <a:gd name="T54" fmla="*/ 51 w 132"/>
                  <a:gd name="T55" fmla="*/ 140 h 145"/>
                  <a:gd name="T56" fmla="*/ 8 w 132"/>
                  <a:gd name="T57" fmla="*/ 115 h 145"/>
                  <a:gd name="T58" fmla="*/ 2 w 132"/>
                  <a:gd name="T59" fmla="*/ 7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" h="145">
                    <a:moveTo>
                      <a:pt x="2" y="79"/>
                    </a:moveTo>
                    <a:cubicBezTo>
                      <a:pt x="42" y="87"/>
                      <a:pt x="42" y="87"/>
                      <a:pt x="42" y="87"/>
                    </a:cubicBezTo>
                    <a:cubicBezTo>
                      <a:pt x="41" y="93"/>
                      <a:pt x="41" y="98"/>
                      <a:pt x="43" y="102"/>
                    </a:cubicBezTo>
                    <a:cubicBezTo>
                      <a:pt x="46" y="109"/>
                      <a:pt x="51" y="113"/>
                      <a:pt x="59" y="115"/>
                    </a:cubicBezTo>
                    <a:cubicBezTo>
                      <a:pt x="64" y="116"/>
                      <a:pt x="69" y="116"/>
                      <a:pt x="73" y="114"/>
                    </a:cubicBezTo>
                    <a:cubicBezTo>
                      <a:pt x="77" y="113"/>
                      <a:pt x="79" y="110"/>
                      <a:pt x="80" y="106"/>
                    </a:cubicBezTo>
                    <a:cubicBezTo>
                      <a:pt x="81" y="103"/>
                      <a:pt x="80" y="99"/>
                      <a:pt x="78" y="96"/>
                    </a:cubicBezTo>
                    <a:cubicBezTo>
                      <a:pt x="76" y="92"/>
                      <a:pt x="70" y="88"/>
                      <a:pt x="59" y="83"/>
                    </a:cubicBezTo>
                    <a:cubicBezTo>
                      <a:pt x="43" y="74"/>
                      <a:pt x="32" y="66"/>
                      <a:pt x="26" y="57"/>
                    </a:cubicBezTo>
                    <a:cubicBezTo>
                      <a:pt x="20" y="48"/>
                      <a:pt x="18" y="39"/>
                      <a:pt x="21" y="29"/>
                    </a:cubicBezTo>
                    <a:cubicBezTo>
                      <a:pt x="23" y="22"/>
                      <a:pt x="26" y="16"/>
                      <a:pt x="32" y="11"/>
                    </a:cubicBezTo>
                    <a:cubicBezTo>
                      <a:pt x="37" y="6"/>
                      <a:pt x="45" y="3"/>
                      <a:pt x="53" y="2"/>
                    </a:cubicBezTo>
                    <a:cubicBezTo>
                      <a:pt x="62" y="0"/>
                      <a:pt x="73" y="1"/>
                      <a:pt x="87" y="5"/>
                    </a:cubicBezTo>
                    <a:cubicBezTo>
                      <a:pt x="103" y="10"/>
                      <a:pt x="115" y="16"/>
                      <a:pt x="123" y="25"/>
                    </a:cubicBezTo>
                    <a:cubicBezTo>
                      <a:pt x="130" y="33"/>
                      <a:pt x="132" y="44"/>
                      <a:pt x="130" y="58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44"/>
                      <a:pt x="91" y="40"/>
                      <a:pt x="89" y="36"/>
                    </a:cubicBezTo>
                    <a:cubicBezTo>
                      <a:pt x="86" y="32"/>
                      <a:pt x="82" y="30"/>
                      <a:pt x="76" y="28"/>
                    </a:cubicBezTo>
                    <a:cubicBezTo>
                      <a:pt x="72" y="27"/>
                      <a:pt x="68" y="27"/>
                      <a:pt x="65" y="29"/>
                    </a:cubicBezTo>
                    <a:cubicBezTo>
                      <a:pt x="62" y="30"/>
                      <a:pt x="60" y="32"/>
                      <a:pt x="59" y="35"/>
                    </a:cubicBezTo>
                    <a:cubicBezTo>
                      <a:pt x="59" y="37"/>
                      <a:pt x="59" y="39"/>
                      <a:pt x="61" y="41"/>
                    </a:cubicBezTo>
                    <a:cubicBezTo>
                      <a:pt x="62" y="44"/>
                      <a:pt x="66" y="46"/>
                      <a:pt x="73" y="50"/>
                    </a:cubicBezTo>
                    <a:cubicBezTo>
                      <a:pt x="90" y="58"/>
                      <a:pt x="101" y="65"/>
                      <a:pt x="108" y="71"/>
                    </a:cubicBezTo>
                    <a:cubicBezTo>
                      <a:pt x="115" y="77"/>
                      <a:pt x="119" y="84"/>
                      <a:pt x="121" y="90"/>
                    </a:cubicBezTo>
                    <a:cubicBezTo>
                      <a:pt x="123" y="97"/>
                      <a:pt x="123" y="104"/>
                      <a:pt x="121" y="111"/>
                    </a:cubicBezTo>
                    <a:cubicBezTo>
                      <a:pt x="119" y="119"/>
                      <a:pt x="114" y="127"/>
                      <a:pt x="108" y="132"/>
                    </a:cubicBezTo>
                    <a:cubicBezTo>
                      <a:pt x="101" y="138"/>
                      <a:pt x="93" y="142"/>
                      <a:pt x="84" y="143"/>
                    </a:cubicBezTo>
                    <a:cubicBezTo>
                      <a:pt x="75" y="145"/>
                      <a:pt x="64" y="144"/>
                      <a:pt x="51" y="140"/>
                    </a:cubicBezTo>
                    <a:cubicBezTo>
                      <a:pt x="29" y="135"/>
                      <a:pt x="15" y="126"/>
                      <a:pt x="8" y="115"/>
                    </a:cubicBezTo>
                    <a:cubicBezTo>
                      <a:pt x="2" y="105"/>
                      <a:pt x="0" y="92"/>
                      <a:pt x="2" y="79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4" name="Freeform 19"/>
              <p:cNvSpPr>
                <a:spLocks/>
              </p:cNvSpPr>
              <p:nvPr/>
            </p:nvSpPr>
            <p:spPr bwMode="auto">
              <a:xfrm>
                <a:off x="5292" y="1782"/>
                <a:ext cx="225" cy="261"/>
              </a:xfrm>
              <a:custGeom>
                <a:avLst/>
                <a:gdLst>
                  <a:gd name="T0" fmla="*/ 16 w 225"/>
                  <a:gd name="T1" fmla="*/ 0 h 261"/>
                  <a:gd name="T2" fmla="*/ 225 w 225"/>
                  <a:gd name="T3" fmla="*/ 55 h 261"/>
                  <a:gd name="T4" fmla="*/ 211 w 225"/>
                  <a:gd name="T5" fmla="*/ 112 h 261"/>
                  <a:gd name="T6" fmla="*/ 141 w 225"/>
                  <a:gd name="T7" fmla="*/ 93 h 261"/>
                  <a:gd name="T8" fmla="*/ 95 w 225"/>
                  <a:gd name="T9" fmla="*/ 261 h 261"/>
                  <a:gd name="T10" fmla="*/ 26 w 225"/>
                  <a:gd name="T11" fmla="*/ 244 h 261"/>
                  <a:gd name="T12" fmla="*/ 71 w 225"/>
                  <a:gd name="T13" fmla="*/ 74 h 261"/>
                  <a:gd name="T14" fmla="*/ 0 w 225"/>
                  <a:gd name="T15" fmla="*/ 55 h 261"/>
                  <a:gd name="T16" fmla="*/ 16 w 22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5" h="261">
                    <a:moveTo>
                      <a:pt x="16" y="0"/>
                    </a:moveTo>
                    <a:lnTo>
                      <a:pt x="225" y="55"/>
                    </a:lnTo>
                    <a:lnTo>
                      <a:pt x="211" y="112"/>
                    </a:lnTo>
                    <a:lnTo>
                      <a:pt x="141" y="93"/>
                    </a:lnTo>
                    <a:lnTo>
                      <a:pt x="95" y="261"/>
                    </a:lnTo>
                    <a:lnTo>
                      <a:pt x="26" y="244"/>
                    </a:lnTo>
                    <a:lnTo>
                      <a:pt x="71" y="74"/>
                    </a:lnTo>
                    <a:lnTo>
                      <a:pt x="0" y="5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5" name="Freeform 20"/>
              <p:cNvSpPr>
                <a:spLocks/>
              </p:cNvSpPr>
              <p:nvPr/>
            </p:nvSpPr>
            <p:spPr bwMode="auto">
              <a:xfrm>
                <a:off x="5489" y="1845"/>
                <a:ext cx="245" cy="275"/>
              </a:xfrm>
              <a:custGeom>
                <a:avLst/>
                <a:gdLst>
                  <a:gd name="T0" fmla="*/ 60 w 245"/>
                  <a:gd name="T1" fmla="*/ 0 h 275"/>
                  <a:gd name="T2" fmla="*/ 245 w 245"/>
                  <a:gd name="T3" fmla="*/ 50 h 275"/>
                  <a:gd name="T4" fmla="*/ 233 w 245"/>
                  <a:gd name="T5" fmla="*/ 98 h 275"/>
                  <a:gd name="T6" fmla="*/ 117 w 245"/>
                  <a:gd name="T7" fmla="*/ 67 h 275"/>
                  <a:gd name="T8" fmla="*/ 107 w 245"/>
                  <a:gd name="T9" fmla="*/ 103 h 275"/>
                  <a:gd name="T10" fmla="*/ 215 w 245"/>
                  <a:gd name="T11" fmla="*/ 131 h 275"/>
                  <a:gd name="T12" fmla="*/ 203 w 245"/>
                  <a:gd name="T13" fmla="*/ 177 h 275"/>
                  <a:gd name="T14" fmla="*/ 95 w 245"/>
                  <a:gd name="T15" fmla="*/ 148 h 275"/>
                  <a:gd name="T16" fmla="*/ 83 w 245"/>
                  <a:gd name="T17" fmla="*/ 193 h 275"/>
                  <a:gd name="T18" fmla="*/ 203 w 245"/>
                  <a:gd name="T19" fmla="*/ 225 h 275"/>
                  <a:gd name="T20" fmla="*/ 189 w 245"/>
                  <a:gd name="T21" fmla="*/ 275 h 275"/>
                  <a:gd name="T22" fmla="*/ 0 w 245"/>
                  <a:gd name="T23" fmla="*/ 225 h 275"/>
                  <a:gd name="T24" fmla="*/ 60 w 245"/>
                  <a:gd name="T2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5" h="275">
                    <a:moveTo>
                      <a:pt x="60" y="0"/>
                    </a:moveTo>
                    <a:lnTo>
                      <a:pt x="245" y="50"/>
                    </a:lnTo>
                    <a:lnTo>
                      <a:pt x="233" y="98"/>
                    </a:lnTo>
                    <a:lnTo>
                      <a:pt x="117" y="67"/>
                    </a:lnTo>
                    <a:lnTo>
                      <a:pt x="107" y="103"/>
                    </a:lnTo>
                    <a:lnTo>
                      <a:pt x="215" y="131"/>
                    </a:lnTo>
                    <a:lnTo>
                      <a:pt x="203" y="177"/>
                    </a:lnTo>
                    <a:lnTo>
                      <a:pt x="95" y="148"/>
                    </a:lnTo>
                    <a:lnTo>
                      <a:pt x="83" y="193"/>
                    </a:lnTo>
                    <a:lnTo>
                      <a:pt x="203" y="225"/>
                    </a:lnTo>
                    <a:lnTo>
                      <a:pt x="189" y="275"/>
                    </a:lnTo>
                    <a:lnTo>
                      <a:pt x="0" y="22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6" name="Freeform 21"/>
              <p:cNvSpPr>
                <a:spLocks/>
              </p:cNvSpPr>
              <p:nvPr/>
            </p:nvSpPr>
            <p:spPr bwMode="auto">
              <a:xfrm>
                <a:off x="5698" y="1904"/>
                <a:ext cx="268" cy="278"/>
              </a:xfrm>
              <a:custGeom>
                <a:avLst/>
                <a:gdLst>
                  <a:gd name="T0" fmla="*/ 71 w 268"/>
                  <a:gd name="T1" fmla="*/ 0 h 278"/>
                  <a:gd name="T2" fmla="*/ 268 w 268"/>
                  <a:gd name="T3" fmla="*/ 53 h 278"/>
                  <a:gd name="T4" fmla="*/ 256 w 268"/>
                  <a:gd name="T5" fmla="*/ 98 h 278"/>
                  <a:gd name="T6" fmla="*/ 95 w 268"/>
                  <a:gd name="T7" fmla="*/ 195 h 278"/>
                  <a:gd name="T8" fmla="*/ 225 w 268"/>
                  <a:gd name="T9" fmla="*/ 230 h 278"/>
                  <a:gd name="T10" fmla="*/ 213 w 268"/>
                  <a:gd name="T11" fmla="*/ 278 h 278"/>
                  <a:gd name="T12" fmla="*/ 0 w 268"/>
                  <a:gd name="T13" fmla="*/ 221 h 278"/>
                  <a:gd name="T14" fmla="*/ 12 w 268"/>
                  <a:gd name="T15" fmla="*/ 175 h 278"/>
                  <a:gd name="T16" fmla="*/ 172 w 268"/>
                  <a:gd name="T17" fmla="*/ 79 h 278"/>
                  <a:gd name="T18" fmla="*/ 59 w 268"/>
                  <a:gd name="T19" fmla="*/ 48 h 278"/>
                  <a:gd name="T20" fmla="*/ 71 w 268"/>
                  <a:gd name="T2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8" h="278">
                    <a:moveTo>
                      <a:pt x="71" y="0"/>
                    </a:moveTo>
                    <a:lnTo>
                      <a:pt x="268" y="53"/>
                    </a:lnTo>
                    <a:lnTo>
                      <a:pt x="256" y="98"/>
                    </a:lnTo>
                    <a:lnTo>
                      <a:pt x="95" y="195"/>
                    </a:lnTo>
                    <a:lnTo>
                      <a:pt x="225" y="230"/>
                    </a:lnTo>
                    <a:lnTo>
                      <a:pt x="213" y="278"/>
                    </a:lnTo>
                    <a:lnTo>
                      <a:pt x="0" y="221"/>
                    </a:lnTo>
                    <a:lnTo>
                      <a:pt x="12" y="175"/>
                    </a:lnTo>
                    <a:lnTo>
                      <a:pt x="172" y="79"/>
                    </a:lnTo>
                    <a:lnTo>
                      <a:pt x="59" y="4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7" name="Freeform 22"/>
              <p:cNvSpPr>
                <a:spLocks noEditPoints="1"/>
              </p:cNvSpPr>
              <p:nvPr/>
            </p:nvSpPr>
            <p:spPr bwMode="auto">
              <a:xfrm>
                <a:off x="5919" y="1983"/>
                <a:ext cx="244" cy="266"/>
              </a:xfrm>
              <a:custGeom>
                <a:avLst/>
                <a:gdLst>
                  <a:gd name="T0" fmla="*/ 170 w 244"/>
                  <a:gd name="T1" fmla="*/ 207 h 266"/>
                  <a:gd name="T2" fmla="*/ 91 w 244"/>
                  <a:gd name="T3" fmla="*/ 187 h 266"/>
                  <a:gd name="T4" fmla="*/ 71 w 244"/>
                  <a:gd name="T5" fmla="*/ 221 h 266"/>
                  <a:gd name="T6" fmla="*/ 0 w 244"/>
                  <a:gd name="T7" fmla="*/ 202 h 266"/>
                  <a:gd name="T8" fmla="*/ 144 w 244"/>
                  <a:gd name="T9" fmla="*/ 0 h 266"/>
                  <a:gd name="T10" fmla="*/ 220 w 244"/>
                  <a:gd name="T11" fmla="*/ 19 h 266"/>
                  <a:gd name="T12" fmla="*/ 244 w 244"/>
                  <a:gd name="T13" fmla="*/ 266 h 266"/>
                  <a:gd name="T14" fmla="*/ 172 w 244"/>
                  <a:gd name="T15" fmla="*/ 247 h 266"/>
                  <a:gd name="T16" fmla="*/ 170 w 244"/>
                  <a:gd name="T17" fmla="*/ 207 h 266"/>
                  <a:gd name="T18" fmla="*/ 168 w 244"/>
                  <a:gd name="T19" fmla="*/ 154 h 266"/>
                  <a:gd name="T20" fmla="*/ 165 w 244"/>
                  <a:gd name="T21" fmla="*/ 67 h 266"/>
                  <a:gd name="T22" fmla="*/ 120 w 244"/>
                  <a:gd name="T23" fmla="*/ 142 h 266"/>
                  <a:gd name="T24" fmla="*/ 168 w 244"/>
                  <a:gd name="T25" fmla="*/ 15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266">
                    <a:moveTo>
                      <a:pt x="170" y="207"/>
                    </a:moveTo>
                    <a:lnTo>
                      <a:pt x="91" y="187"/>
                    </a:lnTo>
                    <a:lnTo>
                      <a:pt x="71" y="221"/>
                    </a:lnTo>
                    <a:lnTo>
                      <a:pt x="0" y="202"/>
                    </a:lnTo>
                    <a:lnTo>
                      <a:pt x="144" y="0"/>
                    </a:lnTo>
                    <a:lnTo>
                      <a:pt x="220" y="19"/>
                    </a:lnTo>
                    <a:lnTo>
                      <a:pt x="244" y="266"/>
                    </a:lnTo>
                    <a:lnTo>
                      <a:pt x="172" y="247"/>
                    </a:lnTo>
                    <a:lnTo>
                      <a:pt x="170" y="207"/>
                    </a:lnTo>
                    <a:close/>
                    <a:moveTo>
                      <a:pt x="168" y="154"/>
                    </a:moveTo>
                    <a:lnTo>
                      <a:pt x="165" y="67"/>
                    </a:lnTo>
                    <a:lnTo>
                      <a:pt x="120" y="142"/>
                    </a:lnTo>
                    <a:lnTo>
                      <a:pt x="168" y="154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8" name="Freeform 23"/>
              <p:cNvSpPr>
                <a:spLocks noEditPoints="1"/>
              </p:cNvSpPr>
              <p:nvPr/>
            </p:nvSpPr>
            <p:spPr bwMode="auto">
              <a:xfrm>
                <a:off x="4915" y="2654"/>
                <a:ext cx="210" cy="194"/>
              </a:xfrm>
              <a:custGeom>
                <a:avLst/>
                <a:gdLst>
                  <a:gd name="T0" fmla="*/ 138 w 210"/>
                  <a:gd name="T1" fmla="*/ 161 h 194"/>
                  <a:gd name="T2" fmla="*/ 71 w 210"/>
                  <a:gd name="T3" fmla="*/ 161 h 194"/>
                  <a:gd name="T4" fmla="*/ 60 w 210"/>
                  <a:gd name="T5" fmla="*/ 194 h 194"/>
                  <a:gd name="T6" fmla="*/ 0 w 210"/>
                  <a:gd name="T7" fmla="*/ 194 h 194"/>
                  <a:gd name="T8" fmla="*/ 72 w 210"/>
                  <a:gd name="T9" fmla="*/ 0 h 194"/>
                  <a:gd name="T10" fmla="*/ 138 w 210"/>
                  <a:gd name="T11" fmla="*/ 0 h 194"/>
                  <a:gd name="T12" fmla="*/ 210 w 210"/>
                  <a:gd name="T13" fmla="*/ 194 h 194"/>
                  <a:gd name="T14" fmla="*/ 148 w 210"/>
                  <a:gd name="T15" fmla="*/ 194 h 194"/>
                  <a:gd name="T16" fmla="*/ 138 w 210"/>
                  <a:gd name="T17" fmla="*/ 161 h 194"/>
                  <a:gd name="T18" fmla="*/ 126 w 210"/>
                  <a:gd name="T19" fmla="*/ 120 h 194"/>
                  <a:gd name="T20" fmla="*/ 103 w 210"/>
                  <a:gd name="T21" fmla="*/ 51 h 194"/>
                  <a:gd name="T22" fmla="*/ 83 w 210"/>
                  <a:gd name="T23" fmla="*/ 120 h 194"/>
                  <a:gd name="T24" fmla="*/ 126 w 210"/>
                  <a:gd name="T25" fmla="*/ 12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194">
                    <a:moveTo>
                      <a:pt x="138" y="161"/>
                    </a:moveTo>
                    <a:lnTo>
                      <a:pt x="71" y="161"/>
                    </a:lnTo>
                    <a:lnTo>
                      <a:pt x="60" y="194"/>
                    </a:lnTo>
                    <a:lnTo>
                      <a:pt x="0" y="194"/>
                    </a:lnTo>
                    <a:lnTo>
                      <a:pt x="72" y="0"/>
                    </a:lnTo>
                    <a:lnTo>
                      <a:pt x="138" y="0"/>
                    </a:lnTo>
                    <a:lnTo>
                      <a:pt x="210" y="194"/>
                    </a:lnTo>
                    <a:lnTo>
                      <a:pt x="148" y="194"/>
                    </a:lnTo>
                    <a:lnTo>
                      <a:pt x="138" y="161"/>
                    </a:lnTo>
                    <a:close/>
                    <a:moveTo>
                      <a:pt x="126" y="120"/>
                    </a:moveTo>
                    <a:lnTo>
                      <a:pt x="103" y="51"/>
                    </a:lnTo>
                    <a:lnTo>
                      <a:pt x="83" y="120"/>
                    </a:lnTo>
                    <a:lnTo>
                      <a:pt x="126" y="12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9" name="Freeform 24"/>
              <p:cNvSpPr>
                <a:spLocks/>
              </p:cNvSpPr>
              <p:nvPr/>
            </p:nvSpPr>
            <p:spPr bwMode="auto">
              <a:xfrm>
                <a:off x="5143" y="2654"/>
                <a:ext cx="153" cy="194"/>
              </a:xfrm>
              <a:custGeom>
                <a:avLst/>
                <a:gdLst>
                  <a:gd name="T0" fmla="*/ 0 w 153"/>
                  <a:gd name="T1" fmla="*/ 0 h 194"/>
                  <a:gd name="T2" fmla="*/ 60 w 153"/>
                  <a:gd name="T3" fmla="*/ 0 h 194"/>
                  <a:gd name="T4" fmla="*/ 60 w 153"/>
                  <a:gd name="T5" fmla="*/ 146 h 194"/>
                  <a:gd name="T6" fmla="*/ 153 w 153"/>
                  <a:gd name="T7" fmla="*/ 146 h 194"/>
                  <a:gd name="T8" fmla="*/ 153 w 153"/>
                  <a:gd name="T9" fmla="*/ 194 h 194"/>
                  <a:gd name="T10" fmla="*/ 0 w 153"/>
                  <a:gd name="T11" fmla="*/ 194 h 194"/>
                  <a:gd name="T12" fmla="*/ 0 w 153"/>
                  <a:gd name="T1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94">
                    <a:moveTo>
                      <a:pt x="0" y="0"/>
                    </a:moveTo>
                    <a:lnTo>
                      <a:pt x="60" y="0"/>
                    </a:lnTo>
                    <a:lnTo>
                      <a:pt x="60" y="146"/>
                    </a:lnTo>
                    <a:lnTo>
                      <a:pt x="153" y="146"/>
                    </a:lnTo>
                    <a:lnTo>
                      <a:pt x="153" y="194"/>
                    </a:lnTo>
                    <a:lnTo>
                      <a:pt x="0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0" name="Freeform 25"/>
              <p:cNvSpPr>
                <a:spLocks noEditPoints="1"/>
              </p:cNvSpPr>
              <p:nvPr/>
            </p:nvSpPr>
            <p:spPr bwMode="auto">
              <a:xfrm>
                <a:off x="5325" y="2604"/>
                <a:ext cx="75" cy="244"/>
              </a:xfrm>
              <a:custGeom>
                <a:avLst/>
                <a:gdLst>
                  <a:gd name="T0" fmla="*/ 0 w 75"/>
                  <a:gd name="T1" fmla="*/ 50 h 244"/>
                  <a:gd name="T2" fmla="*/ 60 w 75"/>
                  <a:gd name="T3" fmla="*/ 50 h 244"/>
                  <a:gd name="T4" fmla="*/ 60 w 75"/>
                  <a:gd name="T5" fmla="*/ 244 h 244"/>
                  <a:gd name="T6" fmla="*/ 0 w 75"/>
                  <a:gd name="T7" fmla="*/ 244 h 244"/>
                  <a:gd name="T8" fmla="*/ 0 w 75"/>
                  <a:gd name="T9" fmla="*/ 50 h 244"/>
                  <a:gd name="T10" fmla="*/ 29 w 75"/>
                  <a:gd name="T11" fmla="*/ 0 h 244"/>
                  <a:gd name="T12" fmla="*/ 75 w 75"/>
                  <a:gd name="T13" fmla="*/ 0 h 244"/>
                  <a:gd name="T14" fmla="*/ 33 w 75"/>
                  <a:gd name="T15" fmla="*/ 39 h 244"/>
                  <a:gd name="T16" fmla="*/ 7 w 75"/>
                  <a:gd name="T17" fmla="*/ 39 h 244"/>
                  <a:gd name="T18" fmla="*/ 29 w 75"/>
                  <a:gd name="T1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244">
                    <a:moveTo>
                      <a:pt x="0" y="50"/>
                    </a:moveTo>
                    <a:lnTo>
                      <a:pt x="60" y="50"/>
                    </a:lnTo>
                    <a:lnTo>
                      <a:pt x="60" y="244"/>
                    </a:lnTo>
                    <a:lnTo>
                      <a:pt x="0" y="244"/>
                    </a:lnTo>
                    <a:lnTo>
                      <a:pt x="0" y="50"/>
                    </a:lnTo>
                    <a:close/>
                    <a:moveTo>
                      <a:pt x="29" y="0"/>
                    </a:moveTo>
                    <a:lnTo>
                      <a:pt x="75" y="0"/>
                    </a:lnTo>
                    <a:lnTo>
                      <a:pt x="33" y="39"/>
                    </a:lnTo>
                    <a:lnTo>
                      <a:pt x="7" y="3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1" name="Freeform 26"/>
              <p:cNvSpPr>
                <a:spLocks/>
              </p:cNvSpPr>
              <p:nvPr/>
            </p:nvSpPr>
            <p:spPr bwMode="auto">
              <a:xfrm>
                <a:off x="5407" y="2654"/>
                <a:ext cx="209" cy="194"/>
              </a:xfrm>
              <a:custGeom>
                <a:avLst/>
                <a:gdLst>
                  <a:gd name="T0" fmla="*/ 0 w 209"/>
                  <a:gd name="T1" fmla="*/ 0 h 194"/>
                  <a:gd name="T2" fmla="*/ 64 w 209"/>
                  <a:gd name="T3" fmla="*/ 0 h 194"/>
                  <a:gd name="T4" fmla="*/ 106 w 209"/>
                  <a:gd name="T5" fmla="*/ 139 h 194"/>
                  <a:gd name="T6" fmla="*/ 149 w 209"/>
                  <a:gd name="T7" fmla="*/ 0 h 194"/>
                  <a:gd name="T8" fmla="*/ 209 w 209"/>
                  <a:gd name="T9" fmla="*/ 0 h 194"/>
                  <a:gd name="T10" fmla="*/ 137 w 209"/>
                  <a:gd name="T11" fmla="*/ 194 h 194"/>
                  <a:gd name="T12" fmla="*/ 74 w 209"/>
                  <a:gd name="T13" fmla="*/ 194 h 194"/>
                  <a:gd name="T14" fmla="*/ 0 w 209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9" h="194">
                    <a:moveTo>
                      <a:pt x="0" y="0"/>
                    </a:moveTo>
                    <a:lnTo>
                      <a:pt x="64" y="0"/>
                    </a:lnTo>
                    <a:lnTo>
                      <a:pt x="106" y="139"/>
                    </a:lnTo>
                    <a:lnTo>
                      <a:pt x="149" y="0"/>
                    </a:lnTo>
                    <a:lnTo>
                      <a:pt x="209" y="0"/>
                    </a:lnTo>
                    <a:lnTo>
                      <a:pt x="137" y="194"/>
                    </a:lnTo>
                    <a:lnTo>
                      <a:pt x="74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2" name="Rectangle 27"/>
              <p:cNvSpPr>
                <a:spLocks noChangeArrowheads="1"/>
              </p:cNvSpPr>
              <p:nvPr/>
            </p:nvSpPr>
            <p:spPr bwMode="auto">
              <a:xfrm>
                <a:off x="5638" y="2654"/>
                <a:ext cx="60" cy="194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3" name="Freeform 28"/>
              <p:cNvSpPr>
                <a:spLocks noEditPoints="1"/>
              </p:cNvSpPr>
              <p:nvPr/>
            </p:nvSpPr>
            <p:spPr bwMode="auto">
              <a:xfrm>
                <a:off x="5733" y="2650"/>
                <a:ext cx="198" cy="201"/>
              </a:xfrm>
              <a:custGeom>
                <a:avLst/>
                <a:gdLst>
                  <a:gd name="T0" fmla="*/ 0 w 116"/>
                  <a:gd name="T1" fmla="*/ 59 h 117"/>
                  <a:gd name="T2" fmla="*/ 15 w 116"/>
                  <a:gd name="T3" fmla="*/ 16 h 117"/>
                  <a:gd name="T4" fmla="*/ 58 w 116"/>
                  <a:gd name="T5" fmla="*/ 0 h 117"/>
                  <a:gd name="T6" fmla="*/ 101 w 116"/>
                  <a:gd name="T7" fmla="*/ 16 h 117"/>
                  <a:gd name="T8" fmla="*/ 116 w 116"/>
                  <a:gd name="T9" fmla="*/ 58 h 117"/>
                  <a:gd name="T10" fmla="*/ 110 w 116"/>
                  <a:gd name="T11" fmla="*/ 90 h 117"/>
                  <a:gd name="T12" fmla="*/ 91 w 116"/>
                  <a:gd name="T13" fmla="*/ 110 h 117"/>
                  <a:gd name="T14" fmla="*/ 60 w 116"/>
                  <a:gd name="T15" fmla="*/ 117 h 117"/>
                  <a:gd name="T16" fmla="*/ 28 w 116"/>
                  <a:gd name="T17" fmla="*/ 111 h 117"/>
                  <a:gd name="T18" fmla="*/ 8 w 116"/>
                  <a:gd name="T19" fmla="*/ 91 h 117"/>
                  <a:gd name="T20" fmla="*/ 0 w 116"/>
                  <a:gd name="T21" fmla="*/ 59 h 117"/>
                  <a:gd name="T22" fmla="*/ 35 w 116"/>
                  <a:gd name="T23" fmla="*/ 59 h 117"/>
                  <a:gd name="T24" fmla="*/ 41 w 116"/>
                  <a:gd name="T25" fmla="*/ 83 h 117"/>
                  <a:gd name="T26" fmla="*/ 58 w 116"/>
                  <a:gd name="T27" fmla="*/ 91 h 117"/>
                  <a:gd name="T28" fmla="*/ 76 w 116"/>
                  <a:gd name="T29" fmla="*/ 83 h 117"/>
                  <a:gd name="T30" fmla="*/ 82 w 116"/>
                  <a:gd name="T31" fmla="*/ 57 h 117"/>
                  <a:gd name="T32" fmla="*/ 75 w 116"/>
                  <a:gd name="T33" fmla="*/ 34 h 117"/>
                  <a:gd name="T34" fmla="*/ 58 w 116"/>
                  <a:gd name="T35" fmla="*/ 27 h 117"/>
                  <a:gd name="T36" fmla="*/ 41 w 116"/>
                  <a:gd name="T37" fmla="*/ 34 h 117"/>
                  <a:gd name="T38" fmla="*/ 35 w 116"/>
                  <a:gd name="T39" fmla="*/ 5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6" h="117">
                    <a:moveTo>
                      <a:pt x="0" y="59"/>
                    </a:moveTo>
                    <a:cubicBezTo>
                      <a:pt x="0" y="40"/>
                      <a:pt x="5" y="26"/>
                      <a:pt x="15" y="16"/>
                    </a:cubicBezTo>
                    <a:cubicBezTo>
                      <a:pt x="26" y="6"/>
                      <a:pt x="40" y="0"/>
                      <a:pt x="58" y="0"/>
                    </a:cubicBezTo>
                    <a:cubicBezTo>
                      <a:pt x="77" y="0"/>
                      <a:pt x="91" y="6"/>
                      <a:pt x="101" y="16"/>
                    </a:cubicBezTo>
                    <a:cubicBezTo>
                      <a:pt x="111" y="26"/>
                      <a:pt x="116" y="40"/>
                      <a:pt x="116" y="58"/>
                    </a:cubicBezTo>
                    <a:cubicBezTo>
                      <a:pt x="116" y="71"/>
                      <a:pt x="114" y="82"/>
                      <a:pt x="110" y="90"/>
                    </a:cubicBezTo>
                    <a:cubicBezTo>
                      <a:pt x="105" y="98"/>
                      <a:pt x="99" y="105"/>
                      <a:pt x="91" y="110"/>
                    </a:cubicBezTo>
                    <a:cubicBezTo>
                      <a:pt x="82" y="114"/>
                      <a:pt x="72" y="117"/>
                      <a:pt x="60" y="117"/>
                    </a:cubicBezTo>
                    <a:cubicBezTo>
                      <a:pt x="47" y="117"/>
                      <a:pt x="36" y="115"/>
                      <a:pt x="28" y="111"/>
                    </a:cubicBezTo>
                    <a:cubicBezTo>
                      <a:pt x="20" y="106"/>
                      <a:pt x="13" y="100"/>
                      <a:pt x="8" y="91"/>
                    </a:cubicBezTo>
                    <a:cubicBezTo>
                      <a:pt x="3" y="83"/>
                      <a:pt x="0" y="72"/>
                      <a:pt x="0" y="59"/>
                    </a:cubicBezTo>
                    <a:close/>
                    <a:moveTo>
                      <a:pt x="35" y="59"/>
                    </a:moveTo>
                    <a:cubicBezTo>
                      <a:pt x="35" y="70"/>
                      <a:pt x="37" y="78"/>
                      <a:pt x="41" y="83"/>
                    </a:cubicBezTo>
                    <a:cubicBezTo>
                      <a:pt x="45" y="88"/>
                      <a:pt x="51" y="91"/>
                      <a:pt x="58" y="91"/>
                    </a:cubicBezTo>
                    <a:cubicBezTo>
                      <a:pt x="66" y="91"/>
                      <a:pt x="72" y="88"/>
                      <a:pt x="76" y="83"/>
                    </a:cubicBezTo>
                    <a:cubicBezTo>
                      <a:pt x="80" y="78"/>
                      <a:pt x="82" y="70"/>
                      <a:pt x="82" y="57"/>
                    </a:cubicBezTo>
                    <a:cubicBezTo>
                      <a:pt x="82" y="47"/>
                      <a:pt x="80" y="39"/>
                      <a:pt x="75" y="34"/>
                    </a:cubicBezTo>
                    <a:cubicBezTo>
                      <a:pt x="71" y="29"/>
                      <a:pt x="65" y="27"/>
                      <a:pt x="58" y="27"/>
                    </a:cubicBezTo>
                    <a:cubicBezTo>
                      <a:pt x="51" y="27"/>
                      <a:pt x="45" y="29"/>
                      <a:pt x="41" y="34"/>
                    </a:cubicBezTo>
                    <a:cubicBezTo>
                      <a:pt x="37" y="39"/>
                      <a:pt x="35" y="47"/>
                      <a:pt x="35" y="59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4" name="Freeform 29"/>
              <p:cNvSpPr>
                <a:spLocks/>
              </p:cNvSpPr>
              <p:nvPr/>
            </p:nvSpPr>
            <p:spPr bwMode="auto">
              <a:xfrm>
                <a:off x="4852" y="2851"/>
                <a:ext cx="171" cy="177"/>
              </a:xfrm>
              <a:custGeom>
                <a:avLst/>
                <a:gdLst>
                  <a:gd name="T0" fmla="*/ 14 w 171"/>
                  <a:gd name="T1" fmla="*/ 0 h 177"/>
                  <a:gd name="T2" fmla="*/ 62 w 171"/>
                  <a:gd name="T3" fmla="*/ 3 h 177"/>
                  <a:gd name="T4" fmla="*/ 115 w 171"/>
                  <a:gd name="T5" fmla="*/ 100 h 177"/>
                  <a:gd name="T6" fmla="*/ 123 w 171"/>
                  <a:gd name="T7" fmla="*/ 9 h 177"/>
                  <a:gd name="T8" fmla="*/ 171 w 171"/>
                  <a:gd name="T9" fmla="*/ 12 h 177"/>
                  <a:gd name="T10" fmla="*/ 158 w 171"/>
                  <a:gd name="T11" fmla="*/ 177 h 177"/>
                  <a:gd name="T12" fmla="*/ 110 w 171"/>
                  <a:gd name="T13" fmla="*/ 172 h 177"/>
                  <a:gd name="T14" fmla="*/ 57 w 171"/>
                  <a:gd name="T15" fmla="*/ 77 h 177"/>
                  <a:gd name="T16" fmla="*/ 48 w 171"/>
                  <a:gd name="T17" fmla="*/ 167 h 177"/>
                  <a:gd name="T18" fmla="*/ 0 w 171"/>
                  <a:gd name="T19" fmla="*/ 163 h 177"/>
                  <a:gd name="T20" fmla="*/ 14 w 171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1" h="177">
                    <a:moveTo>
                      <a:pt x="14" y="0"/>
                    </a:moveTo>
                    <a:lnTo>
                      <a:pt x="62" y="3"/>
                    </a:lnTo>
                    <a:lnTo>
                      <a:pt x="115" y="100"/>
                    </a:lnTo>
                    <a:lnTo>
                      <a:pt x="123" y="9"/>
                    </a:lnTo>
                    <a:lnTo>
                      <a:pt x="171" y="12"/>
                    </a:lnTo>
                    <a:lnTo>
                      <a:pt x="158" y="177"/>
                    </a:lnTo>
                    <a:lnTo>
                      <a:pt x="110" y="172"/>
                    </a:lnTo>
                    <a:lnTo>
                      <a:pt x="57" y="77"/>
                    </a:lnTo>
                    <a:lnTo>
                      <a:pt x="48" y="167"/>
                    </a:lnTo>
                    <a:lnTo>
                      <a:pt x="0" y="16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5" name="Freeform 30"/>
              <p:cNvSpPr>
                <a:spLocks/>
              </p:cNvSpPr>
              <p:nvPr/>
            </p:nvSpPr>
            <p:spPr bwMode="auto">
              <a:xfrm>
                <a:off x="5042" y="2867"/>
                <a:ext cx="149" cy="175"/>
              </a:xfrm>
              <a:custGeom>
                <a:avLst/>
                <a:gdLst>
                  <a:gd name="T0" fmla="*/ 14 w 149"/>
                  <a:gd name="T1" fmla="*/ 0 h 175"/>
                  <a:gd name="T2" fmla="*/ 149 w 149"/>
                  <a:gd name="T3" fmla="*/ 10 h 175"/>
                  <a:gd name="T4" fmla="*/ 148 w 149"/>
                  <a:gd name="T5" fmla="*/ 46 h 175"/>
                  <a:gd name="T6" fmla="*/ 62 w 149"/>
                  <a:gd name="T7" fmla="*/ 39 h 175"/>
                  <a:gd name="T8" fmla="*/ 60 w 149"/>
                  <a:gd name="T9" fmla="*/ 65 h 175"/>
                  <a:gd name="T10" fmla="*/ 139 w 149"/>
                  <a:gd name="T11" fmla="*/ 72 h 175"/>
                  <a:gd name="T12" fmla="*/ 136 w 149"/>
                  <a:gd name="T13" fmla="*/ 104 h 175"/>
                  <a:gd name="T14" fmla="*/ 57 w 149"/>
                  <a:gd name="T15" fmla="*/ 97 h 175"/>
                  <a:gd name="T16" fmla="*/ 55 w 149"/>
                  <a:gd name="T17" fmla="*/ 130 h 175"/>
                  <a:gd name="T18" fmla="*/ 141 w 149"/>
                  <a:gd name="T19" fmla="*/ 137 h 175"/>
                  <a:gd name="T20" fmla="*/ 139 w 149"/>
                  <a:gd name="T21" fmla="*/ 175 h 175"/>
                  <a:gd name="T22" fmla="*/ 0 w 149"/>
                  <a:gd name="T23" fmla="*/ 163 h 175"/>
                  <a:gd name="T24" fmla="*/ 14 w 149"/>
                  <a:gd name="T2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9" h="175">
                    <a:moveTo>
                      <a:pt x="14" y="0"/>
                    </a:moveTo>
                    <a:lnTo>
                      <a:pt x="149" y="10"/>
                    </a:lnTo>
                    <a:lnTo>
                      <a:pt x="148" y="46"/>
                    </a:lnTo>
                    <a:lnTo>
                      <a:pt x="62" y="39"/>
                    </a:lnTo>
                    <a:lnTo>
                      <a:pt x="60" y="65"/>
                    </a:lnTo>
                    <a:lnTo>
                      <a:pt x="139" y="72"/>
                    </a:lnTo>
                    <a:lnTo>
                      <a:pt x="136" y="104"/>
                    </a:lnTo>
                    <a:lnTo>
                      <a:pt x="57" y="97"/>
                    </a:lnTo>
                    <a:lnTo>
                      <a:pt x="55" y="130"/>
                    </a:lnTo>
                    <a:lnTo>
                      <a:pt x="141" y="137"/>
                    </a:lnTo>
                    <a:lnTo>
                      <a:pt x="139" y="175"/>
                    </a:lnTo>
                    <a:lnTo>
                      <a:pt x="0" y="16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6" name="Freeform 31"/>
              <p:cNvSpPr>
                <a:spLocks/>
              </p:cNvSpPr>
              <p:nvPr/>
            </p:nvSpPr>
            <p:spPr bwMode="auto">
              <a:xfrm>
                <a:off x="5208" y="2880"/>
                <a:ext cx="170" cy="177"/>
              </a:xfrm>
              <a:custGeom>
                <a:avLst/>
                <a:gdLst>
                  <a:gd name="T0" fmla="*/ 14 w 170"/>
                  <a:gd name="T1" fmla="*/ 0 h 177"/>
                  <a:gd name="T2" fmla="*/ 60 w 170"/>
                  <a:gd name="T3" fmla="*/ 4 h 177"/>
                  <a:gd name="T4" fmla="*/ 115 w 170"/>
                  <a:gd name="T5" fmla="*/ 100 h 177"/>
                  <a:gd name="T6" fmla="*/ 122 w 170"/>
                  <a:gd name="T7" fmla="*/ 9 h 177"/>
                  <a:gd name="T8" fmla="*/ 170 w 170"/>
                  <a:gd name="T9" fmla="*/ 14 h 177"/>
                  <a:gd name="T10" fmla="*/ 156 w 170"/>
                  <a:gd name="T11" fmla="*/ 177 h 177"/>
                  <a:gd name="T12" fmla="*/ 108 w 170"/>
                  <a:gd name="T13" fmla="*/ 174 h 177"/>
                  <a:gd name="T14" fmla="*/ 55 w 170"/>
                  <a:gd name="T15" fmla="*/ 77 h 177"/>
                  <a:gd name="T16" fmla="*/ 47 w 170"/>
                  <a:gd name="T17" fmla="*/ 168 h 177"/>
                  <a:gd name="T18" fmla="*/ 0 w 170"/>
                  <a:gd name="T19" fmla="*/ 163 h 177"/>
                  <a:gd name="T20" fmla="*/ 14 w 170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77">
                    <a:moveTo>
                      <a:pt x="14" y="0"/>
                    </a:moveTo>
                    <a:lnTo>
                      <a:pt x="60" y="4"/>
                    </a:lnTo>
                    <a:lnTo>
                      <a:pt x="115" y="100"/>
                    </a:lnTo>
                    <a:lnTo>
                      <a:pt x="122" y="9"/>
                    </a:lnTo>
                    <a:lnTo>
                      <a:pt x="170" y="14"/>
                    </a:lnTo>
                    <a:lnTo>
                      <a:pt x="156" y="177"/>
                    </a:lnTo>
                    <a:lnTo>
                      <a:pt x="108" y="174"/>
                    </a:lnTo>
                    <a:lnTo>
                      <a:pt x="55" y="77"/>
                    </a:lnTo>
                    <a:lnTo>
                      <a:pt x="47" y="168"/>
                    </a:lnTo>
                    <a:lnTo>
                      <a:pt x="0" y="16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7" name="Freeform 32"/>
              <p:cNvSpPr>
                <a:spLocks/>
              </p:cNvSpPr>
              <p:nvPr/>
            </p:nvSpPr>
            <p:spPr bwMode="auto">
              <a:xfrm>
                <a:off x="5399" y="2896"/>
                <a:ext cx="169" cy="176"/>
              </a:xfrm>
              <a:custGeom>
                <a:avLst/>
                <a:gdLst>
                  <a:gd name="T0" fmla="*/ 13 w 169"/>
                  <a:gd name="T1" fmla="*/ 0 h 176"/>
                  <a:gd name="T2" fmla="*/ 63 w 169"/>
                  <a:gd name="T3" fmla="*/ 5 h 176"/>
                  <a:gd name="T4" fmla="*/ 58 w 169"/>
                  <a:gd name="T5" fmla="*/ 61 h 176"/>
                  <a:gd name="T6" fmla="*/ 114 w 169"/>
                  <a:gd name="T7" fmla="*/ 67 h 176"/>
                  <a:gd name="T8" fmla="*/ 118 w 169"/>
                  <a:gd name="T9" fmla="*/ 8 h 176"/>
                  <a:gd name="T10" fmla="*/ 169 w 169"/>
                  <a:gd name="T11" fmla="*/ 13 h 176"/>
                  <a:gd name="T12" fmla="*/ 156 w 169"/>
                  <a:gd name="T13" fmla="*/ 176 h 176"/>
                  <a:gd name="T14" fmla="*/ 104 w 169"/>
                  <a:gd name="T15" fmla="*/ 173 h 176"/>
                  <a:gd name="T16" fmla="*/ 111 w 169"/>
                  <a:gd name="T17" fmla="*/ 106 h 176"/>
                  <a:gd name="T18" fmla="*/ 54 w 169"/>
                  <a:gd name="T19" fmla="*/ 101 h 176"/>
                  <a:gd name="T20" fmla="*/ 49 w 169"/>
                  <a:gd name="T21" fmla="*/ 168 h 176"/>
                  <a:gd name="T22" fmla="*/ 0 w 169"/>
                  <a:gd name="T23" fmla="*/ 164 h 176"/>
                  <a:gd name="T24" fmla="*/ 13 w 169"/>
                  <a:gd name="T2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176">
                    <a:moveTo>
                      <a:pt x="13" y="0"/>
                    </a:moveTo>
                    <a:lnTo>
                      <a:pt x="63" y="5"/>
                    </a:lnTo>
                    <a:lnTo>
                      <a:pt x="58" y="61"/>
                    </a:lnTo>
                    <a:lnTo>
                      <a:pt x="114" y="67"/>
                    </a:lnTo>
                    <a:lnTo>
                      <a:pt x="118" y="8"/>
                    </a:lnTo>
                    <a:lnTo>
                      <a:pt x="169" y="13"/>
                    </a:lnTo>
                    <a:lnTo>
                      <a:pt x="156" y="176"/>
                    </a:lnTo>
                    <a:lnTo>
                      <a:pt x="104" y="173"/>
                    </a:lnTo>
                    <a:lnTo>
                      <a:pt x="111" y="106"/>
                    </a:lnTo>
                    <a:lnTo>
                      <a:pt x="54" y="101"/>
                    </a:lnTo>
                    <a:lnTo>
                      <a:pt x="49" y="168"/>
                    </a:lnTo>
                    <a:lnTo>
                      <a:pt x="0" y="16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8" name="Freeform 33"/>
              <p:cNvSpPr>
                <a:spLocks/>
              </p:cNvSpPr>
              <p:nvPr/>
            </p:nvSpPr>
            <p:spPr bwMode="auto">
              <a:xfrm>
                <a:off x="5592" y="2911"/>
                <a:ext cx="166" cy="175"/>
              </a:xfrm>
              <a:custGeom>
                <a:avLst/>
                <a:gdLst>
                  <a:gd name="T0" fmla="*/ 68 w 97"/>
                  <a:gd name="T1" fmla="*/ 6 h 102"/>
                  <a:gd name="T2" fmla="*/ 97 w 97"/>
                  <a:gd name="T3" fmla="*/ 8 h 102"/>
                  <a:gd name="T4" fmla="*/ 92 w 97"/>
                  <a:gd name="T5" fmla="*/ 65 h 102"/>
                  <a:gd name="T6" fmla="*/ 88 w 97"/>
                  <a:gd name="T7" fmla="*/ 81 h 102"/>
                  <a:gd name="T8" fmla="*/ 79 w 97"/>
                  <a:gd name="T9" fmla="*/ 93 h 102"/>
                  <a:gd name="T10" fmla="*/ 67 w 97"/>
                  <a:gd name="T11" fmla="*/ 100 h 102"/>
                  <a:gd name="T12" fmla="*/ 46 w 97"/>
                  <a:gd name="T13" fmla="*/ 102 h 102"/>
                  <a:gd name="T14" fmla="*/ 30 w 97"/>
                  <a:gd name="T15" fmla="*/ 99 h 102"/>
                  <a:gd name="T16" fmla="*/ 17 w 97"/>
                  <a:gd name="T17" fmla="*/ 94 h 102"/>
                  <a:gd name="T18" fmla="*/ 8 w 97"/>
                  <a:gd name="T19" fmla="*/ 85 h 102"/>
                  <a:gd name="T20" fmla="*/ 2 w 97"/>
                  <a:gd name="T21" fmla="*/ 74 h 102"/>
                  <a:gd name="T22" fmla="*/ 1 w 97"/>
                  <a:gd name="T23" fmla="*/ 57 h 102"/>
                  <a:gd name="T24" fmla="*/ 6 w 97"/>
                  <a:gd name="T25" fmla="*/ 0 h 102"/>
                  <a:gd name="T26" fmla="*/ 35 w 97"/>
                  <a:gd name="T27" fmla="*/ 3 h 102"/>
                  <a:gd name="T28" fmla="*/ 30 w 97"/>
                  <a:gd name="T29" fmla="*/ 61 h 102"/>
                  <a:gd name="T30" fmla="*/ 33 w 97"/>
                  <a:gd name="T31" fmla="*/ 74 h 102"/>
                  <a:gd name="T32" fmla="*/ 45 w 97"/>
                  <a:gd name="T33" fmla="*/ 79 h 102"/>
                  <a:gd name="T34" fmla="*/ 57 w 97"/>
                  <a:gd name="T35" fmla="*/ 76 h 102"/>
                  <a:gd name="T36" fmla="*/ 63 w 97"/>
                  <a:gd name="T37" fmla="*/ 64 h 102"/>
                  <a:gd name="T38" fmla="*/ 68 w 97"/>
                  <a:gd name="T39" fmla="*/ 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" h="102">
                    <a:moveTo>
                      <a:pt x="68" y="6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2" y="71"/>
                      <a:pt x="91" y="76"/>
                      <a:pt x="88" y="81"/>
                    </a:cubicBezTo>
                    <a:cubicBezTo>
                      <a:pt x="86" y="86"/>
                      <a:pt x="83" y="90"/>
                      <a:pt x="79" y="93"/>
                    </a:cubicBezTo>
                    <a:cubicBezTo>
                      <a:pt x="75" y="97"/>
                      <a:pt x="71" y="99"/>
                      <a:pt x="67" y="100"/>
                    </a:cubicBezTo>
                    <a:cubicBezTo>
                      <a:pt x="61" y="102"/>
                      <a:pt x="54" y="102"/>
                      <a:pt x="46" y="102"/>
                    </a:cubicBezTo>
                    <a:cubicBezTo>
                      <a:pt x="41" y="101"/>
                      <a:pt x="36" y="100"/>
                      <a:pt x="30" y="99"/>
                    </a:cubicBezTo>
                    <a:cubicBezTo>
                      <a:pt x="25" y="98"/>
                      <a:pt x="21" y="97"/>
                      <a:pt x="17" y="94"/>
                    </a:cubicBezTo>
                    <a:cubicBezTo>
                      <a:pt x="14" y="92"/>
                      <a:pt x="10" y="89"/>
                      <a:pt x="8" y="85"/>
                    </a:cubicBezTo>
                    <a:cubicBezTo>
                      <a:pt x="5" y="81"/>
                      <a:pt x="3" y="78"/>
                      <a:pt x="2" y="74"/>
                    </a:cubicBezTo>
                    <a:cubicBezTo>
                      <a:pt x="1" y="67"/>
                      <a:pt x="0" y="62"/>
                      <a:pt x="1" y="5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6"/>
                      <a:pt x="31" y="71"/>
                      <a:pt x="33" y="74"/>
                    </a:cubicBezTo>
                    <a:cubicBezTo>
                      <a:pt x="36" y="77"/>
                      <a:pt x="40" y="79"/>
                      <a:pt x="45" y="79"/>
                    </a:cubicBezTo>
                    <a:cubicBezTo>
                      <a:pt x="50" y="80"/>
                      <a:pt x="54" y="78"/>
                      <a:pt x="57" y="76"/>
                    </a:cubicBezTo>
                    <a:cubicBezTo>
                      <a:pt x="61" y="73"/>
                      <a:pt x="62" y="69"/>
                      <a:pt x="63" y="64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9" name="Freeform 34"/>
              <p:cNvSpPr>
                <a:spLocks/>
              </p:cNvSpPr>
              <p:nvPr/>
            </p:nvSpPr>
            <p:spPr bwMode="auto">
              <a:xfrm>
                <a:off x="5777" y="2928"/>
                <a:ext cx="199" cy="179"/>
              </a:xfrm>
              <a:custGeom>
                <a:avLst/>
                <a:gdLst>
                  <a:gd name="T0" fmla="*/ 14 w 199"/>
                  <a:gd name="T1" fmla="*/ 0 h 179"/>
                  <a:gd name="T2" fmla="*/ 81 w 199"/>
                  <a:gd name="T3" fmla="*/ 5 h 179"/>
                  <a:gd name="T4" fmla="*/ 98 w 199"/>
                  <a:gd name="T5" fmla="*/ 107 h 179"/>
                  <a:gd name="T6" fmla="*/ 132 w 199"/>
                  <a:gd name="T7" fmla="*/ 11 h 179"/>
                  <a:gd name="T8" fmla="*/ 199 w 199"/>
                  <a:gd name="T9" fmla="*/ 16 h 179"/>
                  <a:gd name="T10" fmla="*/ 185 w 199"/>
                  <a:gd name="T11" fmla="*/ 179 h 179"/>
                  <a:gd name="T12" fmla="*/ 142 w 199"/>
                  <a:gd name="T13" fmla="*/ 175 h 179"/>
                  <a:gd name="T14" fmla="*/ 154 w 199"/>
                  <a:gd name="T15" fmla="*/ 50 h 179"/>
                  <a:gd name="T16" fmla="*/ 112 w 199"/>
                  <a:gd name="T17" fmla="*/ 174 h 179"/>
                  <a:gd name="T18" fmla="*/ 74 w 199"/>
                  <a:gd name="T19" fmla="*/ 170 h 179"/>
                  <a:gd name="T20" fmla="*/ 53 w 199"/>
                  <a:gd name="T21" fmla="*/ 41 h 179"/>
                  <a:gd name="T22" fmla="*/ 41 w 199"/>
                  <a:gd name="T23" fmla="*/ 167 h 179"/>
                  <a:gd name="T24" fmla="*/ 0 w 199"/>
                  <a:gd name="T25" fmla="*/ 163 h 179"/>
                  <a:gd name="T26" fmla="*/ 14 w 199"/>
                  <a:gd name="T2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9" h="179">
                    <a:moveTo>
                      <a:pt x="14" y="0"/>
                    </a:moveTo>
                    <a:lnTo>
                      <a:pt x="81" y="5"/>
                    </a:lnTo>
                    <a:lnTo>
                      <a:pt x="98" y="107"/>
                    </a:lnTo>
                    <a:lnTo>
                      <a:pt x="132" y="11"/>
                    </a:lnTo>
                    <a:lnTo>
                      <a:pt x="199" y="16"/>
                    </a:lnTo>
                    <a:lnTo>
                      <a:pt x="185" y="179"/>
                    </a:lnTo>
                    <a:lnTo>
                      <a:pt x="142" y="175"/>
                    </a:lnTo>
                    <a:lnTo>
                      <a:pt x="154" y="50"/>
                    </a:lnTo>
                    <a:lnTo>
                      <a:pt x="112" y="174"/>
                    </a:lnTo>
                    <a:lnTo>
                      <a:pt x="74" y="170"/>
                    </a:lnTo>
                    <a:lnTo>
                      <a:pt x="53" y="41"/>
                    </a:lnTo>
                    <a:lnTo>
                      <a:pt x="41" y="167"/>
                    </a:lnTo>
                    <a:lnTo>
                      <a:pt x="0" y="16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0" name="Freeform 35"/>
              <p:cNvSpPr>
                <a:spLocks noEditPoints="1"/>
              </p:cNvSpPr>
              <p:nvPr/>
            </p:nvSpPr>
            <p:spPr bwMode="auto">
              <a:xfrm>
                <a:off x="3975" y="2021"/>
                <a:ext cx="146" cy="157"/>
              </a:xfrm>
              <a:custGeom>
                <a:avLst/>
                <a:gdLst>
                  <a:gd name="T0" fmla="*/ 0 w 85"/>
                  <a:gd name="T1" fmla="*/ 0 h 92"/>
                  <a:gd name="T2" fmla="*/ 43 w 85"/>
                  <a:gd name="T3" fmla="*/ 0 h 92"/>
                  <a:gd name="T4" fmla="*/ 63 w 85"/>
                  <a:gd name="T5" fmla="*/ 3 h 92"/>
                  <a:gd name="T6" fmla="*/ 76 w 85"/>
                  <a:gd name="T7" fmla="*/ 13 h 92"/>
                  <a:gd name="T8" fmla="*/ 83 w 85"/>
                  <a:gd name="T9" fmla="*/ 28 h 92"/>
                  <a:gd name="T10" fmla="*/ 85 w 85"/>
                  <a:gd name="T11" fmla="*/ 45 h 92"/>
                  <a:gd name="T12" fmla="*/ 82 w 85"/>
                  <a:gd name="T13" fmla="*/ 68 h 92"/>
                  <a:gd name="T14" fmla="*/ 73 w 85"/>
                  <a:gd name="T15" fmla="*/ 82 h 92"/>
                  <a:gd name="T16" fmla="*/ 60 w 85"/>
                  <a:gd name="T17" fmla="*/ 89 h 92"/>
                  <a:gd name="T18" fmla="*/ 43 w 85"/>
                  <a:gd name="T19" fmla="*/ 92 h 92"/>
                  <a:gd name="T20" fmla="*/ 0 w 85"/>
                  <a:gd name="T21" fmla="*/ 92 h 92"/>
                  <a:gd name="T22" fmla="*/ 0 w 85"/>
                  <a:gd name="T23" fmla="*/ 0 h 92"/>
                  <a:gd name="T24" fmla="*/ 29 w 85"/>
                  <a:gd name="T25" fmla="*/ 20 h 92"/>
                  <a:gd name="T26" fmla="*/ 29 w 85"/>
                  <a:gd name="T27" fmla="*/ 71 h 92"/>
                  <a:gd name="T28" fmla="*/ 36 w 85"/>
                  <a:gd name="T29" fmla="*/ 71 h 92"/>
                  <a:gd name="T30" fmla="*/ 49 w 85"/>
                  <a:gd name="T31" fmla="*/ 69 h 92"/>
                  <a:gd name="T32" fmla="*/ 55 w 85"/>
                  <a:gd name="T33" fmla="*/ 62 h 92"/>
                  <a:gd name="T34" fmla="*/ 57 w 85"/>
                  <a:gd name="T35" fmla="*/ 46 h 92"/>
                  <a:gd name="T36" fmla="*/ 52 w 85"/>
                  <a:gd name="T37" fmla="*/ 26 h 92"/>
                  <a:gd name="T38" fmla="*/ 36 w 85"/>
                  <a:gd name="T39" fmla="*/ 20 h 92"/>
                  <a:gd name="T40" fmla="*/ 29 w 85"/>
                  <a:gd name="T41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92">
                    <a:moveTo>
                      <a:pt x="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51" y="0"/>
                      <a:pt x="58" y="1"/>
                      <a:pt x="63" y="3"/>
                    </a:cubicBezTo>
                    <a:cubicBezTo>
                      <a:pt x="68" y="5"/>
                      <a:pt x="72" y="8"/>
                      <a:pt x="76" y="13"/>
                    </a:cubicBezTo>
                    <a:cubicBezTo>
                      <a:pt x="79" y="17"/>
                      <a:pt x="82" y="22"/>
                      <a:pt x="83" y="28"/>
                    </a:cubicBezTo>
                    <a:cubicBezTo>
                      <a:pt x="85" y="33"/>
                      <a:pt x="85" y="39"/>
                      <a:pt x="85" y="45"/>
                    </a:cubicBezTo>
                    <a:cubicBezTo>
                      <a:pt x="85" y="55"/>
                      <a:pt x="84" y="63"/>
                      <a:pt x="82" y="68"/>
                    </a:cubicBezTo>
                    <a:cubicBezTo>
                      <a:pt x="80" y="74"/>
                      <a:pt x="77" y="78"/>
                      <a:pt x="73" y="82"/>
                    </a:cubicBezTo>
                    <a:cubicBezTo>
                      <a:pt x="69" y="86"/>
                      <a:pt x="64" y="88"/>
                      <a:pt x="60" y="89"/>
                    </a:cubicBezTo>
                    <a:cubicBezTo>
                      <a:pt x="54" y="91"/>
                      <a:pt x="48" y="92"/>
                      <a:pt x="43" y="92"/>
                    </a:cubicBezTo>
                    <a:cubicBezTo>
                      <a:pt x="0" y="92"/>
                      <a:pt x="0" y="92"/>
                      <a:pt x="0" y="92"/>
                    </a:cubicBezTo>
                    <a:lnTo>
                      <a:pt x="0" y="0"/>
                    </a:lnTo>
                    <a:close/>
                    <a:moveTo>
                      <a:pt x="29" y="20"/>
                    </a:moveTo>
                    <a:cubicBezTo>
                      <a:pt x="29" y="71"/>
                      <a:pt x="29" y="71"/>
                      <a:pt x="29" y="71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42" y="71"/>
                      <a:pt x="46" y="70"/>
                      <a:pt x="49" y="69"/>
                    </a:cubicBezTo>
                    <a:cubicBezTo>
                      <a:pt x="51" y="68"/>
                      <a:pt x="53" y="65"/>
                      <a:pt x="55" y="62"/>
                    </a:cubicBezTo>
                    <a:cubicBezTo>
                      <a:pt x="56" y="59"/>
                      <a:pt x="57" y="53"/>
                      <a:pt x="57" y="46"/>
                    </a:cubicBezTo>
                    <a:cubicBezTo>
                      <a:pt x="57" y="36"/>
                      <a:pt x="55" y="29"/>
                      <a:pt x="52" y="26"/>
                    </a:cubicBezTo>
                    <a:cubicBezTo>
                      <a:pt x="49" y="22"/>
                      <a:pt x="43" y="20"/>
                      <a:pt x="36" y="20"/>
                    </a:cubicBezTo>
                    <a:lnTo>
                      <a:pt x="29" y="2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1" name="Freeform 36"/>
              <p:cNvSpPr>
                <a:spLocks/>
              </p:cNvSpPr>
              <p:nvPr/>
            </p:nvSpPr>
            <p:spPr bwMode="auto">
              <a:xfrm>
                <a:off x="4146" y="2021"/>
                <a:ext cx="134" cy="157"/>
              </a:xfrm>
              <a:custGeom>
                <a:avLst/>
                <a:gdLst>
                  <a:gd name="T0" fmla="*/ 0 w 134"/>
                  <a:gd name="T1" fmla="*/ 0 h 157"/>
                  <a:gd name="T2" fmla="*/ 132 w 134"/>
                  <a:gd name="T3" fmla="*/ 0 h 157"/>
                  <a:gd name="T4" fmla="*/ 132 w 134"/>
                  <a:gd name="T5" fmla="*/ 32 h 157"/>
                  <a:gd name="T6" fmla="*/ 50 w 134"/>
                  <a:gd name="T7" fmla="*/ 32 h 157"/>
                  <a:gd name="T8" fmla="*/ 50 w 134"/>
                  <a:gd name="T9" fmla="*/ 58 h 157"/>
                  <a:gd name="T10" fmla="*/ 125 w 134"/>
                  <a:gd name="T11" fmla="*/ 58 h 157"/>
                  <a:gd name="T12" fmla="*/ 125 w 134"/>
                  <a:gd name="T13" fmla="*/ 90 h 157"/>
                  <a:gd name="T14" fmla="*/ 50 w 134"/>
                  <a:gd name="T15" fmla="*/ 90 h 157"/>
                  <a:gd name="T16" fmla="*/ 50 w 134"/>
                  <a:gd name="T17" fmla="*/ 121 h 157"/>
                  <a:gd name="T18" fmla="*/ 134 w 134"/>
                  <a:gd name="T19" fmla="*/ 121 h 157"/>
                  <a:gd name="T20" fmla="*/ 134 w 134"/>
                  <a:gd name="T21" fmla="*/ 157 h 157"/>
                  <a:gd name="T22" fmla="*/ 0 w 134"/>
                  <a:gd name="T23" fmla="*/ 157 h 157"/>
                  <a:gd name="T24" fmla="*/ 0 w 134"/>
                  <a:gd name="T2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4" h="157">
                    <a:moveTo>
                      <a:pt x="0" y="0"/>
                    </a:moveTo>
                    <a:lnTo>
                      <a:pt x="132" y="0"/>
                    </a:lnTo>
                    <a:lnTo>
                      <a:pt x="132" y="32"/>
                    </a:lnTo>
                    <a:lnTo>
                      <a:pt x="50" y="32"/>
                    </a:lnTo>
                    <a:lnTo>
                      <a:pt x="50" y="58"/>
                    </a:lnTo>
                    <a:lnTo>
                      <a:pt x="125" y="58"/>
                    </a:lnTo>
                    <a:lnTo>
                      <a:pt x="125" y="90"/>
                    </a:lnTo>
                    <a:lnTo>
                      <a:pt x="50" y="90"/>
                    </a:lnTo>
                    <a:lnTo>
                      <a:pt x="50" y="121"/>
                    </a:lnTo>
                    <a:lnTo>
                      <a:pt x="134" y="121"/>
                    </a:lnTo>
                    <a:lnTo>
                      <a:pt x="134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2" name="Freeform 37"/>
              <p:cNvSpPr>
                <a:spLocks/>
              </p:cNvSpPr>
              <p:nvPr/>
            </p:nvSpPr>
            <p:spPr bwMode="auto">
              <a:xfrm>
                <a:off x="4300" y="2017"/>
                <a:ext cx="155" cy="165"/>
              </a:xfrm>
              <a:custGeom>
                <a:avLst/>
                <a:gdLst>
                  <a:gd name="T0" fmla="*/ 65 w 90"/>
                  <a:gd name="T1" fmla="*/ 56 h 96"/>
                  <a:gd name="T2" fmla="*/ 90 w 90"/>
                  <a:gd name="T3" fmla="*/ 64 h 96"/>
                  <a:gd name="T4" fmla="*/ 82 w 90"/>
                  <a:gd name="T5" fmla="*/ 81 h 96"/>
                  <a:gd name="T6" fmla="*/ 69 w 90"/>
                  <a:gd name="T7" fmla="*/ 92 h 96"/>
                  <a:gd name="T8" fmla="*/ 48 w 90"/>
                  <a:gd name="T9" fmla="*/ 96 h 96"/>
                  <a:gd name="T10" fmla="*/ 24 w 90"/>
                  <a:gd name="T11" fmla="*/ 91 h 96"/>
                  <a:gd name="T12" fmla="*/ 7 w 90"/>
                  <a:gd name="T13" fmla="*/ 76 h 96"/>
                  <a:gd name="T14" fmla="*/ 0 w 90"/>
                  <a:gd name="T15" fmla="*/ 48 h 96"/>
                  <a:gd name="T16" fmla="*/ 13 w 90"/>
                  <a:gd name="T17" fmla="*/ 12 h 96"/>
                  <a:gd name="T18" fmla="*/ 47 w 90"/>
                  <a:gd name="T19" fmla="*/ 0 h 96"/>
                  <a:gd name="T20" fmla="*/ 75 w 90"/>
                  <a:gd name="T21" fmla="*/ 7 h 96"/>
                  <a:gd name="T22" fmla="*/ 89 w 90"/>
                  <a:gd name="T23" fmla="*/ 29 h 96"/>
                  <a:gd name="T24" fmla="*/ 64 w 90"/>
                  <a:gd name="T25" fmla="*/ 34 h 96"/>
                  <a:gd name="T26" fmla="*/ 61 w 90"/>
                  <a:gd name="T27" fmla="*/ 28 h 96"/>
                  <a:gd name="T28" fmla="*/ 56 w 90"/>
                  <a:gd name="T29" fmla="*/ 23 h 96"/>
                  <a:gd name="T30" fmla="*/ 48 w 90"/>
                  <a:gd name="T31" fmla="*/ 21 h 96"/>
                  <a:gd name="T32" fmla="*/ 33 w 90"/>
                  <a:gd name="T33" fmla="*/ 29 h 96"/>
                  <a:gd name="T34" fmla="*/ 29 w 90"/>
                  <a:gd name="T35" fmla="*/ 47 h 96"/>
                  <a:gd name="T36" fmla="*/ 34 w 90"/>
                  <a:gd name="T37" fmla="*/ 68 h 96"/>
                  <a:gd name="T38" fmla="*/ 47 w 90"/>
                  <a:gd name="T39" fmla="*/ 74 h 96"/>
                  <a:gd name="T40" fmla="*/ 59 w 90"/>
                  <a:gd name="T41" fmla="*/ 69 h 96"/>
                  <a:gd name="T42" fmla="*/ 65 w 90"/>
                  <a:gd name="T43" fmla="*/ 5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96">
                    <a:moveTo>
                      <a:pt x="65" y="56"/>
                    </a:moveTo>
                    <a:cubicBezTo>
                      <a:pt x="90" y="64"/>
                      <a:pt x="90" y="64"/>
                      <a:pt x="90" y="64"/>
                    </a:cubicBezTo>
                    <a:cubicBezTo>
                      <a:pt x="89" y="71"/>
                      <a:pt x="86" y="77"/>
                      <a:pt x="82" y="81"/>
                    </a:cubicBezTo>
                    <a:cubicBezTo>
                      <a:pt x="79" y="86"/>
                      <a:pt x="74" y="90"/>
                      <a:pt x="69" y="92"/>
                    </a:cubicBezTo>
                    <a:cubicBezTo>
                      <a:pt x="63" y="94"/>
                      <a:pt x="57" y="96"/>
                      <a:pt x="48" y="96"/>
                    </a:cubicBezTo>
                    <a:cubicBezTo>
                      <a:pt x="38" y="96"/>
                      <a:pt x="30" y="94"/>
                      <a:pt x="24" y="91"/>
                    </a:cubicBezTo>
                    <a:cubicBezTo>
                      <a:pt x="17" y="88"/>
                      <a:pt x="12" y="83"/>
                      <a:pt x="7" y="76"/>
                    </a:cubicBezTo>
                    <a:cubicBezTo>
                      <a:pt x="3" y="68"/>
                      <a:pt x="0" y="59"/>
                      <a:pt x="0" y="48"/>
                    </a:cubicBezTo>
                    <a:cubicBezTo>
                      <a:pt x="0" y="32"/>
                      <a:pt x="4" y="20"/>
                      <a:pt x="13" y="12"/>
                    </a:cubicBezTo>
                    <a:cubicBezTo>
                      <a:pt x="21" y="4"/>
                      <a:pt x="32" y="0"/>
                      <a:pt x="47" y="0"/>
                    </a:cubicBezTo>
                    <a:cubicBezTo>
                      <a:pt x="59" y="0"/>
                      <a:pt x="68" y="2"/>
                      <a:pt x="75" y="7"/>
                    </a:cubicBezTo>
                    <a:cubicBezTo>
                      <a:pt x="81" y="12"/>
                      <a:pt x="86" y="19"/>
                      <a:pt x="89" y="29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3" y="31"/>
                      <a:pt x="62" y="29"/>
                      <a:pt x="61" y="28"/>
                    </a:cubicBezTo>
                    <a:cubicBezTo>
                      <a:pt x="60" y="26"/>
                      <a:pt x="58" y="24"/>
                      <a:pt x="56" y="23"/>
                    </a:cubicBezTo>
                    <a:cubicBezTo>
                      <a:pt x="53" y="22"/>
                      <a:pt x="51" y="21"/>
                      <a:pt x="48" y="21"/>
                    </a:cubicBezTo>
                    <a:cubicBezTo>
                      <a:pt x="41" y="21"/>
                      <a:pt x="36" y="24"/>
                      <a:pt x="33" y="29"/>
                    </a:cubicBezTo>
                    <a:cubicBezTo>
                      <a:pt x="30" y="33"/>
                      <a:pt x="29" y="39"/>
                      <a:pt x="29" y="47"/>
                    </a:cubicBezTo>
                    <a:cubicBezTo>
                      <a:pt x="29" y="58"/>
                      <a:pt x="31" y="65"/>
                      <a:pt x="34" y="68"/>
                    </a:cubicBezTo>
                    <a:cubicBezTo>
                      <a:pt x="37" y="72"/>
                      <a:pt x="41" y="74"/>
                      <a:pt x="47" y="74"/>
                    </a:cubicBezTo>
                    <a:cubicBezTo>
                      <a:pt x="52" y="74"/>
                      <a:pt x="56" y="73"/>
                      <a:pt x="59" y="69"/>
                    </a:cubicBezTo>
                    <a:cubicBezTo>
                      <a:pt x="62" y="66"/>
                      <a:pt x="64" y="62"/>
                      <a:pt x="65" y="56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3" name="Freeform 38"/>
              <p:cNvSpPr>
                <a:spLocks/>
              </p:cNvSpPr>
              <p:nvPr/>
            </p:nvSpPr>
            <p:spPr bwMode="auto">
              <a:xfrm>
                <a:off x="4479" y="2021"/>
                <a:ext cx="133" cy="157"/>
              </a:xfrm>
              <a:custGeom>
                <a:avLst/>
                <a:gdLst>
                  <a:gd name="T0" fmla="*/ 0 w 133"/>
                  <a:gd name="T1" fmla="*/ 0 h 157"/>
                  <a:gd name="T2" fmla="*/ 132 w 133"/>
                  <a:gd name="T3" fmla="*/ 0 h 157"/>
                  <a:gd name="T4" fmla="*/ 132 w 133"/>
                  <a:gd name="T5" fmla="*/ 32 h 157"/>
                  <a:gd name="T6" fmla="*/ 49 w 133"/>
                  <a:gd name="T7" fmla="*/ 32 h 157"/>
                  <a:gd name="T8" fmla="*/ 49 w 133"/>
                  <a:gd name="T9" fmla="*/ 58 h 157"/>
                  <a:gd name="T10" fmla="*/ 125 w 133"/>
                  <a:gd name="T11" fmla="*/ 58 h 157"/>
                  <a:gd name="T12" fmla="*/ 125 w 133"/>
                  <a:gd name="T13" fmla="*/ 90 h 157"/>
                  <a:gd name="T14" fmla="*/ 49 w 133"/>
                  <a:gd name="T15" fmla="*/ 90 h 157"/>
                  <a:gd name="T16" fmla="*/ 49 w 133"/>
                  <a:gd name="T17" fmla="*/ 121 h 157"/>
                  <a:gd name="T18" fmla="*/ 133 w 133"/>
                  <a:gd name="T19" fmla="*/ 121 h 157"/>
                  <a:gd name="T20" fmla="*/ 133 w 133"/>
                  <a:gd name="T21" fmla="*/ 157 h 157"/>
                  <a:gd name="T22" fmla="*/ 0 w 133"/>
                  <a:gd name="T23" fmla="*/ 157 h 157"/>
                  <a:gd name="T24" fmla="*/ 0 w 133"/>
                  <a:gd name="T2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57">
                    <a:moveTo>
                      <a:pt x="0" y="0"/>
                    </a:moveTo>
                    <a:lnTo>
                      <a:pt x="132" y="0"/>
                    </a:lnTo>
                    <a:lnTo>
                      <a:pt x="132" y="32"/>
                    </a:lnTo>
                    <a:lnTo>
                      <a:pt x="49" y="32"/>
                    </a:lnTo>
                    <a:lnTo>
                      <a:pt x="49" y="58"/>
                    </a:lnTo>
                    <a:lnTo>
                      <a:pt x="125" y="58"/>
                    </a:lnTo>
                    <a:lnTo>
                      <a:pt x="125" y="90"/>
                    </a:lnTo>
                    <a:lnTo>
                      <a:pt x="49" y="90"/>
                    </a:lnTo>
                    <a:lnTo>
                      <a:pt x="49" y="121"/>
                    </a:lnTo>
                    <a:lnTo>
                      <a:pt x="133" y="121"/>
                    </a:lnTo>
                    <a:lnTo>
                      <a:pt x="133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4" name="Freeform 39"/>
              <p:cNvSpPr>
                <a:spLocks noEditPoints="1"/>
              </p:cNvSpPr>
              <p:nvPr/>
            </p:nvSpPr>
            <p:spPr bwMode="auto">
              <a:xfrm>
                <a:off x="4638" y="2021"/>
                <a:ext cx="135" cy="157"/>
              </a:xfrm>
              <a:custGeom>
                <a:avLst/>
                <a:gdLst>
                  <a:gd name="T0" fmla="*/ 0 w 79"/>
                  <a:gd name="T1" fmla="*/ 0 h 92"/>
                  <a:gd name="T2" fmla="*/ 48 w 79"/>
                  <a:gd name="T3" fmla="*/ 0 h 92"/>
                  <a:gd name="T4" fmla="*/ 71 w 79"/>
                  <a:gd name="T5" fmla="*/ 7 h 92"/>
                  <a:gd name="T6" fmla="*/ 79 w 79"/>
                  <a:gd name="T7" fmla="*/ 28 h 92"/>
                  <a:gd name="T8" fmla="*/ 70 w 79"/>
                  <a:gd name="T9" fmla="*/ 50 h 92"/>
                  <a:gd name="T10" fmla="*/ 45 w 79"/>
                  <a:gd name="T11" fmla="*/ 58 h 92"/>
                  <a:gd name="T12" fmla="*/ 29 w 79"/>
                  <a:gd name="T13" fmla="*/ 58 h 92"/>
                  <a:gd name="T14" fmla="*/ 29 w 79"/>
                  <a:gd name="T15" fmla="*/ 92 h 92"/>
                  <a:gd name="T16" fmla="*/ 0 w 79"/>
                  <a:gd name="T17" fmla="*/ 92 h 92"/>
                  <a:gd name="T18" fmla="*/ 0 w 79"/>
                  <a:gd name="T19" fmla="*/ 0 h 92"/>
                  <a:gd name="T20" fmla="*/ 29 w 79"/>
                  <a:gd name="T21" fmla="*/ 39 h 92"/>
                  <a:gd name="T22" fmla="*/ 36 w 79"/>
                  <a:gd name="T23" fmla="*/ 39 h 92"/>
                  <a:gd name="T24" fmla="*/ 48 w 79"/>
                  <a:gd name="T25" fmla="*/ 36 h 92"/>
                  <a:gd name="T26" fmla="*/ 51 w 79"/>
                  <a:gd name="T27" fmla="*/ 29 h 92"/>
                  <a:gd name="T28" fmla="*/ 48 w 79"/>
                  <a:gd name="T29" fmla="*/ 21 h 92"/>
                  <a:gd name="T30" fmla="*/ 37 w 79"/>
                  <a:gd name="T31" fmla="*/ 18 h 92"/>
                  <a:gd name="T32" fmla="*/ 29 w 79"/>
                  <a:gd name="T33" fmla="*/ 18 h 92"/>
                  <a:gd name="T34" fmla="*/ 29 w 79"/>
                  <a:gd name="T35" fmla="*/ 3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92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58" y="0"/>
                      <a:pt x="66" y="2"/>
                      <a:pt x="71" y="7"/>
                    </a:cubicBezTo>
                    <a:cubicBezTo>
                      <a:pt x="76" y="12"/>
                      <a:pt x="79" y="19"/>
                      <a:pt x="79" y="28"/>
                    </a:cubicBezTo>
                    <a:cubicBezTo>
                      <a:pt x="79" y="37"/>
                      <a:pt x="76" y="45"/>
                      <a:pt x="70" y="50"/>
                    </a:cubicBezTo>
                    <a:cubicBezTo>
                      <a:pt x="65" y="55"/>
                      <a:pt x="56" y="58"/>
                      <a:pt x="45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92"/>
                      <a:pt x="29" y="92"/>
                      <a:pt x="29" y="92"/>
                    </a:cubicBezTo>
                    <a:cubicBezTo>
                      <a:pt x="0" y="92"/>
                      <a:pt x="0" y="92"/>
                      <a:pt x="0" y="92"/>
                    </a:cubicBezTo>
                    <a:lnTo>
                      <a:pt x="0" y="0"/>
                    </a:lnTo>
                    <a:close/>
                    <a:moveTo>
                      <a:pt x="29" y="39"/>
                    </a:moveTo>
                    <a:cubicBezTo>
                      <a:pt x="36" y="39"/>
                      <a:pt x="36" y="39"/>
                      <a:pt x="36" y="39"/>
                    </a:cubicBezTo>
                    <a:cubicBezTo>
                      <a:pt x="41" y="39"/>
                      <a:pt x="45" y="38"/>
                      <a:pt x="48" y="36"/>
                    </a:cubicBezTo>
                    <a:cubicBezTo>
                      <a:pt x="50" y="34"/>
                      <a:pt x="51" y="32"/>
                      <a:pt x="51" y="29"/>
                    </a:cubicBezTo>
                    <a:cubicBezTo>
                      <a:pt x="51" y="26"/>
                      <a:pt x="50" y="23"/>
                      <a:pt x="48" y="21"/>
                    </a:cubicBezTo>
                    <a:cubicBezTo>
                      <a:pt x="46" y="19"/>
                      <a:pt x="42" y="18"/>
                      <a:pt x="37" y="18"/>
                    </a:cubicBezTo>
                    <a:cubicBezTo>
                      <a:pt x="29" y="18"/>
                      <a:pt x="29" y="18"/>
                      <a:pt x="29" y="18"/>
                    </a:cubicBezTo>
                    <a:lnTo>
                      <a:pt x="29" y="39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5" name="Freeform 40"/>
              <p:cNvSpPr>
                <a:spLocks noEditPoints="1"/>
              </p:cNvSpPr>
              <p:nvPr/>
            </p:nvSpPr>
            <p:spPr bwMode="auto">
              <a:xfrm>
                <a:off x="4792" y="2017"/>
                <a:ext cx="154" cy="208"/>
              </a:xfrm>
              <a:custGeom>
                <a:avLst/>
                <a:gdLst>
                  <a:gd name="T0" fmla="*/ 65 w 90"/>
                  <a:gd name="T1" fmla="*/ 56 h 121"/>
                  <a:gd name="T2" fmla="*/ 90 w 90"/>
                  <a:gd name="T3" fmla="*/ 64 h 121"/>
                  <a:gd name="T4" fmla="*/ 82 w 90"/>
                  <a:gd name="T5" fmla="*/ 81 h 121"/>
                  <a:gd name="T6" fmla="*/ 69 w 90"/>
                  <a:gd name="T7" fmla="*/ 92 h 121"/>
                  <a:gd name="T8" fmla="*/ 48 w 90"/>
                  <a:gd name="T9" fmla="*/ 96 h 121"/>
                  <a:gd name="T10" fmla="*/ 24 w 90"/>
                  <a:gd name="T11" fmla="*/ 91 h 121"/>
                  <a:gd name="T12" fmla="*/ 7 w 90"/>
                  <a:gd name="T13" fmla="*/ 76 h 121"/>
                  <a:gd name="T14" fmla="*/ 0 w 90"/>
                  <a:gd name="T15" fmla="*/ 48 h 121"/>
                  <a:gd name="T16" fmla="*/ 13 w 90"/>
                  <a:gd name="T17" fmla="*/ 12 h 121"/>
                  <a:gd name="T18" fmla="*/ 47 w 90"/>
                  <a:gd name="T19" fmla="*/ 0 h 121"/>
                  <a:gd name="T20" fmla="*/ 74 w 90"/>
                  <a:gd name="T21" fmla="*/ 7 h 121"/>
                  <a:gd name="T22" fmla="*/ 89 w 90"/>
                  <a:gd name="T23" fmla="*/ 29 h 121"/>
                  <a:gd name="T24" fmla="*/ 64 w 90"/>
                  <a:gd name="T25" fmla="*/ 34 h 121"/>
                  <a:gd name="T26" fmla="*/ 61 w 90"/>
                  <a:gd name="T27" fmla="*/ 28 h 121"/>
                  <a:gd name="T28" fmla="*/ 55 w 90"/>
                  <a:gd name="T29" fmla="*/ 23 h 121"/>
                  <a:gd name="T30" fmla="*/ 48 w 90"/>
                  <a:gd name="T31" fmla="*/ 21 h 121"/>
                  <a:gd name="T32" fmla="*/ 33 w 90"/>
                  <a:gd name="T33" fmla="*/ 29 h 121"/>
                  <a:gd name="T34" fmla="*/ 29 w 90"/>
                  <a:gd name="T35" fmla="*/ 47 h 121"/>
                  <a:gd name="T36" fmla="*/ 34 w 90"/>
                  <a:gd name="T37" fmla="*/ 68 h 121"/>
                  <a:gd name="T38" fmla="*/ 47 w 90"/>
                  <a:gd name="T39" fmla="*/ 74 h 121"/>
                  <a:gd name="T40" fmla="*/ 59 w 90"/>
                  <a:gd name="T41" fmla="*/ 69 h 121"/>
                  <a:gd name="T42" fmla="*/ 65 w 90"/>
                  <a:gd name="T43" fmla="*/ 56 h 121"/>
                  <a:gd name="T44" fmla="*/ 30 w 90"/>
                  <a:gd name="T45" fmla="*/ 104 h 121"/>
                  <a:gd name="T46" fmla="*/ 32 w 90"/>
                  <a:gd name="T47" fmla="*/ 97 h 121"/>
                  <a:gd name="T48" fmla="*/ 43 w 90"/>
                  <a:gd name="T49" fmla="*/ 96 h 121"/>
                  <a:gd name="T50" fmla="*/ 58 w 90"/>
                  <a:gd name="T51" fmla="*/ 99 h 121"/>
                  <a:gd name="T52" fmla="*/ 62 w 90"/>
                  <a:gd name="T53" fmla="*/ 108 h 121"/>
                  <a:gd name="T54" fmla="*/ 60 w 90"/>
                  <a:gd name="T55" fmla="*/ 114 h 121"/>
                  <a:gd name="T56" fmla="*/ 54 w 90"/>
                  <a:gd name="T57" fmla="*/ 119 h 121"/>
                  <a:gd name="T58" fmla="*/ 41 w 90"/>
                  <a:gd name="T59" fmla="*/ 121 h 121"/>
                  <a:gd name="T60" fmla="*/ 24 w 90"/>
                  <a:gd name="T61" fmla="*/ 120 h 121"/>
                  <a:gd name="T62" fmla="*/ 24 w 90"/>
                  <a:gd name="T63" fmla="*/ 112 h 121"/>
                  <a:gd name="T64" fmla="*/ 38 w 90"/>
                  <a:gd name="T65" fmla="*/ 113 h 121"/>
                  <a:gd name="T66" fmla="*/ 45 w 90"/>
                  <a:gd name="T67" fmla="*/ 112 h 121"/>
                  <a:gd name="T68" fmla="*/ 47 w 90"/>
                  <a:gd name="T69" fmla="*/ 108 h 121"/>
                  <a:gd name="T70" fmla="*/ 46 w 90"/>
                  <a:gd name="T71" fmla="*/ 105 h 121"/>
                  <a:gd name="T72" fmla="*/ 41 w 90"/>
                  <a:gd name="T73" fmla="*/ 103 h 121"/>
                  <a:gd name="T74" fmla="*/ 30 w 90"/>
                  <a:gd name="T75" fmla="*/ 10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121">
                    <a:moveTo>
                      <a:pt x="65" y="56"/>
                    </a:moveTo>
                    <a:cubicBezTo>
                      <a:pt x="90" y="64"/>
                      <a:pt x="90" y="64"/>
                      <a:pt x="90" y="64"/>
                    </a:cubicBezTo>
                    <a:cubicBezTo>
                      <a:pt x="89" y="71"/>
                      <a:pt x="86" y="77"/>
                      <a:pt x="82" y="81"/>
                    </a:cubicBezTo>
                    <a:cubicBezTo>
                      <a:pt x="79" y="86"/>
                      <a:pt x="74" y="90"/>
                      <a:pt x="69" y="92"/>
                    </a:cubicBezTo>
                    <a:cubicBezTo>
                      <a:pt x="63" y="94"/>
                      <a:pt x="57" y="96"/>
                      <a:pt x="48" y="96"/>
                    </a:cubicBezTo>
                    <a:cubicBezTo>
                      <a:pt x="38" y="96"/>
                      <a:pt x="30" y="94"/>
                      <a:pt x="24" y="91"/>
                    </a:cubicBezTo>
                    <a:cubicBezTo>
                      <a:pt x="17" y="88"/>
                      <a:pt x="12" y="83"/>
                      <a:pt x="7" y="76"/>
                    </a:cubicBezTo>
                    <a:cubicBezTo>
                      <a:pt x="3" y="68"/>
                      <a:pt x="0" y="59"/>
                      <a:pt x="0" y="48"/>
                    </a:cubicBezTo>
                    <a:cubicBezTo>
                      <a:pt x="0" y="32"/>
                      <a:pt x="4" y="20"/>
                      <a:pt x="13" y="12"/>
                    </a:cubicBezTo>
                    <a:cubicBezTo>
                      <a:pt x="21" y="4"/>
                      <a:pt x="32" y="0"/>
                      <a:pt x="47" y="0"/>
                    </a:cubicBezTo>
                    <a:cubicBezTo>
                      <a:pt x="59" y="0"/>
                      <a:pt x="68" y="2"/>
                      <a:pt x="74" y="7"/>
                    </a:cubicBezTo>
                    <a:cubicBezTo>
                      <a:pt x="81" y="12"/>
                      <a:pt x="86" y="19"/>
                      <a:pt x="89" y="29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3" y="31"/>
                      <a:pt x="62" y="29"/>
                      <a:pt x="61" y="28"/>
                    </a:cubicBezTo>
                    <a:cubicBezTo>
                      <a:pt x="60" y="26"/>
                      <a:pt x="58" y="24"/>
                      <a:pt x="55" y="23"/>
                    </a:cubicBezTo>
                    <a:cubicBezTo>
                      <a:pt x="53" y="22"/>
                      <a:pt x="51" y="21"/>
                      <a:pt x="48" y="21"/>
                    </a:cubicBezTo>
                    <a:cubicBezTo>
                      <a:pt x="41" y="21"/>
                      <a:pt x="36" y="24"/>
                      <a:pt x="33" y="29"/>
                    </a:cubicBezTo>
                    <a:cubicBezTo>
                      <a:pt x="30" y="33"/>
                      <a:pt x="29" y="39"/>
                      <a:pt x="29" y="47"/>
                    </a:cubicBezTo>
                    <a:cubicBezTo>
                      <a:pt x="29" y="58"/>
                      <a:pt x="30" y="65"/>
                      <a:pt x="34" y="68"/>
                    </a:cubicBezTo>
                    <a:cubicBezTo>
                      <a:pt x="37" y="72"/>
                      <a:pt x="41" y="74"/>
                      <a:pt x="47" y="74"/>
                    </a:cubicBezTo>
                    <a:cubicBezTo>
                      <a:pt x="52" y="74"/>
                      <a:pt x="56" y="73"/>
                      <a:pt x="59" y="69"/>
                    </a:cubicBezTo>
                    <a:cubicBezTo>
                      <a:pt x="62" y="66"/>
                      <a:pt x="64" y="62"/>
                      <a:pt x="65" y="56"/>
                    </a:cubicBezTo>
                    <a:close/>
                    <a:moveTo>
                      <a:pt x="30" y="104"/>
                    </a:moveTo>
                    <a:cubicBezTo>
                      <a:pt x="32" y="97"/>
                      <a:pt x="32" y="97"/>
                      <a:pt x="32" y="97"/>
                    </a:cubicBezTo>
                    <a:cubicBezTo>
                      <a:pt x="36" y="96"/>
                      <a:pt x="40" y="96"/>
                      <a:pt x="43" y="96"/>
                    </a:cubicBezTo>
                    <a:cubicBezTo>
                      <a:pt x="50" y="96"/>
                      <a:pt x="55" y="97"/>
                      <a:pt x="58" y="99"/>
                    </a:cubicBezTo>
                    <a:cubicBezTo>
                      <a:pt x="61" y="102"/>
                      <a:pt x="62" y="105"/>
                      <a:pt x="62" y="108"/>
                    </a:cubicBezTo>
                    <a:cubicBezTo>
                      <a:pt x="62" y="110"/>
                      <a:pt x="62" y="112"/>
                      <a:pt x="60" y="114"/>
                    </a:cubicBezTo>
                    <a:cubicBezTo>
                      <a:pt x="59" y="116"/>
                      <a:pt x="57" y="118"/>
                      <a:pt x="54" y="119"/>
                    </a:cubicBezTo>
                    <a:cubicBezTo>
                      <a:pt x="50" y="121"/>
                      <a:pt x="46" y="121"/>
                      <a:pt x="41" y="121"/>
                    </a:cubicBezTo>
                    <a:cubicBezTo>
                      <a:pt x="36" y="121"/>
                      <a:pt x="30" y="121"/>
                      <a:pt x="24" y="120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8" y="113"/>
                      <a:pt x="33" y="113"/>
                      <a:pt x="38" y="113"/>
                    </a:cubicBezTo>
                    <a:cubicBezTo>
                      <a:pt x="42" y="113"/>
                      <a:pt x="44" y="113"/>
                      <a:pt x="45" y="112"/>
                    </a:cubicBezTo>
                    <a:cubicBezTo>
                      <a:pt x="47" y="111"/>
                      <a:pt x="47" y="109"/>
                      <a:pt x="47" y="108"/>
                    </a:cubicBezTo>
                    <a:cubicBezTo>
                      <a:pt x="47" y="107"/>
                      <a:pt x="47" y="106"/>
                      <a:pt x="46" y="105"/>
                    </a:cubicBezTo>
                    <a:cubicBezTo>
                      <a:pt x="45" y="104"/>
                      <a:pt x="43" y="103"/>
                      <a:pt x="41" y="103"/>
                    </a:cubicBezTo>
                    <a:cubicBezTo>
                      <a:pt x="38" y="103"/>
                      <a:pt x="34" y="104"/>
                      <a:pt x="30" y="104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6" name="Freeform 41"/>
              <p:cNvSpPr>
                <a:spLocks noEditPoints="1"/>
              </p:cNvSpPr>
              <p:nvPr/>
            </p:nvSpPr>
            <p:spPr bwMode="auto">
              <a:xfrm>
                <a:off x="4955" y="1981"/>
                <a:ext cx="171" cy="197"/>
              </a:xfrm>
              <a:custGeom>
                <a:avLst/>
                <a:gdLst>
                  <a:gd name="T0" fmla="*/ 66 w 100"/>
                  <a:gd name="T1" fmla="*/ 100 h 115"/>
                  <a:gd name="T2" fmla="*/ 34 w 100"/>
                  <a:gd name="T3" fmla="*/ 100 h 115"/>
                  <a:gd name="T4" fmla="*/ 29 w 100"/>
                  <a:gd name="T5" fmla="*/ 115 h 115"/>
                  <a:gd name="T6" fmla="*/ 0 w 100"/>
                  <a:gd name="T7" fmla="*/ 115 h 115"/>
                  <a:gd name="T8" fmla="*/ 35 w 100"/>
                  <a:gd name="T9" fmla="*/ 23 h 115"/>
                  <a:gd name="T10" fmla="*/ 66 w 100"/>
                  <a:gd name="T11" fmla="*/ 23 h 115"/>
                  <a:gd name="T12" fmla="*/ 100 w 100"/>
                  <a:gd name="T13" fmla="*/ 115 h 115"/>
                  <a:gd name="T14" fmla="*/ 71 w 100"/>
                  <a:gd name="T15" fmla="*/ 115 h 115"/>
                  <a:gd name="T16" fmla="*/ 66 w 100"/>
                  <a:gd name="T17" fmla="*/ 100 h 115"/>
                  <a:gd name="T18" fmla="*/ 63 w 100"/>
                  <a:gd name="T19" fmla="*/ 0 h 115"/>
                  <a:gd name="T20" fmla="*/ 73 w 100"/>
                  <a:gd name="T21" fmla="*/ 0 h 115"/>
                  <a:gd name="T22" fmla="*/ 73 w 100"/>
                  <a:gd name="T23" fmla="*/ 2 h 115"/>
                  <a:gd name="T24" fmla="*/ 69 w 100"/>
                  <a:gd name="T25" fmla="*/ 13 h 115"/>
                  <a:gd name="T26" fmla="*/ 60 w 100"/>
                  <a:gd name="T27" fmla="*/ 17 h 115"/>
                  <a:gd name="T28" fmla="*/ 48 w 100"/>
                  <a:gd name="T29" fmla="*/ 14 h 115"/>
                  <a:gd name="T30" fmla="*/ 41 w 100"/>
                  <a:gd name="T31" fmla="*/ 12 h 115"/>
                  <a:gd name="T32" fmla="*/ 38 w 100"/>
                  <a:gd name="T33" fmla="*/ 13 h 115"/>
                  <a:gd name="T34" fmla="*/ 37 w 100"/>
                  <a:gd name="T35" fmla="*/ 17 h 115"/>
                  <a:gd name="T36" fmla="*/ 27 w 100"/>
                  <a:gd name="T37" fmla="*/ 17 h 115"/>
                  <a:gd name="T38" fmla="*/ 27 w 100"/>
                  <a:gd name="T39" fmla="*/ 14 h 115"/>
                  <a:gd name="T40" fmla="*/ 31 w 100"/>
                  <a:gd name="T41" fmla="*/ 4 h 115"/>
                  <a:gd name="T42" fmla="*/ 40 w 100"/>
                  <a:gd name="T43" fmla="*/ 0 h 115"/>
                  <a:gd name="T44" fmla="*/ 44 w 100"/>
                  <a:gd name="T45" fmla="*/ 0 h 115"/>
                  <a:gd name="T46" fmla="*/ 51 w 100"/>
                  <a:gd name="T47" fmla="*/ 3 h 115"/>
                  <a:gd name="T48" fmla="*/ 59 w 100"/>
                  <a:gd name="T49" fmla="*/ 5 h 115"/>
                  <a:gd name="T50" fmla="*/ 62 w 100"/>
                  <a:gd name="T51" fmla="*/ 4 h 115"/>
                  <a:gd name="T52" fmla="*/ 63 w 100"/>
                  <a:gd name="T53" fmla="*/ 0 h 115"/>
                  <a:gd name="T54" fmla="*/ 60 w 100"/>
                  <a:gd name="T55" fmla="*/ 80 h 115"/>
                  <a:gd name="T56" fmla="*/ 50 w 100"/>
                  <a:gd name="T57" fmla="*/ 46 h 115"/>
                  <a:gd name="T58" fmla="*/ 40 w 100"/>
                  <a:gd name="T59" fmla="*/ 80 h 115"/>
                  <a:gd name="T60" fmla="*/ 60 w 100"/>
                  <a:gd name="T61" fmla="*/ 8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0" h="115">
                    <a:moveTo>
                      <a:pt x="66" y="100"/>
                    </a:moveTo>
                    <a:cubicBezTo>
                      <a:pt x="34" y="100"/>
                      <a:pt x="34" y="100"/>
                      <a:pt x="34" y="100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71" y="115"/>
                      <a:pt x="71" y="115"/>
                      <a:pt x="71" y="115"/>
                    </a:cubicBezTo>
                    <a:lnTo>
                      <a:pt x="66" y="100"/>
                    </a:lnTo>
                    <a:close/>
                    <a:moveTo>
                      <a:pt x="63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"/>
                      <a:pt x="73" y="2"/>
                      <a:pt x="73" y="2"/>
                    </a:cubicBezTo>
                    <a:cubicBezTo>
                      <a:pt x="73" y="7"/>
                      <a:pt x="72" y="11"/>
                      <a:pt x="69" y="13"/>
                    </a:cubicBezTo>
                    <a:cubicBezTo>
                      <a:pt x="67" y="16"/>
                      <a:pt x="64" y="17"/>
                      <a:pt x="60" y="17"/>
                    </a:cubicBezTo>
                    <a:cubicBezTo>
                      <a:pt x="57" y="17"/>
                      <a:pt x="53" y="16"/>
                      <a:pt x="48" y="14"/>
                    </a:cubicBezTo>
                    <a:cubicBezTo>
                      <a:pt x="45" y="12"/>
                      <a:pt x="42" y="12"/>
                      <a:pt x="41" y="12"/>
                    </a:cubicBezTo>
                    <a:cubicBezTo>
                      <a:pt x="40" y="12"/>
                      <a:pt x="39" y="12"/>
                      <a:pt x="38" y="13"/>
                    </a:cubicBezTo>
                    <a:cubicBezTo>
                      <a:pt x="38" y="14"/>
                      <a:pt x="37" y="15"/>
                      <a:pt x="3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6"/>
                      <a:pt x="27" y="15"/>
                      <a:pt x="27" y="14"/>
                    </a:cubicBezTo>
                    <a:cubicBezTo>
                      <a:pt x="27" y="10"/>
                      <a:pt x="28" y="6"/>
                      <a:pt x="31" y="4"/>
                    </a:cubicBezTo>
                    <a:cubicBezTo>
                      <a:pt x="33" y="1"/>
                      <a:pt x="36" y="0"/>
                      <a:pt x="40" y="0"/>
                    </a:cubicBezTo>
                    <a:cubicBezTo>
                      <a:pt x="41" y="0"/>
                      <a:pt x="43" y="0"/>
                      <a:pt x="44" y="0"/>
                    </a:cubicBezTo>
                    <a:cubicBezTo>
                      <a:pt x="45" y="0"/>
                      <a:pt x="48" y="1"/>
                      <a:pt x="51" y="3"/>
                    </a:cubicBezTo>
                    <a:cubicBezTo>
                      <a:pt x="55" y="4"/>
                      <a:pt x="57" y="5"/>
                      <a:pt x="59" y="5"/>
                    </a:cubicBezTo>
                    <a:cubicBezTo>
                      <a:pt x="60" y="5"/>
                      <a:pt x="61" y="5"/>
                      <a:pt x="62" y="4"/>
                    </a:cubicBezTo>
                    <a:cubicBezTo>
                      <a:pt x="62" y="3"/>
                      <a:pt x="63" y="2"/>
                      <a:pt x="63" y="0"/>
                    </a:cubicBezTo>
                    <a:close/>
                    <a:moveTo>
                      <a:pt x="60" y="80"/>
                    </a:moveTo>
                    <a:cubicBezTo>
                      <a:pt x="50" y="46"/>
                      <a:pt x="50" y="46"/>
                      <a:pt x="50" y="46"/>
                    </a:cubicBezTo>
                    <a:cubicBezTo>
                      <a:pt x="40" y="80"/>
                      <a:pt x="40" y="80"/>
                      <a:pt x="40" y="80"/>
                    </a:cubicBezTo>
                    <a:lnTo>
                      <a:pt x="60" y="8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7" name="Freeform 42"/>
              <p:cNvSpPr>
                <a:spLocks noEditPoints="1"/>
              </p:cNvSpPr>
              <p:nvPr/>
            </p:nvSpPr>
            <p:spPr bwMode="auto">
              <a:xfrm>
                <a:off x="5137" y="2017"/>
                <a:ext cx="164" cy="165"/>
              </a:xfrm>
              <a:custGeom>
                <a:avLst/>
                <a:gdLst>
                  <a:gd name="T0" fmla="*/ 0 w 96"/>
                  <a:gd name="T1" fmla="*/ 48 h 96"/>
                  <a:gd name="T2" fmla="*/ 13 w 96"/>
                  <a:gd name="T3" fmla="*/ 13 h 96"/>
                  <a:gd name="T4" fmla="*/ 48 w 96"/>
                  <a:gd name="T5" fmla="*/ 0 h 96"/>
                  <a:gd name="T6" fmla="*/ 83 w 96"/>
                  <a:gd name="T7" fmla="*/ 12 h 96"/>
                  <a:gd name="T8" fmla="*/ 96 w 96"/>
                  <a:gd name="T9" fmla="*/ 47 h 96"/>
                  <a:gd name="T10" fmla="*/ 90 w 96"/>
                  <a:gd name="T11" fmla="*/ 74 h 96"/>
                  <a:gd name="T12" fmla="*/ 75 w 96"/>
                  <a:gd name="T13" fmla="*/ 90 h 96"/>
                  <a:gd name="T14" fmla="*/ 49 w 96"/>
                  <a:gd name="T15" fmla="*/ 96 h 96"/>
                  <a:gd name="T16" fmla="*/ 23 w 96"/>
                  <a:gd name="T17" fmla="*/ 91 h 96"/>
                  <a:gd name="T18" fmla="*/ 6 w 96"/>
                  <a:gd name="T19" fmla="*/ 75 h 96"/>
                  <a:gd name="T20" fmla="*/ 0 w 96"/>
                  <a:gd name="T21" fmla="*/ 48 h 96"/>
                  <a:gd name="T22" fmla="*/ 29 w 96"/>
                  <a:gd name="T23" fmla="*/ 48 h 96"/>
                  <a:gd name="T24" fmla="*/ 34 w 96"/>
                  <a:gd name="T25" fmla="*/ 68 h 96"/>
                  <a:gd name="T26" fmla="*/ 48 w 96"/>
                  <a:gd name="T27" fmla="*/ 74 h 96"/>
                  <a:gd name="T28" fmla="*/ 62 w 96"/>
                  <a:gd name="T29" fmla="*/ 68 h 96"/>
                  <a:gd name="T30" fmla="*/ 67 w 96"/>
                  <a:gd name="T31" fmla="*/ 47 h 96"/>
                  <a:gd name="T32" fmla="*/ 62 w 96"/>
                  <a:gd name="T33" fmla="*/ 28 h 96"/>
                  <a:gd name="T34" fmla="*/ 48 w 96"/>
                  <a:gd name="T35" fmla="*/ 22 h 96"/>
                  <a:gd name="T36" fmla="*/ 34 w 96"/>
                  <a:gd name="T37" fmla="*/ 28 h 96"/>
                  <a:gd name="T38" fmla="*/ 29 w 96"/>
                  <a:gd name="T39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cubicBezTo>
                      <a:pt x="0" y="33"/>
                      <a:pt x="4" y="21"/>
                      <a:pt x="13" y="13"/>
                    </a:cubicBezTo>
                    <a:cubicBezTo>
                      <a:pt x="21" y="4"/>
                      <a:pt x="33" y="0"/>
                      <a:pt x="48" y="0"/>
                    </a:cubicBezTo>
                    <a:cubicBezTo>
                      <a:pt x="63" y="0"/>
                      <a:pt x="75" y="4"/>
                      <a:pt x="83" y="12"/>
                    </a:cubicBezTo>
                    <a:cubicBezTo>
                      <a:pt x="92" y="21"/>
                      <a:pt x="96" y="32"/>
                      <a:pt x="96" y="47"/>
                    </a:cubicBezTo>
                    <a:cubicBezTo>
                      <a:pt x="96" y="58"/>
                      <a:pt x="94" y="67"/>
                      <a:pt x="90" y="74"/>
                    </a:cubicBezTo>
                    <a:cubicBezTo>
                      <a:pt x="87" y="81"/>
                      <a:pt x="81" y="86"/>
                      <a:pt x="75" y="90"/>
                    </a:cubicBezTo>
                    <a:cubicBezTo>
                      <a:pt x="68" y="94"/>
                      <a:pt x="59" y="96"/>
                      <a:pt x="49" y="96"/>
                    </a:cubicBezTo>
                    <a:cubicBezTo>
                      <a:pt x="38" y="96"/>
                      <a:pt x="30" y="94"/>
                      <a:pt x="23" y="91"/>
                    </a:cubicBezTo>
                    <a:cubicBezTo>
                      <a:pt x="16" y="87"/>
                      <a:pt x="11" y="82"/>
                      <a:pt x="6" y="75"/>
                    </a:cubicBezTo>
                    <a:cubicBezTo>
                      <a:pt x="2" y="68"/>
                      <a:pt x="0" y="59"/>
                      <a:pt x="0" y="48"/>
                    </a:cubicBezTo>
                    <a:close/>
                    <a:moveTo>
                      <a:pt x="29" y="48"/>
                    </a:moveTo>
                    <a:cubicBezTo>
                      <a:pt x="29" y="57"/>
                      <a:pt x="30" y="64"/>
                      <a:pt x="34" y="68"/>
                    </a:cubicBezTo>
                    <a:cubicBezTo>
                      <a:pt x="37" y="72"/>
                      <a:pt x="42" y="74"/>
                      <a:pt x="48" y="74"/>
                    </a:cubicBezTo>
                    <a:cubicBezTo>
                      <a:pt x="54" y="74"/>
                      <a:pt x="59" y="72"/>
                      <a:pt x="62" y="68"/>
                    </a:cubicBezTo>
                    <a:cubicBezTo>
                      <a:pt x="66" y="64"/>
                      <a:pt x="67" y="57"/>
                      <a:pt x="67" y="47"/>
                    </a:cubicBezTo>
                    <a:cubicBezTo>
                      <a:pt x="67" y="38"/>
                      <a:pt x="65" y="32"/>
                      <a:pt x="62" y="28"/>
                    </a:cubicBezTo>
                    <a:cubicBezTo>
                      <a:pt x="58" y="24"/>
                      <a:pt x="54" y="22"/>
                      <a:pt x="48" y="22"/>
                    </a:cubicBezTo>
                    <a:cubicBezTo>
                      <a:pt x="42" y="22"/>
                      <a:pt x="37" y="24"/>
                      <a:pt x="34" y="28"/>
                    </a:cubicBezTo>
                    <a:cubicBezTo>
                      <a:pt x="30" y="32"/>
                      <a:pt x="29" y="39"/>
                      <a:pt x="29" y="48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8" name="Freeform 43"/>
              <p:cNvSpPr>
                <a:spLocks/>
              </p:cNvSpPr>
              <p:nvPr/>
            </p:nvSpPr>
            <p:spPr bwMode="auto">
              <a:xfrm>
                <a:off x="5078" y="1626"/>
                <a:ext cx="93" cy="99"/>
              </a:xfrm>
              <a:custGeom>
                <a:avLst/>
                <a:gdLst>
                  <a:gd name="T0" fmla="*/ 39 w 54"/>
                  <a:gd name="T1" fmla="*/ 34 h 58"/>
                  <a:gd name="T2" fmla="*/ 54 w 54"/>
                  <a:gd name="T3" fmla="*/ 38 h 58"/>
                  <a:gd name="T4" fmla="*/ 49 w 54"/>
                  <a:gd name="T5" fmla="*/ 49 h 58"/>
                  <a:gd name="T6" fmla="*/ 41 w 54"/>
                  <a:gd name="T7" fmla="*/ 56 h 58"/>
                  <a:gd name="T8" fmla="*/ 29 w 54"/>
                  <a:gd name="T9" fmla="*/ 58 h 58"/>
                  <a:gd name="T10" fmla="*/ 14 w 54"/>
                  <a:gd name="T11" fmla="*/ 55 h 58"/>
                  <a:gd name="T12" fmla="*/ 4 w 54"/>
                  <a:gd name="T13" fmla="*/ 46 h 58"/>
                  <a:gd name="T14" fmla="*/ 0 w 54"/>
                  <a:gd name="T15" fmla="*/ 29 h 58"/>
                  <a:gd name="T16" fmla="*/ 7 w 54"/>
                  <a:gd name="T17" fmla="*/ 7 h 58"/>
                  <a:gd name="T18" fmla="*/ 28 w 54"/>
                  <a:gd name="T19" fmla="*/ 0 h 58"/>
                  <a:gd name="T20" fmla="*/ 45 w 54"/>
                  <a:gd name="T21" fmla="*/ 4 h 58"/>
                  <a:gd name="T22" fmla="*/ 54 w 54"/>
                  <a:gd name="T23" fmla="*/ 17 h 58"/>
                  <a:gd name="T24" fmla="*/ 38 w 54"/>
                  <a:gd name="T25" fmla="*/ 21 h 58"/>
                  <a:gd name="T26" fmla="*/ 37 w 54"/>
                  <a:gd name="T27" fmla="*/ 17 h 58"/>
                  <a:gd name="T28" fmla="*/ 33 w 54"/>
                  <a:gd name="T29" fmla="*/ 14 h 58"/>
                  <a:gd name="T30" fmla="*/ 28 w 54"/>
                  <a:gd name="T31" fmla="*/ 13 h 58"/>
                  <a:gd name="T32" fmla="*/ 19 w 54"/>
                  <a:gd name="T33" fmla="*/ 17 h 58"/>
                  <a:gd name="T34" fmla="*/ 17 w 54"/>
                  <a:gd name="T35" fmla="*/ 29 h 58"/>
                  <a:gd name="T36" fmla="*/ 20 w 54"/>
                  <a:gd name="T37" fmla="*/ 41 h 58"/>
                  <a:gd name="T38" fmla="*/ 28 w 54"/>
                  <a:gd name="T39" fmla="*/ 45 h 58"/>
                  <a:gd name="T40" fmla="*/ 35 w 54"/>
                  <a:gd name="T41" fmla="*/ 42 h 58"/>
                  <a:gd name="T42" fmla="*/ 39 w 54"/>
                  <a:gd name="T43" fmla="*/ 3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8">
                    <a:moveTo>
                      <a:pt x="39" y="34"/>
                    </a:moveTo>
                    <a:cubicBezTo>
                      <a:pt x="54" y="38"/>
                      <a:pt x="54" y="38"/>
                      <a:pt x="54" y="38"/>
                    </a:cubicBezTo>
                    <a:cubicBezTo>
                      <a:pt x="53" y="43"/>
                      <a:pt x="51" y="46"/>
                      <a:pt x="49" y="49"/>
                    </a:cubicBezTo>
                    <a:cubicBezTo>
                      <a:pt x="47" y="52"/>
                      <a:pt x="44" y="54"/>
                      <a:pt x="41" y="56"/>
                    </a:cubicBezTo>
                    <a:cubicBezTo>
                      <a:pt x="38" y="57"/>
                      <a:pt x="34" y="58"/>
                      <a:pt x="29" y="58"/>
                    </a:cubicBezTo>
                    <a:cubicBezTo>
                      <a:pt x="23" y="58"/>
                      <a:pt x="18" y="57"/>
                      <a:pt x="14" y="55"/>
                    </a:cubicBezTo>
                    <a:cubicBezTo>
                      <a:pt x="10" y="53"/>
                      <a:pt x="7" y="50"/>
                      <a:pt x="4" y="46"/>
                    </a:cubicBezTo>
                    <a:cubicBezTo>
                      <a:pt x="1" y="41"/>
                      <a:pt x="0" y="36"/>
                      <a:pt x="0" y="29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5" y="0"/>
                      <a:pt x="41" y="1"/>
                      <a:pt x="45" y="4"/>
                    </a:cubicBezTo>
                    <a:cubicBezTo>
                      <a:pt x="49" y="7"/>
                      <a:pt x="52" y="11"/>
                      <a:pt x="54" y="17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19"/>
                      <a:pt x="37" y="18"/>
                      <a:pt x="37" y="17"/>
                    </a:cubicBezTo>
                    <a:cubicBezTo>
                      <a:pt x="36" y="16"/>
                      <a:pt x="34" y="15"/>
                      <a:pt x="33" y="14"/>
                    </a:cubicBezTo>
                    <a:cubicBezTo>
                      <a:pt x="32" y="13"/>
                      <a:pt x="30" y="13"/>
                      <a:pt x="28" y="13"/>
                    </a:cubicBezTo>
                    <a:cubicBezTo>
                      <a:pt x="24" y="13"/>
                      <a:pt x="21" y="14"/>
                      <a:pt x="19" y="17"/>
                    </a:cubicBezTo>
                    <a:cubicBezTo>
                      <a:pt x="18" y="20"/>
                      <a:pt x="17" y="23"/>
                      <a:pt x="17" y="29"/>
                    </a:cubicBezTo>
                    <a:cubicBezTo>
                      <a:pt x="17" y="35"/>
                      <a:pt x="18" y="39"/>
                      <a:pt x="20" y="41"/>
                    </a:cubicBezTo>
                    <a:cubicBezTo>
                      <a:pt x="22" y="44"/>
                      <a:pt x="24" y="45"/>
                      <a:pt x="28" y="45"/>
                    </a:cubicBezTo>
                    <a:cubicBezTo>
                      <a:pt x="31" y="45"/>
                      <a:pt x="34" y="44"/>
                      <a:pt x="35" y="42"/>
                    </a:cubicBezTo>
                    <a:cubicBezTo>
                      <a:pt x="37" y="40"/>
                      <a:pt x="38" y="37"/>
                      <a:pt x="39" y="34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9" name="Freeform 44"/>
              <p:cNvSpPr>
                <a:spLocks/>
              </p:cNvSpPr>
              <p:nvPr/>
            </p:nvSpPr>
            <p:spPr bwMode="auto">
              <a:xfrm>
                <a:off x="5186" y="1628"/>
                <a:ext cx="91" cy="96"/>
              </a:xfrm>
              <a:custGeom>
                <a:avLst/>
                <a:gdLst>
                  <a:gd name="T0" fmla="*/ 0 w 91"/>
                  <a:gd name="T1" fmla="*/ 0 h 96"/>
                  <a:gd name="T2" fmla="*/ 29 w 91"/>
                  <a:gd name="T3" fmla="*/ 0 h 96"/>
                  <a:gd name="T4" fmla="*/ 29 w 91"/>
                  <a:gd name="T5" fmla="*/ 32 h 96"/>
                  <a:gd name="T6" fmla="*/ 62 w 91"/>
                  <a:gd name="T7" fmla="*/ 32 h 96"/>
                  <a:gd name="T8" fmla="*/ 62 w 91"/>
                  <a:gd name="T9" fmla="*/ 0 h 96"/>
                  <a:gd name="T10" fmla="*/ 91 w 91"/>
                  <a:gd name="T11" fmla="*/ 0 h 96"/>
                  <a:gd name="T12" fmla="*/ 91 w 91"/>
                  <a:gd name="T13" fmla="*/ 96 h 96"/>
                  <a:gd name="T14" fmla="*/ 62 w 91"/>
                  <a:gd name="T15" fmla="*/ 96 h 96"/>
                  <a:gd name="T16" fmla="*/ 62 w 91"/>
                  <a:gd name="T17" fmla="*/ 56 h 96"/>
                  <a:gd name="T18" fmla="*/ 29 w 91"/>
                  <a:gd name="T19" fmla="*/ 56 h 96"/>
                  <a:gd name="T20" fmla="*/ 29 w 91"/>
                  <a:gd name="T21" fmla="*/ 96 h 96"/>
                  <a:gd name="T22" fmla="*/ 0 w 91"/>
                  <a:gd name="T23" fmla="*/ 96 h 96"/>
                  <a:gd name="T24" fmla="*/ 0 w 91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" h="96">
                    <a:moveTo>
                      <a:pt x="0" y="0"/>
                    </a:moveTo>
                    <a:lnTo>
                      <a:pt x="29" y="0"/>
                    </a:lnTo>
                    <a:lnTo>
                      <a:pt x="29" y="32"/>
                    </a:lnTo>
                    <a:lnTo>
                      <a:pt x="62" y="32"/>
                    </a:lnTo>
                    <a:lnTo>
                      <a:pt x="62" y="0"/>
                    </a:lnTo>
                    <a:lnTo>
                      <a:pt x="91" y="0"/>
                    </a:lnTo>
                    <a:lnTo>
                      <a:pt x="91" y="96"/>
                    </a:lnTo>
                    <a:lnTo>
                      <a:pt x="62" y="96"/>
                    </a:lnTo>
                    <a:lnTo>
                      <a:pt x="62" y="56"/>
                    </a:lnTo>
                    <a:lnTo>
                      <a:pt x="29" y="56"/>
                    </a:lnTo>
                    <a:lnTo>
                      <a:pt x="2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0" name="Freeform 45"/>
              <p:cNvSpPr>
                <a:spLocks noEditPoints="1"/>
              </p:cNvSpPr>
              <p:nvPr/>
            </p:nvSpPr>
            <p:spPr bwMode="auto">
              <a:xfrm>
                <a:off x="5287" y="1628"/>
                <a:ext cx="105" cy="96"/>
              </a:xfrm>
              <a:custGeom>
                <a:avLst/>
                <a:gdLst>
                  <a:gd name="T0" fmla="*/ 69 w 105"/>
                  <a:gd name="T1" fmla="*/ 80 h 96"/>
                  <a:gd name="T2" fmla="*/ 36 w 105"/>
                  <a:gd name="T3" fmla="*/ 80 h 96"/>
                  <a:gd name="T4" fmla="*/ 31 w 105"/>
                  <a:gd name="T5" fmla="*/ 96 h 96"/>
                  <a:gd name="T6" fmla="*/ 0 w 105"/>
                  <a:gd name="T7" fmla="*/ 96 h 96"/>
                  <a:gd name="T8" fmla="*/ 36 w 105"/>
                  <a:gd name="T9" fmla="*/ 0 h 96"/>
                  <a:gd name="T10" fmla="*/ 69 w 105"/>
                  <a:gd name="T11" fmla="*/ 0 h 96"/>
                  <a:gd name="T12" fmla="*/ 105 w 105"/>
                  <a:gd name="T13" fmla="*/ 96 h 96"/>
                  <a:gd name="T14" fmla="*/ 74 w 105"/>
                  <a:gd name="T15" fmla="*/ 96 h 96"/>
                  <a:gd name="T16" fmla="*/ 69 w 105"/>
                  <a:gd name="T17" fmla="*/ 80 h 96"/>
                  <a:gd name="T18" fmla="*/ 64 w 105"/>
                  <a:gd name="T19" fmla="*/ 58 h 96"/>
                  <a:gd name="T20" fmla="*/ 53 w 105"/>
                  <a:gd name="T21" fmla="*/ 24 h 96"/>
                  <a:gd name="T22" fmla="*/ 41 w 105"/>
                  <a:gd name="T23" fmla="*/ 58 h 96"/>
                  <a:gd name="T24" fmla="*/ 64 w 105"/>
                  <a:gd name="T25" fmla="*/ 5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" h="96">
                    <a:moveTo>
                      <a:pt x="69" y="80"/>
                    </a:moveTo>
                    <a:lnTo>
                      <a:pt x="36" y="80"/>
                    </a:lnTo>
                    <a:lnTo>
                      <a:pt x="31" y="96"/>
                    </a:lnTo>
                    <a:lnTo>
                      <a:pt x="0" y="96"/>
                    </a:lnTo>
                    <a:lnTo>
                      <a:pt x="36" y="0"/>
                    </a:lnTo>
                    <a:lnTo>
                      <a:pt x="69" y="0"/>
                    </a:lnTo>
                    <a:lnTo>
                      <a:pt x="105" y="96"/>
                    </a:lnTo>
                    <a:lnTo>
                      <a:pt x="74" y="96"/>
                    </a:lnTo>
                    <a:lnTo>
                      <a:pt x="69" y="80"/>
                    </a:lnTo>
                    <a:close/>
                    <a:moveTo>
                      <a:pt x="64" y="58"/>
                    </a:moveTo>
                    <a:lnTo>
                      <a:pt x="53" y="24"/>
                    </a:lnTo>
                    <a:lnTo>
                      <a:pt x="41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1" name="Freeform 46"/>
              <p:cNvSpPr>
                <a:spLocks/>
              </p:cNvSpPr>
              <p:nvPr/>
            </p:nvSpPr>
            <p:spPr bwMode="auto">
              <a:xfrm>
                <a:off x="5387" y="1628"/>
                <a:ext cx="89" cy="96"/>
              </a:xfrm>
              <a:custGeom>
                <a:avLst/>
                <a:gdLst>
                  <a:gd name="T0" fmla="*/ 0 w 89"/>
                  <a:gd name="T1" fmla="*/ 0 h 96"/>
                  <a:gd name="T2" fmla="*/ 89 w 89"/>
                  <a:gd name="T3" fmla="*/ 0 h 96"/>
                  <a:gd name="T4" fmla="*/ 89 w 89"/>
                  <a:gd name="T5" fmla="*/ 24 h 96"/>
                  <a:gd name="T6" fmla="*/ 60 w 89"/>
                  <a:gd name="T7" fmla="*/ 24 h 96"/>
                  <a:gd name="T8" fmla="*/ 60 w 89"/>
                  <a:gd name="T9" fmla="*/ 96 h 96"/>
                  <a:gd name="T10" fmla="*/ 29 w 89"/>
                  <a:gd name="T11" fmla="*/ 96 h 96"/>
                  <a:gd name="T12" fmla="*/ 29 w 89"/>
                  <a:gd name="T13" fmla="*/ 24 h 96"/>
                  <a:gd name="T14" fmla="*/ 0 w 89"/>
                  <a:gd name="T15" fmla="*/ 24 h 96"/>
                  <a:gd name="T16" fmla="*/ 0 w 89"/>
                  <a:gd name="T1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96">
                    <a:moveTo>
                      <a:pt x="0" y="0"/>
                    </a:moveTo>
                    <a:lnTo>
                      <a:pt x="89" y="0"/>
                    </a:lnTo>
                    <a:lnTo>
                      <a:pt x="89" y="24"/>
                    </a:lnTo>
                    <a:lnTo>
                      <a:pt x="60" y="24"/>
                    </a:lnTo>
                    <a:lnTo>
                      <a:pt x="60" y="96"/>
                    </a:lnTo>
                    <a:lnTo>
                      <a:pt x="29" y="96"/>
                    </a:lnTo>
                    <a:lnTo>
                      <a:pt x="29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2" name="Freeform 47"/>
              <p:cNvSpPr>
                <a:spLocks/>
              </p:cNvSpPr>
              <p:nvPr/>
            </p:nvSpPr>
            <p:spPr bwMode="auto">
              <a:xfrm>
                <a:off x="5489" y="1628"/>
                <a:ext cx="81" cy="96"/>
              </a:xfrm>
              <a:custGeom>
                <a:avLst/>
                <a:gdLst>
                  <a:gd name="T0" fmla="*/ 0 w 81"/>
                  <a:gd name="T1" fmla="*/ 0 h 96"/>
                  <a:gd name="T2" fmla="*/ 81 w 81"/>
                  <a:gd name="T3" fmla="*/ 0 h 96"/>
                  <a:gd name="T4" fmla="*/ 81 w 81"/>
                  <a:gd name="T5" fmla="*/ 20 h 96"/>
                  <a:gd name="T6" fmla="*/ 30 w 81"/>
                  <a:gd name="T7" fmla="*/ 20 h 96"/>
                  <a:gd name="T8" fmla="*/ 30 w 81"/>
                  <a:gd name="T9" fmla="*/ 36 h 96"/>
                  <a:gd name="T10" fmla="*/ 76 w 81"/>
                  <a:gd name="T11" fmla="*/ 36 h 96"/>
                  <a:gd name="T12" fmla="*/ 76 w 81"/>
                  <a:gd name="T13" fmla="*/ 54 h 96"/>
                  <a:gd name="T14" fmla="*/ 30 w 81"/>
                  <a:gd name="T15" fmla="*/ 54 h 96"/>
                  <a:gd name="T16" fmla="*/ 30 w 81"/>
                  <a:gd name="T17" fmla="*/ 73 h 96"/>
                  <a:gd name="T18" fmla="*/ 81 w 81"/>
                  <a:gd name="T19" fmla="*/ 73 h 96"/>
                  <a:gd name="T20" fmla="*/ 81 w 81"/>
                  <a:gd name="T21" fmla="*/ 96 h 96"/>
                  <a:gd name="T22" fmla="*/ 0 w 81"/>
                  <a:gd name="T23" fmla="*/ 96 h 96"/>
                  <a:gd name="T24" fmla="*/ 0 w 81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96">
                    <a:moveTo>
                      <a:pt x="0" y="0"/>
                    </a:moveTo>
                    <a:lnTo>
                      <a:pt x="81" y="0"/>
                    </a:lnTo>
                    <a:lnTo>
                      <a:pt x="81" y="20"/>
                    </a:lnTo>
                    <a:lnTo>
                      <a:pt x="30" y="20"/>
                    </a:lnTo>
                    <a:lnTo>
                      <a:pt x="30" y="36"/>
                    </a:lnTo>
                    <a:lnTo>
                      <a:pt x="76" y="36"/>
                    </a:lnTo>
                    <a:lnTo>
                      <a:pt x="76" y="54"/>
                    </a:lnTo>
                    <a:lnTo>
                      <a:pt x="30" y="54"/>
                    </a:lnTo>
                    <a:lnTo>
                      <a:pt x="30" y="73"/>
                    </a:lnTo>
                    <a:lnTo>
                      <a:pt x="81" y="73"/>
                    </a:lnTo>
                    <a:lnTo>
                      <a:pt x="81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3" name="Freeform 48"/>
              <p:cNvSpPr>
                <a:spLocks noEditPoints="1"/>
              </p:cNvSpPr>
              <p:nvPr/>
            </p:nvSpPr>
            <p:spPr bwMode="auto">
              <a:xfrm>
                <a:off x="5577" y="1628"/>
                <a:ext cx="104" cy="96"/>
              </a:xfrm>
              <a:custGeom>
                <a:avLst/>
                <a:gdLst>
                  <a:gd name="T0" fmla="*/ 68 w 104"/>
                  <a:gd name="T1" fmla="*/ 80 h 96"/>
                  <a:gd name="T2" fmla="*/ 36 w 104"/>
                  <a:gd name="T3" fmla="*/ 80 h 96"/>
                  <a:gd name="T4" fmla="*/ 31 w 104"/>
                  <a:gd name="T5" fmla="*/ 96 h 96"/>
                  <a:gd name="T6" fmla="*/ 0 w 104"/>
                  <a:gd name="T7" fmla="*/ 96 h 96"/>
                  <a:gd name="T8" fmla="*/ 36 w 104"/>
                  <a:gd name="T9" fmla="*/ 0 h 96"/>
                  <a:gd name="T10" fmla="*/ 68 w 104"/>
                  <a:gd name="T11" fmla="*/ 0 h 96"/>
                  <a:gd name="T12" fmla="*/ 104 w 104"/>
                  <a:gd name="T13" fmla="*/ 96 h 96"/>
                  <a:gd name="T14" fmla="*/ 73 w 104"/>
                  <a:gd name="T15" fmla="*/ 96 h 96"/>
                  <a:gd name="T16" fmla="*/ 68 w 104"/>
                  <a:gd name="T17" fmla="*/ 80 h 96"/>
                  <a:gd name="T18" fmla="*/ 63 w 104"/>
                  <a:gd name="T19" fmla="*/ 58 h 96"/>
                  <a:gd name="T20" fmla="*/ 51 w 104"/>
                  <a:gd name="T21" fmla="*/ 24 h 96"/>
                  <a:gd name="T22" fmla="*/ 41 w 104"/>
                  <a:gd name="T23" fmla="*/ 58 h 96"/>
                  <a:gd name="T24" fmla="*/ 63 w 104"/>
                  <a:gd name="T25" fmla="*/ 5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96">
                    <a:moveTo>
                      <a:pt x="68" y="80"/>
                    </a:moveTo>
                    <a:lnTo>
                      <a:pt x="36" y="80"/>
                    </a:lnTo>
                    <a:lnTo>
                      <a:pt x="31" y="96"/>
                    </a:lnTo>
                    <a:lnTo>
                      <a:pt x="0" y="96"/>
                    </a:lnTo>
                    <a:lnTo>
                      <a:pt x="36" y="0"/>
                    </a:lnTo>
                    <a:lnTo>
                      <a:pt x="68" y="0"/>
                    </a:lnTo>
                    <a:lnTo>
                      <a:pt x="104" y="96"/>
                    </a:lnTo>
                    <a:lnTo>
                      <a:pt x="73" y="96"/>
                    </a:lnTo>
                    <a:lnTo>
                      <a:pt x="68" y="80"/>
                    </a:lnTo>
                    <a:close/>
                    <a:moveTo>
                      <a:pt x="63" y="58"/>
                    </a:moveTo>
                    <a:lnTo>
                      <a:pt x="51" y="24"/>
                    </a:lnTo>
                    <a:lnTo>
                      <a:pt x="41" y="58"/>
                    </a:lnTo>
                    <a:lnTo>
                      <a:pt x="63" y="58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4" name="Freeform 49"/>
              <p:cNvSpPr>
                <a:spLocks noEditPoints="1"/>
              </p:cNvSpPr>
              <p:nvPr/>
            </p:nvSpPr>
            <p:spPr bwMode="auto">
              <a:xfrm>
                <a:off x="5692" y="1628"/>
                <a:ext cx="89" cy="96"/>
              </a:xfrm>
              <a:custGeom>
                <a:avLst/>
                <a:gdLst>
                  <a:gd name="T0" fmla="*/ 0 w 52"/>
                  <a:gd name="T1" fmla="*/ 0 h 56"/>
                  <a:gd name="T2" fmla="*/ 26 w 52"/>
                  <a:gd name="T3" fmla="*/ 0 h 56"/>
                  <a:gd name="T4" fmla="*/ 38 w 52"/>
                  <a:gd name="T5" fmla="*/ 2 h 56"/>
                  <a:gd name="T6" fmla="*/ 46 w 52"/>
                  <a:gd name="T7" fmla="*/ 8 h 56"/>
                  <a:gd name="T8" fmla="*/ 50 w 52"/>
                  <a:gd name="T9" fmla="*/ 17 h 56"/>
                  <a:gd name="T10" fmla="*/ 52 w 52"/>
                  <a:gd name="T11" fmla="*/ 28 h 56"/>
                  <a:gd name="T12" fmla="*/ 50 w 52"/>
                  <a:gd name="T13" fmla="*/ 42 h 56"/>
                  <a:gd name="T14" fmla="*/ 44 w 52"/>
                  <a:gd name="T15" fmla="*/ 50 h 56"/>
                  <a:gd name="T16" fmla="*/ 36 w 52"/>
                  <a:gd name="T17" fmla="*/ 54 h 56"/>
                  <a:gd name="T18" fmla="*/ 26 w 52"/>
                  <a:gd name="T19" fmla="*/ 56 h 56"/>
                  <a:gd name="T20" fmla="*/ 0 w 52"/>
                  <a:gd name="T21" fmla="*/ 56 h 56"/>
                  <a:gd name="T22" fmla="*/ 0 w 52"/>
                  <a:gd name="T23" fmla="*/ 0 h 56"/>
                  <a:gd name="T24" fmla="*/ 17 w 52"/>
                  <a:gd name="T25" fmla="*/ 12 h 56"/>
                  <a:gd name="T26" fmla="*/ 17 w 52"/>
                  <a:gd name="T27" fmla="*/ 43 h 56"/>
                  <a:gd name="T28" fmla="*/ 22 w 52"/>
                  <a:gd name="T29" fmla="*/ 43 h 56"/>
                  <a:gd name="T30" fmla="*/ 29 w 52"/>
                  <a:gd name="T31" fmla="*/ 42 h 56"/>
                  <a:gd name="T32" fmla="*/ 33 w 52"/>
                  <a:gd name="T33" fmla="*/ 38 h 56"/>
                  <a:gd name="T34" fmla="*/ 34 w 52"/>
                  <a:gd name="T35" fmla="*/ 28 h 56"/>
                  <a:gd name="T36" fmla="*/ 31 w 52"/>
                  <a:gd name="T37" fmla="*/ 16 h 56"/>
                  <a:gd name="T38" fmla="*/ 22 w 52"/>
                  <a:gd name="T39" fmla="*/ 12 h 56"/>
                  <a:gd name="T40" fmla="*/ 17 w 52"/>
                  <a:gd name="T41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56">
                    <a:moveTo>
                      <a:pt x="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1" y="0"/>
                      <a:pt x="35" y="0"/>
                      <a:pt x="38" y="2"/>
                    </a:cubicBezTo>
                    <a:cubicBezTo>
                      <a:pt x="41" y="3"/>
                      <a:pt x="44" y="5"/>
                      <a:pt x="46" y="8"/>
                    </a:cubicBezTo>
                    <a:cubicBezTo>
                      <a:pt x="48" y="10"/>
                      <a:pt x="49" y="13"/>
                      <a:pt x="50" y="17"/>
                    </a:cubicBezTo>
                    <a:cubicBezTo>
                      <a:pt x="51" y="20"/>
                      <a:pt x="52" y="24"/>
                      <a:pt x="52" y="28"/>
                    </a:cubicBezTo>
                    <a:cubicBezTo>
                      <a:pt x="52" y="34"/>
                      <a:pt x="51" y="38"/>
                      <a:pt x="50" y="42"/>
                    </a:cubicBezTo>
                    <a:cubicBezTo>
                      <a:pt x="48" y="45"/>
                      <a:pt x="46" y="48"/>
                      <a:pt x="44" y="50"/>
                    </a:cubicBezTo>
                    <a:cubicBezTo>
                      <a:pt x="41" y="52"/>
                      <a:pt x="39" y="54"/>
                      <a:pt x="36" y="54"/>
                    </a:cubicBezTo>
                    <a:cubicBezTo>
                      <a:pt x="32" y="55"/>
                      <a:pt x="29" y="56"/>
                      <a:pt x="26" y="56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0" y="0"/>
                    </a:lnTo>
                    <a:close/>
                    <a:moveTo>
                      <a:pt x="17" y="12"/>
                    </a:moveTo>
                    <a:cubicBezTo>
                      <a:pt x="17" y="43"/>
                      <a:pt x="17" y="43"/>
                      <a:pt x="17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5" y="43"/>
                      <a:pt x="28" y="43"/>
                      <a:pt x="29" y="42"/>
                    </a:cubicBezTo>
                    <a:cubicBezTo>
                      <a:pt x="31" y="41"/>
                      <a:pt x="32" y="40"/>
                      <a:pt x="33" y="38"/>
                    </a:cubicBezTo>
                    <a:cubicBezTo>
                      <a:pt x="34" y="36"/>
                      <a:pt x="34" y="32"/>
                      <a:pt x="34" y="28"/>
                    </a:cubicBezTo>
                    <a:cubicBezTo>
                      <a:pt x="34" y="22"/>
                      <a:pt x="33" y="18"/>
                      <a:pt x="31" y="16"/>
                    </a:cubicBezTo>
                    <a:cubicBezTo>
                      <a:pt x="29" y="14"/>
                      <a:pt x="26" y="12"/>
                      <a:pt x="22" y="12"/>
                    </a:cubicBez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5793" y="1626"/>
                <a:ext cx="99" cy="99"/>
              </a:xfrm>
              <a:custGeom>
                <a:avLst/>
                <a:gdLst>
                  <a:gd name="T0" fmla="*/ 0 w 58"/>
                  <a:gd name="T1" fmla="*/ 29 h 58"/>
                  <a:gd name="T2" fmla="*/ 7 w 58"/>
                  <a:gd name="T3" fmla="*/ 7 h 58"/>
                  <a:gd name="T4" fmla="*/ 28 w 58"/>
                  <a:gd name="T5" fmla="*/ 0 h 58"/>
                  <a:gd name="T6" fmla="*/ 50 w 58"/>
                  <a:gd name="T7" fmla="*/ 7 h 58"/>
                  <a:gd name="T8" fmla="*/ 58 w 58"/>
                  <a:gd name="T9" fmla="*/ 28 h 58"/>
                  <a:gd name="T10" fmla="*/ 54 w 58"/>
                  <a:gd name="T11" fmla="*/ 44 h 58"/>
                  <a:gd name="T12" fmla="*/ 45 w 58"/>
                  <a:gd name="T13" fmla="*/ 54 h 58"/>
                  <a:gd name="T14" fmla="*/ 29 w 58"/>
                  <a:gd name="T15" fmla="*/ 58 h 58"/>
                  <a:gd name="T16" fmla="*/ 13 w 58"/>
                  <a:gd name="T17" fmla="*/ 55 h 58"/>
                  <a:gd name="T18" fmla="*/ 3 w 58"/>
                  <a:gd name="T19" fmla="*/ 45 h 58"/>
                  <a:gd name="T20" fmla="*/ 0 w 58"/>
                  <a:gd name="T21" fmla="*/ 29 h 58"/>
                  <a:gd name="T22" fmla="*/ 17 w 58"/>
                  <a:gd name="T23" fmla="*/ 29 h 58"/>
                  <a:gd name="T24" fmla="*/ 20 w 58"/>
                  <a:gd name="T25" fmla="*/ 41 h 58"/>
                  <a:gd name="T26" fmla="*/ 29 w 58"/>
                  <a:gd name="T27" fmla="*/ 45 h 58"/>
                  <a:gd name="T28" fmla="*/ 37 w 58"/>
                  <a:gd name="T29" fmla="*/ 41 h 58"/>
                  <a:gd name="T30" fmla="*/ 40 w 58"/>
                  <a:gd name="T31" fmla="*/ 28 h 58"/>
                  <a:gd name="T32" fmla="*/ 37 w 58"/>
                  <a:gd name="T33" fmla="*/ 17 h 58"/>
                  <a:gd name="T34" fmla="*/ 28 w 58"/>
                  <a:gd name="T35" fmla="*/ 13 h 58"/>
                  <a:gd name="T36" fmla="*/ 20 w 58"/>
                  <a:gd name="T37" fmla="*/ 17 h 58"/>
                  <a:gd name="T38" fmla="*/ 17 w 58"/>
                  <a:gd name="T39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8">
                    <a:moveTo>
                      <a:pt x="0" y="29"/>
                    </a:moveTo>
                    <a:cubicBezTo>
                      <a:pt x="0" y="20"/>
                      <a:pt x="2" y="13"/>
                      <a:pt x="7" y="7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8" y="0"/>
                      <a:pt x="45" y="2"/>
                      <a:pt x="50" y="7"/>
                    </a:cubicBezTo>
                    <a:cubicBezTo>
                      <a:pt x="55" y="12"/>
                      <a:pt x="58" y="19"/>
                      <a:pt x="58" y="28"/>
                    </a:cubicBezTo>
                    <a:cubicBezTo>
                      <a:pt x="58" y="35"/>
                      <a:pt x="57" y="40"/>
                      <a:pt x="54" y="44"/>
                    </a:cubicBezTo>
                    <a:cubicBezTo>
                      <a:pt x="52" y="49"/>
                      <a:pt x="49" y="52"/>
                      <a:pt x="45" y="54"/>
                    </a:cubicBezTo>
                    <a:cubicBezTo>
                      <a:pt x="41" y="57"/>
                      <a:pt x="35" y="58"/>
                      <a:pt x="29" y="58"/>
                    </a:cubicBezTo>
                    <a:cubicBezTo>
                      <a:pt x="23" y="58"/>
                      <a:pt x="18" y="57"/>
                      <a:pt x="13" y="55"/>
                    </a:cubicBezTo>
                    <a:cubicBezTo>
                      <a:pt x="9" y="53"/>
                      <a:pt x="6" y="50"/>
                      <a:pt x="3" y="45"/>
                    </a:cubicBezTo>
                    <a:cubicBezTo>
                      <a:pt x="1" y="41"/>
                      <a:pt x="0" y="35"/>
                      <a:pt x="0" y="29"/>
                    </a:cubicBezTo>
                    <a:close/>
                    <a:moveTo>
                      <a:pt x="17" y="29"/>
                    </a:moveTo>
                    <a:cubicBezTo>
                      <a:pt x="17" y="35"/>
                      <a:pt x="18" y="39"/>
                      <a:pt x="20" y="41"/>
                    </a:cubicBezTo>
                    <a:cubicBezTo>
                      <a:pt x="22" y="44"/>
                      <a:pt x="25" y="45"/>
                      <a:pt x="29" y="45"/>
                    </a:cubicBezTo>
                    <a:cubicBezTo>
                      <a:pt x="32" y="45"/>
                      <a:pt x="35" y="44"/>
                      <a:pt x="37" y="41"/>
                    </a:cubicBezTo>
                    <a:cubicBezTo>
                      <a:pt x="39" y="39"/>
                      <a:pt x="40" y="34"/>
                      <a:pt x="40" y="28"/>
                    </a:cubicBezTo>
                    <a:cubicBezTo>
                      <a:pt x="40" y="23"/>
                      <a:pt x="39" y="19"/>
                      <a:pt x="37" y="17"/>
                    </a:cubicBezTo>
                    <a:cubicBezTo>
                      <a:pt x="35" y="14"/>
                      <a:pt x="32" y="13"/>
                      <a:pt x="28" y="13"/>
                    </a:cubicBezTo>
                    <a:cubicBezTo>
                      <a:pt x="25" y="13"/>
                      <a:pt x="22" y="14"/>
                      <a:pt x="20" y="17"/>
                    </a:cubicBezTo>
                    <a:cubicBezTo>
                      <a:pt x="18" y="19"/>
                      <a:pt x="17" y="23"/>
                      <a:pt x="17" y="29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5058" y="3098"/>
                <a:ext cx="68" cy="91"/>
              </a:xfrm>
              <a:custGeom>
                <a:avLst/>
                <a:gdLst>
                  <a:gd name="T0" fmla="*/ 0 w 68"/>
                  <a:gd name="T1" fmla="*/ 0 h 91"/>
                  <a:gd name="T2" fmla="*/ 68 w 68"/>
                  <a:gd name="T3" fmla="*/ 0 h 91"/>
                  <a:gd name="T4" fmla="*/ 68 w 68"/>
                  <a:gd name="T5" fmla="*/ 19 h 91"/>
                  <a:gd name="T6" fmla="*/ 27 w 68"/>
                  <a:gd name="T7" fmla="*/ 19 h 91"/>
                  <a:gd name="T8" fmla="*/ 27 w 68"/>
                  <a:gd name="T9" fmla="*/ 34 h 91"/>
                  <a:gd name="T10" fmla="*/ 63 w 68"/>
                  <a:gd name="T11" fmla="*/ 34 h 91"/>
                  <a:gd name="T12" fmla="*/ 63 w 68"/>
                  <a:gd name="T13" fmla="*/ 53 h 91"/>
                  <a:gd name="T14" fmla="*/ 27 w 68"/>
                  <a:gd name="T15" fmla="*/ 53 h 91"/>
                  <a:gd name="T16" fmla="*/ 27 w 68"/>
                  <a:gd name="T17" fmla="*/ 91 h 91"/>
                  <a:gd name="T18" fmla="*/ 0 w 68"/>
                  <a:gd name="T19" fmla="*/ 91 h 91"/>
                  <a:gd name="T20" fmla="*/ 0 w 68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91">
                    <a:moveTo>
                      <a:pt x="0" y="0"/>
                    </a:moveTo>
                    <a:lnTo>
                      <a:pt x="68" y="0"/>
                    </a:lnTo>
                    <a:lnTo>
                      <a:pt x="68" y="19"/>
                    </a:lnTo>
                    <a:lnTo>
                      <a:pt x="27" y="19"/>
                    </a:lnTo>
                    <a:lnTo>
                      <a:pt x="27" y="34"/>
                    </a:lnTo>
                    <a:lnTo>
                      <a:pt x="63" y="34"/>
                    </a:lnTo>
                    <a:lnTo>
                      <a:pt x="63" y="53"/>
                    </a:lnTo>
                    <a:lnTo>
                      <a:pt x="27" y="53"/>
                    </a:lnTo>
                    <a:lnTo>
                      <a:pt x="27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7" name="Freeform 52"/>
              <p:cNvSpPr>
                <a:spLocks noEditPoints="1"/>
              </p:cNvSpPr>
              <p:nvPr/>
            </p:nvSpPr>
            <p:spPr bwMode="auto">
              <a:xfrm>
                <a:off x="5142" y="3098"/>
                <a:ext cx="89" cy="91"/>
              </a:xfrm>
              <a:custGeom>
                <a:avLst/>
                <a:gdLst>
                  <a:gd name="T0" fmla="*/ 0 w 52"/>
                  <a:gd name="T1" fmla="*/ 53 h 53"/>
                  <a:gd name="T2" fmla="*/ 0 w 52"/>
                  <a:gd name="T3" fmla="*/ 0 h 53"/>
                  <a:gd name="T4" fmla="*/ 27 w 52"/>
                  <a:gd name="T5" fmla="*/ 0 h 53"/>
                  <a:gd name="T6" fmla="*/ 39 w 52"/>
                  <a:gd name="T7" fmla="*/ 1 h 53"/>
                  <a:gd name="T8" fmla="*/ 45 w 52"/>
                  <a:gd name="T9" fmla="*/ 6 h 53"/>
                  <a:gd name="T10" fmla="*/ 48 w 52"/>
                  <a:gd name="T11" fmla="*/ 14 h 53"/>
                  <a:gd name="T12" fmla="*/ 46 w 52"/>
                  <a:gd name="T13" fmla="*/ 22 h 53"/>
                  <a:gd name="T14" fmla="*/ 41 w 52"/>
                  <a:gd name="T15" fmla="*/ 27 h 53"/>
                  <a:gd name="T16" fmla="*/ 35 w 52"/>
                  <a:gd name="T17" fmla="*/ 29 h 53"/>
                  <a:gd name="T18" fmla="*/ 39 w 52"/>
                  <a:gd name="T19" fmla="*/ 31 h 53"/>
                  <a:gd name="T20" fmla="*/ 42 w 52"/>
                  <a:gd name="T21" fmla="*/ 34 h 53"/>
                  <a:gd name="T22" fmla="*/ 44 w 52"/>
                  <a:gd name="T23" fmla="*/ 37 h 53"/>
                  <a:gd name="T24" fmla="*/ 52 w 52"/>
                  <a:gd name="T25" fmla="*/ 53 h 53"/>
                  <a:gd name="T26" fmla="*/ 34 w 52"/>
                  <a:gd name="T27" fmla="*/ 53 h 53"/>
                  <a:gd name="T28" fmla="*/ 25 w 52"/>
                  <a:gd name="T29" fmla="*/ 36 h 53"/>
                  <a:gd name="T30" fmla="*/ 22 w 52"/>
                  <a:gd name="T31" fmla="*/ 32 h 53"/>
                  <a:gd name="T32" fmla="*/ 18 w 52"/>
                  <a:gd name="T33" fmla="*/ 31 h 53"/>
                  <a:gd name="T34" fmla="*/ 17 w 52"/>
                  <a:gd name="T35" fmla="*/ 31 h 53"/>
                  <a:gd name="T36" fmla="*/ 17 w 52"/>
                  <a:gd name="T37" fmla="*/ 53 h 53"/>
                  <a:gd name="T38" fmla="*/ 0 w 52"/>
                  <a:gd name="T39" fmla="*/ 53 h 53"/>
                  <a:gd name="T40" fmla="*/ 17 w 52"/>
                  <a:gd name="T41" fmla="*/ 21 h 53"/>
                  <a:gd name="T42" fmla="*/ 23 w 52"/>
                  <a:gd name="T43" fmla="*/ 21 h 53"/>
                  <a:gd name="T44" fmla="*/ 28 w 52"/>
                  <a:gd name="T45" fmla="*/ 20 h 53"/>
                  <a:gd name="T46" fmla="*/ 30 w 52"/>
                  <a:gd name="T47" fmla="*/ 19 h 53"/>
                  <a:gd name="T48" fmla="*/ 31 w 52"/>
                  <a:gd name="T49" fmla="*/ 16 h 53"/>
                  <a:gd name="T50" fmla="*/ 30 w 52"/>
                  <a:gd name="T51" fmla="*/ 12 h 53"/>
                  <a:gd name="T52" fmla="*/ 24 w 52"/>
                  <a:gd name="T53" fmla="*/ 10 h 53"/>
                  <a:gd name="T54" fmla="*/ 17 w 52"/>
                  <a:gd name="T55" fmla="*/ 10 h 53"/>
                  <a:gd name="T56" fmla="*/ 17 w 52"/>
                  <a:gd name="T57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" h="53">
                    <a:moveTo>
                      <a:pt x="0" y="5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2" y="0"/>
                      <a:pt x="36" y="0"/>
                      <a:pt x="39" y="1"/>
                    </a:cubicBezTo>
                    <a:cubicBezTo>
                      <a:pt x="42" y="2"/>
                      <a:pt x="44" y="3"/>
                      <a:pt x="45" y="6"/>
                    </a:cubicBezTo>
                    <a:cubicBezTo>
                      <a:pt x="47" y="8"/>
                      <a:pt x="48" y="11"/>
                      <a:pt x="48" y="14"/>
                    </a:cubicBezTo>
                    <a:cubicBezTo>
                      <a:pt x="48" y="17"/>
                      <a:pt x="47" y="20"/>
                      <a:pt x="46" y="22"/>
                    </a:cubicBezTo>
                    <a:cubicBezTo>
                      <a:pt x="45" y="24"/>
                      <a:pt x="43" y="26"/>
                      <a:pt x="41" y="27"/>
                    </a:cubicBezTo>
                    <a:cubicBezTo>
                      <a:pt x="39" y="28"/>
                      <a:pt x="38" y="29"/>
                      <a:pt x="35" y="29"/>
                    </a:cubicBezTo>
                    <a:cubicBezTo>
                      <a:pt x="37" y="30"/>
                      <a:pt x="38" y="31"/>
                      <a:pt x="39" y="31"/>
                    </a:cubicBezTo>
                    <a:cubicBezTo>
                      <a:pt x="40" y="32"/>
                      <a:pt x="41" y="33"/>
                      <a:pt x="42" y="34"/>
                    </a:cubicBezTo>
                    <a:cubicBezTo>
                      <a:pt x="43" y="35"/>
                      <a:pt x="44" y="36"/>
                      <a:pt x="44" y="37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4"/>
                      <a:pt x="23" y="33"/>
                      <a:pt x="22" y="32"/>
                    </a:cubicBezTo>
                    <a:cubicBezTo>
                      <a:pt x="21" y="32"/>
                      <a:pt x="20" y="31"/>
                      <a:pt x="18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53"/>
                      <a:pt x="17" y="53"/>
                      <a:pt x="17" y="53"/>
                    </a:cubicBezTo>
                    <a:lnTo>
                      <a:pt x="0" y="53"/>
                    </a:lnTo>
                    <a:close/>
                    <a:moveTo>
                      <a:pt x="17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6" y="21"/>
                      <a:pt x="28" y="20"/>
                    </a:cubicBezTo>
                    <a:cubicBezTo>
                      <a:pt x="29" y="20"/>
                      <a:pt x="30" y="20"/>
                      <a:pt x="30" y="19"/>
                    </a:cubicBezTo>
                    <a:cubicBezTo>
                      <a:pt x="31" y="18"/>
                      <a:pt x="31" y="17"/>
                      <a:pt x="31" y="16"/>
                    </a:cubicBezTo>
                    <a:cubicBezTo>
                      <a:pt x="31" y="14"/>
                      <a:pt x="31" y="13"/>
                      <a:pt x="30" y="12"/>
                    </a:cubicBezTo>
                    <a:cubicBezTo>
                      <a:pt x="29" y="11"/>
                      <a:pt x="27" y="10"/>
                      <a:pt x="24" y="10"/>
                    </a:cubicBezTo>
                    <a:cubicBezTo>
                      <a:pt x="17" y="10"/>
                      <a:pt x="17" y="10"/>
                      <a:pt x="17" y="10"/>
                    </a:cubicBez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8" name="Freeform 53"/>
              <p:cNvSpPr>
                <a:spLocks noEditPoints="1"/>
              </p:cNvSpPr>
              <p:nvPr/>
            </p:nvSpPr>
            <p:spPr bwMode="auto">
              <a:xfrm>
                <a:off x="5231" y="3098"/>
                <a:ext cx="99" cy="91"/>
              </a:xfrm>
              <a:custGeom>
                <a:avLst/>
                <a:gdLst>
                  <a:gd name="T0" fmla="*/ 65 w 99"/>
                  <a:gd name="T1" fmla="*/ 76 h 91"/>
                  <a:gd name="T2" fmla="*/ 32 w 99"/>
                  <a:gd name="T3" fmla="*/ 76 h 91"/>
                  <a:gd name="T4" fmla="*/ 29 w 99"/>
                  <a:gd name="T5" fmla="*/ 91 h 91"/>
                  <a:gd name="T6" fmla="*/ 0 w 99"/>
                  <a:gd name="T7" fmla="*/ 91 h 91"/>
                  <a:gd name="T8" fmla="*/ 34 w 99"/>
                  <a:gd name="T9" fmla="*/ 0 h 91"/>
                  <a:gd name="T10" fmla="*/ 65 w 99"/>
                  <a:gd name="T11" fmla="*/ 0 h 91"/>
                  <a:gd name="T12" fmla="*/ 99 w 99"/>
                  <a:gd name="T13" fmla="*/ 91 h 91"/>
                  <a:gd name="T14" fmla="*/ 68 w 99"/>
                  <a:gd name="T15" fmla="*/ 91 h 91"/>
                  <a:gd name="T16" fmla="*/ 65 w 99"/>
                  <a:gd name="T17" fmla="*/ 76 h 91"/>
                  <a:gd name="T18" fmla="*/ 58 w 99"/>
                  <a:gd name="T19" fmla="*/ 55 h 91"/>
                  <a:gd name="T20" fmla="*/ 49 w 99"/>
                  <a:gd name="T21" fmla="*/ 22 h 91"/>
                  <a:gd name="T22" fmla="*/ 39 w 99"/>
                  <a:gd name="T23" fmla="*/ 55 h 91"/>
                  <a:gd name="T24" fmla="*/ 58 w 99"/>
                  <a:gd name="T25" fmla="*/ 5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91">
                    <a:moveTo>
                      <a:pt x="65" y="76"/>
                    </a:moveTo>
                    <a:lnTo>
                      <a:pt x="32" y="76"/>
                    </a:lnTo>
                    <a:lnTo>
                      <a:pt x="29" y="91"/>
                    </a:lnTo>
                    <a:lnTo>
                      <a:pt x="0" y="91"/>
                    </a:lnTo>
                    <a:lnTo>
                      <a:pt x="34" y="0"/>
                    </a:lnTo>
                    <a:lnTo>
                      <a:pt x="65" y="0"/>
                    </a:lnTo>
                    <a:lnTo>
                      <a:pt x="99" y="91"/>
                    </a:lnTo>
                    <a:lnTo>
                      <a:pt x="68" y="91"/>
                    </a:lnTo>
                    <a:lnTo>
                      <a:pt x="65" y="76"/>
                    </a:lnTo>
                    <a:close/>
                    <a:moveTo>
                      <a:pt x="58" y="55"/>
                    </a:moveTo>
                    <a:lnTo>
                      <a:pt x="49" y="22"/>
                    </a:lnTo>
                    <a:lnTo>
                      <a:pt x="39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9" name="Freeform 54"/>
              <p:cNvSpPr>
                <a:spLocks/>
              </p:cNvSpPr>
              <p:nvPr/>
            </p:nvSpPr>
            <p:spPr bwMode="auto">
              <a:xfrm>
                <a:off x="5334" y="3096"/>
                <a:ext cx="87" cy="93"/>
              </a:xfrm>
              <a:custGeom>
                <a:avLst/>
                <a:gdLst>
                  <a:gd name="T0" fmla="*/ 37 w 51"/>
                  <a:gd name="T1" fmla="*/ 32 h 54"/>
                  <a:gd name="T2" fmla="*/ 51 w 51"/>
                  <a:gd name="T3" fmla="*/ 36 h 54"/>
                  <a:gd name="T4" fmla="*/ 46 w 51"/>
                  <a:gd name="T5" fmla="*/ 46 h 54"/>
                  <a:gd name="T6" fmla="*/ 39 w 51"/>
                  <a:gd name="T7" fmla="*/ 52 h 54"/>
                  <a:gd name="T8" fmla="*/ 27 w 51"/>
                  <a:gd name="T9" fmla="*/ 54 h 54"/>
                  <a:gd name="T10" fmla="*/ 13 w 51"/>
                  <a:gd name="T11" fmla="*/ 52 h 54"/>
                  <a:gd name="T12" fmla="*/ 3 w 51"/>
                  <a:gd name="T13" fmla="*/ 43 h 54"/>
                  <a:gd name="T14" fmla="*/ 0 w 51"/>
                  <a:gd name="T15" fmla="*/ 27 h 54"/>
                  <a:gd name="T16" fmla="*/ 6 w 51"/>
                  <a:gd name="T17" fmla="*/ 7 h 54"/>
                  <a:gd name="T18" fmla="*/ 26 w 51"/>
                  <a:gd name="T19" fmla="*/ 0 h 54"/>
                  <a:gd name="T20" fmla="*/ 42 w 51"/>
                  <a:gd name="T21" fmla="*/ 4 h 54"/>
                  <a:gd name="T22" fmla="*/ 50 w 51"/>
                  <a:gd name="T23" fmla="*/ 16 h 54"/>
                  <a:gd name="T24" fmla="*/ 36 w 51"/>
                  <a:gd name="T25" fmla="*/ 19 h 54"/>
                  <a:gd name="T26" fmla="*/ 34 w 51"/>
                  <a:gd name="T27" fmla="*/ 16 h 54"/>
                  <a:gd name="T28" fmla="*/ 31 w 51"/>
                  <a:gd name="T29" fmla="*/ 13 h 54"/>
                  <a:gd name="T30" fmla="*/ 27 w 51"/>
                  <a:gd name="T31" fmla="*/ 12 h 54"/>
                  <a:gd name="T32" fmla="*/ 18 w 51"/>
                  <a:gd name="T33" fmla="*/ 16 h 54"/>
                  <a:gd name="T34" fmla="*/ 16 w 51"/>
                  <a:gd name="T35" fmla="*/ 27 h 54"/>
                  <a:gd name="T36" fmla="*/ 19 w 51"/>
                  <a:gd name="T37" fmla="*/ 39 h 54"/>
                  <a:gd name="T38" fmla="*/ 26 w 51"/>
                  <a:gd name="T39" fmla="*/ 42 h 54"/>
                  <a:gd name="T40" fmla="*/ 33 w 51"/>
                  <a:gd name="T41" fmla="*/ 40 h 54"/>
                  <a:gd name="T42" fmla="*/ 37 w 51"/>
                  <a:gd name="T43" fmla="*/ 3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54">
                    <a:moveTo>
                      <a:pt x="37" y="32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0" y="40"/>
                      <a:pt x="48" y="44"/>
                      <a:pt x="46" y="46"/>
                    </a:cubicBezTo>
                    <a:cubicBezTo>
                      <a:pt x="44" y="49"/>
                      <a:pt x="42" y="51"/>
                      <a:pt x="39" y="52"/>
                    </a:cubicBezTo>
                    <a:cubicBezTo>
                      <a:pt x="36" y="54"/>
                      <a:pt x="32" y="54"/>
                      <a:pt x="27" y="54"/>
                    </a:cubicBezTo>
                    <a:cubicBezTo>
                      <a:pt x="21" y="54"/>
                      <a:pt x="17" y="54"/>
                      <a:pt x="13" y="52"/>
                    </a:cubicBezTo>
                    <a:cubicBezTo>
                      <a:pt x="9" y="50"/>
                      <a:pt x="6" y="47"/>
                      <a:pt x="3" y="43"/>
                    </a:cubicBezTo>
                    <a:cubicBezTo>
                      <a:pt x="1" y="39"/>
                      <a:pt x="0" y="34"/>
                      <a:pt x="0" y="27"/>
                    </a:cubicBezTo>
                    <a:cubicBezTo>
                      <a:pt x="0" y="18"/>
                      <a:pt x="2" y="12"/>
                      <a:pt x="6" y="7"/>
                    </a:cubicBezTo>
                    <a:cubicBezTo>
                      <a:pt x="11" y="2"/>
                      <a:pt x="18" y="0"/>
                      <a:pt x="26" y="0"/>
                    </a:cubicBezTo>
                    <a:cubicBezTo>
                      <a:pt x="33" y="0"/>
                      <a:pt x="38" y="1"/>
                      <a:pt x="42" y="4"/>
                    </a:cubicBezTo>
                    <a:cubicBezTo>
                      <a:pt x="46" y="7"/>
                      <a:pt x="49" y="11"/>
                      <a:pt x="50" y="16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18"/>
                      <a:pt x="35" y="17"/>
                      <a:pt x="34" y="16"/>
                    </a:cubicBezTo>
                    <a:cubicBezTo>
                      <a:pt x="33" y="15"/>
                      <a:pt x="32" y="14"/>
                      <a:pt x="31" y="13"/>
                    </a:cubicBezTo>
                    <a:cubicBezTo>
                      <a:pt x="30" y="12"/>
                      <a:pt x="28" y="12"/>
                      <a:pt x="27" y="12"/>
                    </a:cubicBezTo>
                    <a:cubicBezTo>
                      <a:pt x="23" y="12"/>
                      <a:pt x="20" y="14"/>
                      <a:pt x="18" y="16"/>
                    </a:cubicBezTo>
                    <a:cubicBezTo>
                      <a:pt x="17" y="19"/>
                      <a:pt x="16" y="22"/>
                      <a:pt x="16" y="27"/>
                    </a:cubicBezTo>
                    <a:cubicBezTo>
                      <a:pt x="16" y="33"/>
                      <a:pt x="17" y="37"/>
                      <a:pt x="19" y="39"/>
                    </a:cubicBezTo>
                    <a:cubicBezTo>
                      <a:pt x="20" y="41"/>
                      <a:pt x="23" y="42"/>
                      <a:pt x="26" y="42"/>
                    </a:cubicBezTo>
                    <a:cubicBezTo>
                      <a:pt x="29" y="42"/>
                      <a:pt x="32" y="41"/>
                      <a:pt x="33" y="40"/>
                    </a:cubicBezTo>
                    <a:cubicBezTo>
                      <a:pt x="35" y="38"/>
                      <a:pt x="36" y="35"/>
                      <a:pt x="37" y="32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0" name="Freeform 55"/>
              <p:cNvSpPr>
                <a:spLocks noEditPoints="1"/>
              </p:cNvSpPr>
              <p:nvPr/>
            </p:nvSpPr>
            <p:spPr bwMode="auto">
              <a:xfrm>
                <a:off x="5426" y="3098"/>
                <a:ext cx="98" cy="91"/>
              </a:xfrm>
              <a:custGeom>
                <a:avLst/>
                <a:gdLst>
                  <a:gd name="T0" fmla="*/ 63 w 98"/>
                  <a:gd name="T1" fmla="*/ 76 h 91"/>
                  <a:gd name="T2" fmla="*/ 33 w 98"/>
                  <a:gd name="T3" fmla="*/ 76 h 91"/>
                  <a:gd name="T4" fmla="*/ 27 w 98"/>
                  <a:gd name="T5" fmla="*/ 91 h 91"/>
                  <a:gd name="T6" fmla="*/ 0 w 98"/>
                  <a:gd name="T7" fmla="*/ 91 h 91"/>
                  <a:gd name="T8" fmla="*/ 33 w 98"/>
                  <a:gd name="T9" fmla="*/ 0 h 91"/>
                  <a:gd name="T10" fmla="*/ 63 w 98"/>
                  <a:gd name="T11" fmla="*/ 0 h 91"/>
                  <a:gd name="T12" fmla="*/ 98 w 98"/>
                  <a:gd name="T13" fmla="*/ 91 h 91"/>
                  <a:gd name="T14" fmla="*/ 69 w 98"/>
                  <a:gd name="T15" fmla="*/ 91 h 91"/>
                  <a:gd name="T16" fmla="*/ 63 w 98"/>
                  <a:gd name="T17" fmla="*/ 76 h 91"/>
                  <a:gd name="T18" fmla="*/ 58 w 98"/>
                  <a:gd name="T19" fmla="*/ 55 h 91"/>
                  <a:gd name="T20" fmla="*/ 48 w 98"/>
                  <a:gd name="T21" fmla="*/ 22 h 91"/>
                  <a:gd name="T22" fmla="*/ 38 w 98"/>
                  <a:gd name="T23" fmla="*/ 55 h 91"/>
                  <a:gd name="T24" fmla="*/ 58 w 98"/>
                  <a:gd name="T25" fmla="*/ 5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91">
                    <a:moveTo>
                      <a:pt x="63" y="76"/>
                    </a:moveTo>
                    <a:lnTo>
                      <a:pt x="33" y="76"/>
                    </a:lnTo>
                    <a:lnTo>
                      <a:pt x="27" y="91"/>
                    </a:lnTo>
                    <a:lnTo>
                      <a:pt x="0" y="91"/>
                    </a:lnTo>
                    <a:lnTo>
                      <a:pt x="33" y="0"/>
                    </a:lnTo>
                    <a:lnTo>
                      <a:pt x="63" y="0"/>
                    </a:lnTo>
                    <a:lnTo>
                      <a:pt x="98" y="91"/>
                    </a:lnTo>
                    <a:lnTo>
                      <a:pt x="69" y="91"/>
                    </a:lnTo>
                    <a:lnTo>
                      <a:pt x="63" y="76"/>
                    </a:lnTo>
                    <a:close/>
                    <a:moveTo>
                      <a:pt x="58" y="55"/>
                    </a:moveTo>
                    <a:lnTo>
                      <a:pt x="48" y="22"/>
                    </a:lnTo>
                    <a:lnTo>
                      <a:pt x="38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1" name="Freeform 56"/>
              <p:cNvSpPr>
                <a:spLocks/>
              </p:cNvSpPr>
              <p:nvPr/>
            </p:nvSpPr>
            <p:spPr bwMode="auto">
              <a:xfrm>
                <a:off x="5527" y="3096"/>
                <a:ext cx="82" cy="93"/>
              </a:xfrm>
              <a:custGeom>
                <a:avLst/>
                <a:gdLst>
                  <a:gd name="T0" fmla="*/ 0 w 48"/>
                  <a:gd name="T1" fmla="*/ 36 h 54"/>
                  <a:gd name="T2" fmla="*/ 16 w 48"/>
                  <a:gd name="T3" fmla="*/ 35 h 54"/>
                  <a:gd name="T4" fmla="*/ 18 w 48"/>
                  <a:gd name="T5" fmla="*/ 41 h 54"/>
                  <a:gd name="T6" fmla="*/ 25 w 48"/>
                  <a:gd name="T7" fmla="*/ 44 h 54"/>
                  <a:gd name="T8" fmla="*/ 31 w 48"/>
                  <a:gd name="T9" fmla="*/ 42 h 54"/>
                  <a:gd name="T10" fmla="*/ 32 w 48"/>
                  <a:gd name="T11" fmla="*/ 39 h 54"/>
                  <a:gd name="T12" fmla="*/ 31 w 48"/>
                  <a:gd name="T13" fmla="*/ 35 h 54"/>
                  <a:gd name="T14" fmla="*/ 22 w 48"/>
                  <a:gd name="T15" fmla="*/ 32 h 54"/>
                  <a:gd name="T16" fmla="*/ 7 w 48"/>
                  <a:gd name="T17" fmla="*/ 25 h 54"/>
                  <a:gd name="T18" fmla="*/ 2 w 48"/>
                  <a:gd name="T19" fmla="*/ 15 h 54"/>
                  <a:gd name="T20" fmla="*/ 5 w 48"/>
                  <a:gd name="T21" fmla="*/ 8 h 54"/>
                  <a:gd name="T22" fmla="*/ 12 w 48"/>
                  <a:gd name="T23" fmla="*/ 2 h 54"/>
                  <a:gd name="T24" fmla="*/ 25 w 48"/>
                  <a:gd name="T25" fmla="*/ 0 h 54"/>
                  <a:gd name="T26" fmla="*/ 40 w 48"/>
                  <a:gd name="T27" fmla="*/ 4 h 54"/>
                  <a:gd name="T28" fmla="*/ 47 w 48"/>
                  <a:gd name="T29" fmla="*/ 16 h 54"/>
                  <a:gd name="T30" fmla="*/ 31 w 48"/>
                  <a:gd name="T31" fmla="*/ 16 h 54"/>
                  <a:gd name="T32" fmla="*/ 29 w 48"/>
                  <a:gd name="T33" fmla="*/ 11 h 54"/>
                  <a:gd name="T34" fmla="*/ 23 w 48"/>
                  <a:gd name="T35" fmla="*/ 10 h 54"/>
                  <a:gd name="T36" fmla="*/ 19 w 48"/>
                  <a:gd name="T37" fmla="*/ 11 h 54"/>
                  <a:gd name="T38" fmla="*/ 17 w 48"/>
                  <a:gd name="T39" fmla="*/ 14 h 54"/>
                  <a:gd name="T40" fmla="*/ 19 w 48"/>
                  <a:gd name="T41" fmla="*/ 16 h 54"/>
                  <a:gd name="T42" fmla="*/ 24 w 48"/>
                  <a:gd name="T43" fmla="*/ 18 h 54"/>
                  <a:gd name="T44" fmla="*/ 39 w 48"/>
                  <a:gd name="T45" fmla="*/ 23 h 54"/>
                  <a:gd name="T46" fmla="*/ 46 w 48"/>
                  <a:gd name="T47" fmla="*/ 29 h 54"/>
                  <a:gd name="T48" fmla="*/ 48 w 48"/>
                  <a:gd name="T49" fmla="*/ 36 h 54"/>
                  <a:gd name="T50" fmla="*/ 46 w 48"/>
                  <a:gd name="T51" fmla="*/ 46 h 54"/>
                  <a:gd name="T52" fmla="*/ 38 w 48"/>
                  <a:gd name="T53" fmla="*/ 52 h 54"/>
                  <a:gd name="T54" fmla="*/ 25 w 48"/>
                  <a:gd name="T55" fmla="*/ 54 h 54"/>
                  <a:gd name="T56" fmla="*/ 6 w 48"/>
                  <a:gd name="T57" fmla="*/ 49 h 54"/>
                  <a:gd name="T58" fmla="*/ 0 w 48"/>
                  <a:gd name="T59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" h="54">
                    <a:moveTo>
                      <a:pt x="0" y="36"/>
                    </a:move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7" y="40"/>
                      <a:pt x="18" y="41"/>
                    </a:cubicBezTo>
                    <a:cubicBezTo>
                      <a:pt x="20" y="43"/>
                      <a:pt x="22" y="44"/>
                      <a:pt x="25" y="44"/>
                    </a:cubicBezTo>
                    <a:cubicBezTo>
                      <a:pt x="28" y="44"/>
                      <a:pt x="29" y="44"/>
                      <a:pt x="31" y="42"/>
                    </a:cubicBezTo>
                    <a:cubicBezTo>
                      <a:pt x="32" y="41"/>
                      <a:pt x="32" y="40"/>
                      <a:pt x="32" y="39"/>
                    </a:cubicBezTo>
                    <a:cubicBezTo>
                      <a:pt x="32" y="37"/>
                      <a:pt x="32" y="36"/>
                      <a:pt x="31" y="35"/>
                    </a:cubicBezTo>
                    <a:cubicBezTo>
                      <a:pt x="29" y="34"/>
                      <a:pt x="27" y="33"/>
                      <a:pt x="22" y="32"/>
                    </a:cubicBezTo>
                    <a:cubicBezTo>
                      <a:pt x="15" y="30"/>
                      <a:pt x="10" y="28"/>
                      <a:pt x="7" y="25"/>
                    </a:cubicBezTo>
                    <a:cubicBezTo>
                      <a:pt x="4" y="23"/>
                      <a:pt x="2" y="19"/>
                      <a:pt x="2" y="15"/>
                    </a:cubicBezTo>
                    <a:cubicBezTo>
                      <a:pt x="2" y="13"/>
                      <a:pt x="3" y="10"/>
                      <a:pt x="5" y="8"/>
                    </a:cubicBezTo>
                    <a:cubicBezTo>
                      <a:pt x="6" y="5"/>
                      <a:pt x="9" y="3"/>
                      <a:pt x="12" y="2"/>
                    </a:cubicBezTo>
                    <a:cubicBezTo>
                      <a:pt x="15" y="1"/>
                      <a:pt x="19" y="0"/>
                      <a:pt x="25" y="0"/>
                    </a:cubicBezTo>
                    <a:cubicBezTo>
                      <a:pt x="32" y="0"/>
                      <a:pt x="37" y="1"/>
                      <a:pt x="40" y="4"/>
                    </a:cubicBezTo>
                    <a:cubicBezTo>
                      <a:pt x="44" y="6"/>
                      <a:pt x="46" y="10"/>
                      <a:pt x="47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4"/>
                      <a:pt x="30" y="12"/>
                      <a:pt x="29" y="11"/>
                    </a:cubicBezTo>
                    <a:cubicBezTo>
                      <a:pt x="27" y="10"/>
                      <a:pt x="26" y="10"/>
                      <a:pt x="23" y="10"/>
                    </a:cubicBezTo>
                    <a:cubicBezTo>
                      <a:pt x="21" y="10"/>
                      <a:pt x="20" y="10"/>
                      <a:pt x="19" y="11"/>
                    </a:cubicBezTo>
                    <a:cubicBezTo>
                      <a:pt x="18" y="12"/>
                      <a:pt x="17" y="13"/>
                      <a:pt x="17" y="14"/>
                    </a:cubicBezTo>
                    <a:cubicBezTo>
                      <a:pt x="17" y="15"/>
                      <a:pt x="18" y="15"/>
                      <a:pt x="19" y="16"/>
                    </a:cubicBezTo>
                    <a:cubicBezTo>
                      <a:pt x="19" y="17"/>
                      <a:pt x="21" y="17"/>
                      <a:pt x="24" y="18"/>
                    </a:cubicBezTo>
                    <a:cubicBezTo>
                      <a:pt x="31" y="20"/>
                      <a:pt x="36" y="21"/>
                      <a:pt x="39" y="23"/>
                    </a:cubicBezTo>
                    <a:cubicBezTo>
                      <a:pt x="43" y="24"/>
                      <a:pt x="45" y="26"/>
                      <a:pt x="46" y="29"/>
                    </a:cubicBezTo>
                    <a:cubicBezTo>
                      <a:pt x="48" y="31"/>
                      <a:pt x="48" y="33"/>
                      <a:pt x="48" y="36"/>
                    </a:cubicBezTo>
                    <a:cubicBezTo>
                      <a:pt x="48" y="40"/>
                      <a:pt x="47" y="43"/>
                      <a:pt x="46" y="46"/>
                    </a:cubicBezTo>
                    <a:cubicBezTo>
                      <a:pt x="44" y="49"/>
                      <a:pt x="41" y="51"/>
                      <a:pt x="38" y="52"/>
                    </a:cubicBezTo>
                    <a:cubicBezTo>
                      <a:pt x="34" y="54"/>
                      <a:pt x="30" y="54"/>
                      <a:pt x="25" y="54"/>
                    </a:cubicBezTo>
                    <a:cubicBezTo>
                      <a:pt x="16" y="54"/>
                      <a:pt x="10" y="53"/>
                      <a:pt x="6" y="49"/>
                    </a:cubicBezTo>
                    <a:cubicBezTo>
                      <a:pt x="3" y="46"/>
                      <a:pt x="1" y="41"/>
                      <a:pt x="0" y="36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2" name="Freeform 57"/>
              <p:cNvSpPr>
                <a:spLocks/>
              </p:cNvSpPr>
              <p:nvPr/>
            </p:nvSpPr>
            <p:spPr bwMode="auto">
              <a:xfrm>
                <a:off x="5620" y="3096"/>
                <a:ext cx="82" cy="93"/>
              </a:xfrm>
              <a:custGeom>
                <a:avLst/>
                <a:gdLst>
                  <a:gd name="T0" fmla="*/ 0 w 48"/>
                  <a:gd name="T1" fmla="*/ 36 h 54"/>
                  <a:gd name="T2" fmla="*/ 15 w 48"/>
                  <a:gd name="T3" fmla="*/ 35 h 54"/>
                  <a:gd name="T4" fmla="*/ 17 w 48"/>
                  <a:gd name="T5" fmla="*/ 41 h 54"/>
                  <a:gd name="T6" fmla="*/ 24 w 48"/>
                  <a:gd name="T7" fmla="*/ 44 h 54"/>
                  <a:gd name="T8" fmla="*/ 30 w 48"/>
                  <a:gd name="T9" fmla="*/ 42 h 54"/>
                  <a:gd name="T10" fmla="*/ 32 w 48"/>
                  <a:gd name="T11" fmla="*/ 39 h 54"/>
                  <a:gd name="T12" fmla="*/ 30 w 48"/>
                  <a:gd name="T13" fmla="*/ 35 h 54"/>
                  <a:gd name="T14" fmla="*/ 22 w 48"/>
                  <a:gd name="T15" fmla="*/ 32 h 54"/>
                  <a:gd name="T16" fmla="*/ 6 w 48"/>
                  <a:gd name="T17" fmla="*/ 25 h 54"/>
                  <a:gd name="T18" fmla="*/ 2 w 48"/>
                  <a:gd name="T19" fmla="*/ 15 h 54"/>
                  <a:gd name="T20" fmla="*/ 4 w 48"/>
                  <a:gd name="T21" fmla="*/ 8 h 54"/>
                  <a:gd name="T22" fmla="*/ 11 w 48"/>
                  <a:gd name="T23" fmla="*/ 2 h 54"/>
                  <a:gd name="T24" fmla="*/ 24 w 48"/>
                  <a:gd name="T25" fmla="*/ 0 h 54"/>
                  <a:gd name="T26" fmla="*/ 40 w 48"/>
                  <a:gd name="T27" fmla="*/ 4 h 54"/>
                  <a:gd name="T28" fmla="*/ 46 w 48"/>
                  <a:gd name="T29" fmla="*/ 16 h 54"/>
                  <a:gd name="T30" fmla="*/ 30 w 48"/>
                  <a:gd name="T31" fmla="*/ 16 h 54"/>
                  <a:gd name="T32" fmla="*/ 28 w 48"/>
                  <a:gd name="T33" fmla="*/ 11 h 54"/>
                  <a:gd name="T34" fmla="*/ 22 w 48"/>
                  <a:gd name="T35" fmla="*/ 10 h 54"/>
                  <a:gd name="T36" fmla="*/ 18 w 48"/>
                  <a:gd name="T37" fmla="*/ 11 h 54"/>
                  <a:gd name="T38" fmla="*/ 17 w 48"/>
                  <a:gd name="T39" fmla="*/ 14 h 54"/>
                  <a:gd name="T40" fmla="*/ 18 w 48"/>
                  <a:gd name="T41" fmla="*/ 16 h 54"/>
                  <a:gd name="T42" fmla="*/ 23 w 48"/>
                  <a:gd name="T43" fmla="*/ 18 h 54"/>
                  <a:gd name="T44" fmla="*/ 39 w 48"/>
                  <a:gd name="T45" fmla="*/ 23 h 54"/>
                  <a:gd name="T46" fmla="*/ 46 w 48"/>
                  <a:gd name="T47" fmla="*/ 29 h 54"/>
                  <a:gd name="T48" fmla="*/ 48 w 48"/>
                  <a:gd name="T49" fmla="*/ 36 h 54"/>
                  <a:gd name="T50" fmla="*/ 45 w 48"/>
                  <a:gd name="T51" fmla="*/ 46 h 54"/>
                  <a:gd name="T52" fmla="*/ 37 w 48"/>
                  <a:gd name="T53" fmla="*/ 52 h 54"/>
                  <a:gd name="T54" fmla="*/ 24 w 48"/>
                  <a:gd name="T55" fmla="*/ 54 h 54"/>
                  <a:gd name="T56" fmla="*/ 6 w 48"/>
                  <a:gd name="T57" fmla="*/ 49 h 54"/>
                  <a:gd name="T58" fmla="*/ 0 w 48"/>
                  <a:gd name="T59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" h="54">
                    <a:moveTo>
                      <a:pt x="0" y="36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8"/>
                      <a:pt x="16" y="40"/>
                      <a:pt x="17" y="41"/>
                    </a:cubicBezTo>
                    <a:cubicBezTo>
                      <a:pt x="19" y="43"/>
                      <a:pt x="21" y="44"/>
                      <a:pt x="24" y="44"/>
                    </a:cubicBezTo>
                    <a:cubicBezTo>
                      <a:pt x="27" y="44"/>
                      <a:pt x="29" y="44"/>
                      <a:pt x="30" y="42"/>
                    </a:cubicBezTo>
                    <a:cubicBezTo>
                      <a:pt x="31" y="41"/>
                      <a:pt x="32" y="40"/>
                      <a:pt x="32" y="39"/>
                    </a:cubicBezTo>
                    <a:cubicBezTo>
                      <a:pt x="32" y="37"/>
                      <a:pt x="31" y="36"/>
                      <a:pt x="30" y="35"/>
                    </a:cubicBezTo>
                    <a:cubicBezTo>
                      <a:pt x="29" y="34"/>
                      <a:pt x="26" y="33"/>
                      <a:pt x="22" y="32"/>
                    </a:cubicBezTo>
                    <a:cubicBezTo>
                      <a:pt x="14" y="30"/>
                      <a:pt x="9" y="28"/>
                      <a:pt x="6" y="25"/>
                    </a:cubicBezTo>
                    <a:cubicBezTo>
                      <a:pt x="3" y="23"/>
                      <a:pt x="2" y="19"/>
                      <a:pt x="2" y="15"/>
                    </a:cubicBezTo>
                    <a:cubicBezTo>
                      <a:pt x="2" y="13"/>
                      <a:pt x="2" y="10"/>
                      <a:pt x="4" y="8"/>
                    </a:cubicBezTo>
                    <a:cubicBezTo>
                      <a:pt x="6" y="5"/>
                      <a:pt x="8" y="3"/>
                      <a:pt x="11" y="2"/>
                    </a:cubicBezTo>
                    <a:cubicBezTo>
                      <a:pt x="14" y="1"/>
                      <a:pt x="19" y="0"/>
                      <a:pt x="24" y="0"/>
                    </a:cubicBezTo>
                    <a:cubicBezTo>
                      <a:pt x="31" y="0"/>
                      <a:pt x="36" y="1"/>
                      <a:pt x="40" y="4"/>
                    </a:cubicBezTo>
                    <a:cubicBezTo>
                      <a:pt x="43" y="6"/>
                      <a:pt x="45" y="10"/>
                      <a:pt x="46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4"/>
                      <a:pt x="29" y="12"/>
                      <a:pt x="28" y="11"/>
                    </a:cubicBezTo>
                    <a:cubicBezTo>
                      <a:pt x="27" y="10"/>
                      <a:pt x="25" y="10"/>
                      <a:pt x="22" y="10"/>
                    </a:cubicBezTo>
                    <a:cubicBezTo>
                      <a:pt x="21" y="10"/>
                      <a:pt x="19" y="10"/>
                      <a:pt x="18" y="11"/>
                    </a:cubicBezTo>
                    <a:cubicBezTo>
                      <a:pt x="17" y="12"/>
                      <a:pt x="17" y="13"/>
                      <a:pt x="17" y="14"/>
                    </a:cubicBezTo>
                    <a:cubicBezTo>
                      <a:pt x="17" y="15"/>
                      <a:pt x="17" y="15"/>
                      <a:pt x="18" y="16"/>
                    </a:cubicBezTo>
                    <a:cubicBezTo>
                      <a:pt x="19" y="17"/>
                      <a:pt x="21" y="17"/>
                      <a:pt x="23" y="18"/>
                    </a:cubicBezTo>
                    <a:cubicBezTo>
                      <a:pt x="31" y="20"/>
                      <a:pt x="36" y="21"/>
                      <a:pt x="39" y="23"/>
                    </a:cubicBezTo>
                    <a:cubicBezTo>
                      <a:pt x="42" y="24"/>
                      <a:pt x="44" y="26"/>
                      <a:pt x="46" y="29"/>
                    </a:cubicBezTo>
                    <a:cubicBezTo>
                      <a:pt x="47" y="31"/>
                      <a:pt x="48" y="33"/>
                      <a:pt x="48" y="36"/>
                    </a:cubicBezTo>
                    <a:cubicBezTo>
                      <a:pt x="48" y="40"/>
                      <a:pt x="47" y="43"/>
                      <a:pt x="45" y="46"/>
                    </a:cubicBezTo>
                    <a:cubicBezTo>
                      <a:pt x="43" y="49"/>
                      <a:pt x="40" y="51"/>
                      <a:pt x="37" y="52"/>
                    </a:cubicBezTo>
                    <a:cubicBezTo>
                      <a:pt x="34" y="54"/>
                      <a:pt x="29" y="54"/>
                      <a:pt x="24" y="54"/>
                    </a:cubicBezTo>
                    <a:cubicBezTo>
                      <a:pt x="15" y="54"/>
                      <a:pt x="9" y="53"/>
                      <a:pt x="6" y="49"/>
                    </a:cubicBezTo>
                    <a:cubicBezTo>
                      <a:pt x="2" y="46"/>
                      <a:pt x="0" y="41"/>
                      <a:pt x="0" y="36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3" name="Freeform 58"/>
              <p:cNvSpPr>
                <a:spLocks noEditPoints="1"/>
              </p:cNvSpPr>
              <p:nvPr/>
            </p:nvSpPr>
            <p:spPr bwMode="auto">
              <a:xfrm>
                <a:off x="5712" y="3096"/>
                <a:ext cx="94" cy="93"/>
              </a:xfrm>
              <a:custGeom>
                <a:avLst/>
                <a:gdLst>
                  <a:gd name="T0" fmla="*/ 0 w 55"/>
                  <a:gd name="T1" fmla="*/ 27 h 54"/>
                  <a:gd name="T2" fmla="*/ 7 w 55"/>
                  <a:gd name="T3" fmla="*/ 7 h 54"/>
                  <a:gd name="T4" fmla="*/ 27 w 55"/>
                  <a:gd name="T5" fmla="*/ 0 h 54"/>
                  <a:gd name="T6" fmla="*/ 47 w 55"/>
                  <a:gd name="T7" fmla="*/ 7 h 54"/>
                  <a:gd name="T8" fmla="*/ 55 w 55"/>
                  <a:gd name="T9" fmla="*/ 27 h 54"/>
                  <a:gd name="T10" fmla="*/ 51 w 55"/>
                  <a:gd name="T11" fmla="*/ 42 h 54"/>
                  <a:gd name="T12" fmla="*/ 42 w 55"/>
                  <a:gd name="T13" fmla="*/ 51 h 54"/>
                  <a:gd name="T14" fmla="*/ 28 w 55"/>
                  <a:gd name="T15" fmla="*/ 54 h 54"/>
                  <a:gd name="T16" fmla="*/ 13 w 55"/>
                  <a:gd name="T17" fmla="*/ 52 h 54"/>
                  <a:gd name="T18" fmla="*/ 3 w 55"/>
                  <a:gd name="T19" fmla="*/ 43 h 54"/>
                  <a:gd name="T20" fmla="*/ 0 w 55"/>
                  <a:gd name="T21" fmla="*/ 27 h 54"/>
                  <a:gd name="T22" fmla="*/ 16 w 55"/>
                  <a:gd name="T23" fmla="*/ 27 h 54"/>
                  <a:gd name="T24" fmla="*/ 19 w 55"/>
                  <a:gd name="T25" fmla="*/ 39 h 54"/>
                  <a:gd name="T26" fmla="*/ 27 w 55"/>
                  <a:gd name="T27" fmla="*/ 42 h 54"/>
                  <a:gd name="T28" fmla="*/ 35 w 55"/>
                  <a:gd name="T29" fmla="*/ 39 h 54"/>
                  <a:gd name="T30" fmla="*/ 38 w 55"/>
                  <a:gd name="T31" fmla="*/ 27 h 54"/>
                  <a:gd name="T32" fmla="*/ 35 w 55"/>
                  <a:gd name="T33" fmla="*/ 16 h 54"/>
                  <a:gd name="T34" fmla="*/ 27 w 55"/>
                  <a:gd name="T35" fmla="*/ 12 h 54"/>
                  <a:gd name="T36" fmla="*/ 19 w 55"/>
                  <a:gd name="T37" fmla="*/ 16 h 54"/>
                  <a:gd name="T38" fmla="*/ 16 w 55"/>
                  <a:gd name="T3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54">
                    <a:moveTo>
                      <a:pt x="0" y="27"/>
                    </a:moveTo>
                    <a:cubicBezTo>
                      <a:pt x="0" y="19"/>
                      <a:pt x="2" y="12"/>
                      <a:pt x="7" y="7"/>
                    </a:cubicBezTo>
                    <a:cubicBezTo>
                      <a:pt x="12" y="2"/>
                      <a:pt x="18" y="0"/>
                      <a:pt x="27" y="0"/>
                    </a:cubicBezTo>
                    <a:cubicBezTo>
                      <a:pt x="36" y="0"/>
                      <a:pt x="43" y="2"/>
                      <a:pt x="47" y="7"/>
                    </a:cubicBezTo>
                    <a:cubicBezTo>
                      <a:pt x="52" y="12"/>
                      <a:pt x="55" y="18"/>
                      <a:pt x="55" y="27"/>
                    </a:cubicBezTo>
                    <a:cubicBezTo>
                      <a:pt x="55" y="33"/>
                      <a:pt x="53" y="38"/>
                      <a:pt x="51" y="42"/>
                    </a:cubicBezTo>
                    <a:cubicBezTo>
                      <a:pt x="49" y="46"/>
                      <a:pt x="46" y="49"/>
                      <a:pt x="42" y="51"/>
                    </a:cubicBezTo>
                    <a:cubicBezTo>
                      <a:pt x="38" y="53"/>
                      <a:pt x="34" y="54"/>
                      <a:pt x="28" y="54"/>
                    </a:cubicBezTo>
                    <a:cubicBezTo>
                      <a:pt x="22" y="54"/>
                      <a:pt x="17" y="53"/>
                      <a:pt x="13" y="52"/>
                    </a:cubicBezTo>
                    <a:cubicBezTo>
                      <a:pt x="9" y="50"/>
                      <a:pt x="6" y="47"/>
                      <a:pt x="3" y="43"/>
                    </a:cubicBezTo>
                    <a:cubicBezTo>
                      <a:pt x="1" y="38"/>
                      <a:pt x="0" y="33"/>
                      <a:pt x="0" y="27"/>
                    </a:cubicBezTo>
                    <a:close/>
                    <a:moveTo>
                      <a:pt x="16" y="27"/>
                    </a:moveTo>
                    <a:cubicBezTo>
                      <a:pt x="16" y="33"/>
                      <a:pt x="17" y="36"/>
                      <a:pt x="19" y="39"/>
                    </a:cubicBezTo>
                    <a:cubicBezTo>
                      <a:pt x="21" y="41"/>
                      <a:pt x="24" y="42"/>
                      <a:pt x="27" y="42"/>
                    </a:cubicBezTo>
                    <a:cubicBezTo>
                      <a:pt x="31" y="42"/>
                      <a:pt x="33" y="41"/>
                      <a:pt x="35" y="39"/>
                    </a:cubicBezTo>
                    <a:cubicBezTo>
                      <a:pt x="37" y="37"/>
                      <a:pt x="38" y="32"/>
                      <a:pt x="38" y="27"/>
                    </a:cubicBezTo>
                    <a:cubicBezTo>
                      <a:pt x="38" y="22"/>
                      <a:pt x="37" y="18"/>
                      <a:pt x="35" y="16"/>
                    </a:cubicBezTo>
                    <a:cubicBezTo>
                      <a:pt x="33" y="13"/>
                      <a:pt x="30" y="12"/>
                      <a:pt x="27" y="12"/>
                    </a:cubicBezTo>
                    <a:cubicBezTo>
                      <a:pt x="24" y="12"/>
                      <a:pt x="21" y="13"/>
                      <a:pt x="19" y="16"/>
                    </a:cubicBezTo>
                    <a:cubicBezTo>
                      <a:pt x="17" y="18"/>
                      <a:pt x="16" y="22"/>
                      <a:pt x="16" y="27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4" name="Freeform 59"/>
              <p:cNvSpPr>
                <a:spLocks/>
              </p:cNvSpPr>
              <p:nvPr/>
            </p:nvSpPr>
            <p:spPr bwMode="auto">
              <a:xfrm>
                <a:off x="5969" y="1312"/>
                <a:ext cx="82" cy="48"/>
              </a:xfrm>
              <a:custGeom>
                <a:avLst/>
                <a:gdLst>
                  <a:gd name="T0" fmla="*/ 76 w 82"/>
                  <a:gd name="T1" fmla="*/ 0 h 48"/>
                  <a:gd name="T2" fmla="*/ 82 w 82"/>
                  <a:gd name="T3" fmla="*/ 24 h 48"/>
                  <a:gd name="T4" fmla="*/ 7 w 82"/>
                  <a:gd name="T5" fmla="*/ 48 h 48"/>
                  <a:gd name="T6" fmla="*/ 0 w 82"/>
                  <a:gd name="T7" fmla="*/ 24 h 48"/>
                  <a:gd name="T8" fmla="*/ 76 w 8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8">
                    <a:moveTo>
                      <a:pt x="76" y="0"/>
                    </a:moveTo>
                    <a:lnTo>
                      <a:pt x="82" y="24"/>
                    </a:lnTo>
                    <a:lnTo>
                      <a:pt x="7" y="48"/>
                    </a:lnTo>
                    <a:lnTo>
                      <a:pt x="0" y="2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5" name="Freeform 60"/>
              <p:cNvSpPr>
                <a:spLocks/>
              </p:cNvSpPr>
              <p:nvPr/>
            </p:nvSpPr>
            <p:spPr bwMode="auto">
              <a:xfrm>
                <a:off x="5981" y="1353"/>
                <a:ext cx="98" cy="96"/>
              </a:xfrm>
              <a:custGeom>
                <a:avLst/>
                <a:gdLst>
                  <a:gd name="T0" fmla="*/ 76 w 98"/>
                  <a:gd name="T1" fmla="*/ 0 h 96"/>
                  <a:gd name="T2" fmla="*/ 82 w 98"/>
                  <a:gd name="T3" fmla="*/ 22 h 96"/>
                  <a:gd name="T4" fmla="*/ 50 w 98"/>
                  <a:gd name="T5" fmla="*/ 63 h 96"/>
                  <a:gd name="T6" fmla="*/ 91 w 98"/>
                  <a:gd name="T7" fmla="*/ 50 h 96"/>
                  <a:gd name="T8" fmla="*/ 98 w 98"/>
                  <a:gd name="T9" fmla="*/ 72 h 96"/>
                  <a:gd name="T10" fmla="*/ 22 w 98"/>
                  <a:gd name="T11" fmla="*/ 96 h 96"/>
                  <a:gd name="T12" fmla="*/ 16 w 98"/>
                  <a:gd name="T13" fmla="*/ 74 h 96"/>
                  <a:gd name="T14" fmla="*/ 48 w 98"/>
                  <a:gd name="T15" fmla="*/ 33 h 96"/>
                  <a:gd name="T16" fmla="*/ 7 w 98"/>
                  <a:gd name="T17" fmla="*/ 45 h 96"/>
                  <a:gd name="T18" fmla="*/ 0 w 98"/>
                  <a:gd name="T19" fmla="*/ 24 h 96"/>
                  <a:gd name="T20" fmla="*/ 76 w 98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96">
                    <a:moveTo>
                      <a:pt x="76" y="0"/>
                    </a:moveTo>
                    <a:lnTo>
                      <a:pt x="82" y="22"/>
                    </a:lnTo>
                    <a:lnTo>
                      <a:pt x="50" y="63"/>
                    </a:lnTo>
                    <a:lnTo>
                      <a:pt x="91" y="50"/>
                    </a:lnTo>
                    <a:lnTo>
                      <a:pt x="98" y="72"/>
                    </a:lnTo>
                    <a:lnTo>
                      <a:pt x="22" y="96"/>
                    </a:lnTo>
                    <a:lnTo>
                      <a:pt x="16" y="74"/>
                    </a:lnTo>
                    <a:lnTo>
                      <a:pt x="48" y="33"/>
                    </a:lnTo>
                    <a:lnTo>
                      <a:pt x="7" y="45"/>
                    </a:lnTo>
                    <a:lnTo>
                      <a:pt x="0" y="2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6" name="Freeform 61"/>
              <p:cNvSpPr>
                <a:spLocks/>
              </p:cNvSpPr>
              <p:nvPr/>
            </p:nvSpPr>
            <p:spPr bwMode="auto">
              <a:xfrm>
                <a:off x="6015" y="1446"/>
                <a:ext cx="84" cy="82"/>
              </a:xfrm>
              <a:custGeom>
                <a:avLst/>
                <a:gdLst>
                  <a:gd name="T0" fmla="*/ 23 w 49"/>
                  <a:gd name="T1" fmla="*/ 35 h 48"/>
                  <a:gd name="T2" fmla="*/ 23 w 49"/>
                  <a:gd name="T3" fmla="*/ 48 h 48"/>
                  <a:gd name="T4" fmla="*/ 14 w 49"/>
                  <a:gd name="T5" fmla="*/ 47 h 48"/>
                  <a:gd name="T6" fmla="*/ 7 w 49"/>
                  <a:gd name="T7" fmla="*/ 42 h 48"/>
                  <a:gd name="T8" fmla="*/ 2 w 49"/>
                  <a:gd name="T9" fmla="*/ 32 h 48"/>
                  <a:gd name="T10" fmla="*/ 0 w 49"/>
                  <a:gd name="T11" fmla="*/ 20 h 48"/>
                  <a:gd name="T12" fmla="*/ 5 w 49"/>
                  <a:gd name="T13" fmla="*/ 10 h 48"/>
                  <a:gd name="T14" fmla="*/ 18 w 49"/>
                  <a:gd name="T15" fmla="*/ 2 h 48"/>
                  <a:gd name="T16" fmla="*/ 36 w 49"/>
                  <a:gd name="T17" fmla="*/ 3 h 48"/>
                  <a:gd name="T18" fmla="*/ 47 w 49"/>
                  <a:gd name="T19" fmla="*/ 18 h 48"/>
                  <a:gd name="T20" fmla="*/ 48 w 49"/>
                  <a:gd name="T21" fmla="*/ 32 h 48"/>
                  <a:gd name="T22" fmla="*/ 40 w 49"/>
                  <a:gd name="T23" fmla="*/ 42 h 48"/>
                  <a:gd name="T24" fmla="*/ 34 w 49"/>
                  <a:gd name="T25" fmla="*/ 31 h 48"/>
                  <a:gd name="T26" fmla="*/ 36 w 49"/>
                  <a:gd name="T27" fmla="*/ 29 h 48"/>
                  <a:gd name="T28" fmla="*/ 38 w 49"/>
                  <a:gd name="T29" fmla="*/ 25 h 48"/>
                  <a:gd name="T30" fmla="*/ 37 w 49"/>
                  <a:gd name="T31" fmla="*/ 21 h 48"/>
                  <a:gd name="T32" fmla="*/ 31 w 49"/>
                  <a:gd name="T33" fmla="*/ 15 h 48"/>
                  <a:gd name="T34" fmla="*/ 22 w 49"/>
                  <a:gd name="T35" fmla="*/ 16 h 48"/>
                  <a:gd name="T36" fmla="*/ 13 w 49"/>
                  <a:gd name="T37" fmla="*/ 21 h 48"/>
                  <a:gd name="T38" fmla="*/ 12 w 49"/>
                  <a:gd name="T39" fmla="*/ 29 h 48"/>
                  <a:gd name="T40" fmla="*/ 16 w 49"/>
                  <a:gd name="T41" fmla="*/ 34 h 48"/>
                  <a:gd name="T42" fmla="*/ 23 w 49"/>
                  <a:gd name="T43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48">
                    <a:moveTo>
                      <a:pt x="23" y="35"/>
                    </a:moveTo>
                    <a:cubicBezTo>
                      <a:pt x="23" y="48"/>
                      <a:pt x="23" y="48"/>
                      <a:pt x="23" y="48"/>
                    </a:cubicBezTo>
                    <a:cubicBezTo>
                      <a:pt x="20" y="48"/>
                      <a:pt x="17" y="48"/>
                      <a:pt x="14" y="47"/>
                    </a:cubicBezTo>
                    <a:cubicBezTo>
                      <a:pt x="11" y="46"/>
                      <a:pt x="9" y="44"/>
                      <a:pt x="7" y="42"/>
                    </a:cubicBezTo>
                    <a:cubicBezTo>
                      <a:pt x="5" y="40"/>
                      <a:pt x="3" y="36"/>
                      <a:pt x="2" y="32"/>
                    </a:cubicBezTo>
                    <a:cubicBezTo>
                      <a:pt x="0" y="28"/>
                      <a:pt x="0" y="24"/>
                      <a:pt x="0" y="20"/>
                    </a:cubicBezTo>
                    <a:cubicBezTo>
                      <a:pt x="1" y="17"/>
                      <a:pt x="2" y="13"/>
                      <a:pt x="5" y="10"/>
                    </a:cubicBezTo>
                    <a:cubicBezTo>
                      <a:pt x="8" y="7"/>
                      <a:pt x="12" y="4"/>
                      <a:pt x="18" y="2"/>
                    </a:cubicBezTo>
                    <a:cubicBezTo>
                      <a:pt x="25" y="0"/>
                      <a:pt x="31" y="0"/>
                      <a:pt x="36" y="3"/>
                    </a:cubicBezTo>
                    <a:cubicBezTo>
                      <a:pt x="42" y="6"/>
                      <a:pt x="45" y="11"/>
                      <a:pt x="47" y="18"/>
                    </a:cubicBezTo>
                    <a:cubicBezTo>
                      <a:pt x="49" y="23"/>
                      <a:pt x="49" y="28"/>
                      <a:pt x="48" y="32"/>
                    </a:cubicBezTo>
                    <a:cubicBezTo>
                      <a:pt x="47" y="36"/>
                      <a:pt x="44" y="39"/>
                      <a:pt x="40" y="42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30"/>
                      <a:pt x="36" y="29"/>
                      <a:pt x="36" y="29"/>
                    </a:cubicBezTo>
                    <a:cubicBezTo>
                      <a:pt x="37" y="28"/>
                      <a:pt x="37" y="26"/>
                      <a:pt x="38" y="25"/>
                    </a:cubicBezTo>
                    <a:cubicBezTo>
                      <a:pt x="38" y="24"/>
                      <a:pt x="38" y="23"/>
                      <a:pt x="37" y="21"/>
                    </a:cubicBezTo>
                    <a:cubicBezTo>
                      <a:pt x="36" y="18"/>
                      <a:pt x="34" y="16"/>
                      <a:pt x="31" y="15"/>
                    </a:cubicBezTo>
                    <a:cubicBezTo>
                      <a:pt x="29" y="15"/>
                      <a:pt x="26" y="15"/>
                      <a:pt x="22" y="16"/>
                    </a:cubicBezTo>
                    <a:cubicBezTo>
                      <a:pt x="17" y="18"/>
                      <a:pt x="14" y="19"/>
                      <a:pt x="13" y="21"/>
                    </a:cubicBezTo>
                    <a:cubicBezTo>
                      <a:pt x="11" y="23"/>
                      <a:pt x="11" y="26"/>
                      <a:pt x="12" y="29"/>
                    </a:cubicBezTo>
                    <a:cubicBezTo>
                      <a:pt x="13" y="31"/>
                      <a:pt x="14" y="33"/>
                      <a:pt x="16" y="34"/>
                    </a:cubicBezTo>
                    <a:cubicBezTo>
                      <a:pt x="18" y="35"/>
                      <a:pt x="20" y="35"/>
                      <a:pt x="23" y="35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7" name="Freeform 62"/>
              <p:cNvSpPr>
                <a:spLocks noEditPoints="1"/>
              </p:cNvSpPr>
              <p:nvPr/>
            </p:nvSpPr>
            <p:spPr bwMode="auto">
              <a:xfrm>
                <a:off x="6033" y="1538"/>
                <a:ext cx="92" cy="83"/>
              </a:xfrm>
              <a:custGeom>
                <a:avLst/>
                <a:gdLst>
                  <a:gd name="T0" fmla="*/ 29 w 92"/>
                  <a:gd name="T1" fmla="*/ 52 h 83"/>
                  <a:gd name="T2" fmla="*/ 20 w 92"/>
                  <a:gd name="T3" fmla="*/ 24 h 83"/>
                  <a:gd name="T4" fmla="*/ 6 w 92"/>
                  <a:gd name="T5" fmla="*/ 24 h 83"/>
                  <a:gd name="T6" fmla="*/ 0 w 92"/>
                  <a:gd name="T7" fmla="*/ 0 h 83"/>
                  <a:gd name="T8" fmla="*/ 83 w 92"/>
                  <a:gd name="T9" fmla="*/ 5 h 83"/>
                  <a:gd name="T10" fmla="*/ 92 w 92"/>
                  <a:gd name="T11" fmla="*/ 31 h 83"/>
                  <a:gd name="T12" fmla="*/ 25 w 92"/>
                  <a:gd name="T13" fmla="*/ 83 h 83"/>
                  <a:gd name="T14" fmla="*/ 17 w 92"/>
                  <a:gd name="T15" fmla="*/ 59 h 83"/>
                  <a:gd name="T16" fmla="*/ 29 w 92"/>
                  <a:gd name="T17" fmla="*/ 52 h 83"/>
                  <a:gd name="T18" fmla="*/ 42 w 92"/>
                  <a:gd name="T19" fmla="*/ 41 h 83"/>
                  <a:gd name="T20" fmla="*/ 68 w 92"/>
                  <a:gd name="T21" fmla="*/ 24 h 83"/>
                  <a:gd name="T22" fmla="*/ 37 w 92"/>
                  <a:gd name="T23" fmla="*/ 24 h 83"/>
                  <a:gd name="T24" fmla="*/ 42 w 92"/>
                  <a:gd name="T2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83">
                    <a:moveTo>
                      <a:pt x="29" y="52"/>
                    </a:moveTo>
                    <a:lnTo>
                      <a:pt x="20" y="24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83" y="5"/>
                    </a:lnTo>
                    <a:lnTo>
                      <a:pt x="92" y="31"/>
                    </a:lnTo>
                    <a:lnTo>
                      <a:pt x="25" y="83"/>
                    </a:lnTo>
                    <a:lnTo>
                      <a:pt x="17" y="59"/>
                    </a:lnTo>
                    <a:lnTo>
                      <a:pt x="29" y="52"/>
                    </a:lnTo>
                    <a:close/>
                    <a:moveTo>
                      <a:pt x="42" y="41"/>
                    </a:moveTo>
                    <a:lnTo>
                      <a:pt x="68" y="24"/>
                    </a:lnTo>
                    <a:lnTo>
                      <a:pt x="37" y="24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8" name="Freeform 63"/>
              <p:cNvSpPr>
                <a:spLocks noEditPoints="1"/>
              </p:cNvSpPr>
              <p:nvPr/>
            </p:nvSpPr>
            <p:spPr bwMode="auto">
              <a:xfrm>
                <a:off x="6060" y="1605"/>
                <a:ext cx="91" cy="74"/>
              </a:xfrm>
              <a:custGeom>
                <a:avLst/>
                <a:gdLst>
                  <a:gd name="T0" fmla="*/ 44 w 53"/>
                  <a:gd name="T1" fmla="*/ 0 h 43"/>
                  <a:gd name="T2" fmla="*/ 51 w 53"/>
                  <a:gd name="T3" fmla="*/ 23 h 43"/>
                  <a:gd name="T4" fmla="*/ 51 w 53"/>
                  <a:gd name="T5" fmla="*/ 35 h 43"/>
                  <a:gd name="T6" fmla="*/ 42 w 53"/>
                  <a:gd name="T7" fmla="*/ 42 h 43"/>
                  <a:gd name="T8" fmla="*/ 31 w 53"/>
                  <a:gd name="T9" fmla="*/ 41 h 43"/>
                  <a:gd name="T10" fmla="*/ 23 w 53"/>
                  <a:gd name="T11" fmla="*/ 30 h 43"/>
                  <a:gd name="T12" fmla="*/ 21 w 53"/>
                  <a:gd name="T13" fmla="*/ 22 h 43"/>
                  <a:gd name="T14" fmla="*/ 4 w 53"/>
                  <a:gd name="T15" fmla="*/ 27 h 43"/>
                  <a:gd name="T16" fmla="*/ 0 w 53"/>
                  <a:gd name="T17" fmla="*/ 14 h 43"/>
                  <a:gd name="T18" fmla="*/ 44 w 53"/>
                  <a:gd name="T19" fmla="*/ 0 h 43"/>
                  <a:gd name="T20" fmla="*/ 30 w 53"/>
                  <a:gd name="T21" fmla="*/ 20 h 43"/>
                  <a:gd name="T22" fmla="*/ 31 w 53"/>
                  <a:gd name="T23" fmla="*/ 23 h 43"/>
                  <a:gd name="T24" fmla="*/ 34 w 53"/>
                  <a:gd name="T25" fmla="*/ 28 h 43"/>
                  <a:gd name="T26" fmla="*/ 38 w 53"/>
                  <a:gd name="T27" fmla="*/ 29 h 43"/>
                  <a:gd name="T28" fmla="*/ 41 w 53"/>
                  <a:gd name="T29" fmla="*/ 26 h 43"/>
                  <a:gd name="T30" fmla="*/ 41 w 53"/>
                  <a:gd name="T31" fmla="*/ 20 h 43"/>
                  <a:gd name="T32" fmla="*/ 39 w 53"/>
                  <a:gd name="T33" fmla="*/ 16 h 43"/>
                  <a:gd name="T34" fmla="*/ 30 w 53"/>
                  <a:gd name="T35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43">
                    <a:moveTo>
                      <a:pt x="44" y="0"/>
                    </a:moveTo>
                    <a:cubicBezTo>
                      <a:pt x="51" y="23"/>
                      <a:pt x="51" y="23"/>
                      <a:pt x="51" y="23"/>
                    </a:cubicBezTo>
                    <a:cubicBezTo>
                      <a:pt x="53" y="28"/>
                      <a:pt x="53" y="32"/>
                      <a:pt x="51" y="35"/>
                    </a:cubicBezTo>
                    <a:cubicBezTo>
                      <a:pt x="50" y="38"/>
                      <a:pt x="47" y="40"/>
                      <a:pt x="42" y="42"/>
                    </a:cubicBezTo>
                    <a:cubicBezTo>
                      <a:pt x="38" y="43"/>
                      <a:pt x="34" y="43"/>
                      <a:pt x="31" y="41"/>
                    </a:cubicBezTo>
                    <a:cubicBezTo>
                      <a:pt x="27" y="39"/>
                      <a:pt x="25" y="35"/>
                      <a:pt x="23" y="30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44" y="0"/>
                    </a:lnTo>
                    <a:close/>
                    <a:moveTo>
                      <a:pt x="30" y="20"/>
                    </a:move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6"/>
                      <a:pt x="32" y="27"/>
                      <a:pt x="34" y="28"/>
                    </a:cubicBezTo>
                    <a:cubicBezTo>
                      <a:pt x="35" y="29"/>
                      <a:pt x="36" y="29"/>
                      <a:pt x="38" y="29"/>
                    </a:cubicBezTo>
                    <a:cubicBezTo>
                      <a:pt x="39" y="28"/>
                      <a:pt x="40" y="27"/>
                      <a:pt x="41" y="26"/>
                    </a:cubicBezTo>
                    <a:cubicBezTo>
                      <a:pt x="41" y="25"/>
                      <a:pt x="41" y="23"/>
                      <a:pt x="41" y="20"/>
                    </a:cubicBezTo>
                    <a:cubicBezTo>
                      <a:pt x="39" y="16"/>
                      <a:pt x="39" y="16"/>
                      <a:pt x="39" y="16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9" name="Freeform 64"/>
              <p:cNvSpPr>
                <a:spLocks noEditPoints="1"/>
              </p:cNvSpPr>
              <p:nvPr/>
            </p:nvSpPr>
            <p:spPr bwMode="auto">
              <a:xfrm>
                <a:off x="6079" y="1689"/>
                <a:ext cx="92" cy="83"/>
              </a:xfrm>
              <a:custGeom>
                <a:avLst/>
                <a:gdLst>
                  <a:gd name="T0" fmla="*/ 29 w 92"/>
                  <a:gd name="T1" fmla="*/ 50 h 83"/>
                  <a:gd name="T2" fmla="*/ 20 w 92"/>
                  <a:gd name="T3" fmla="*/ 23 h 83"/>
                  <a:gd name="T4" fmla="*/ 7 w 92"/>
                  <a:gd name="T5" fmla="*/ 24 h 83"/>
                  <a:gd name="T6" fmla="*/ 0 w 92"/>
                  <a:gd name="T7" fmla="*/ 0 h 83"/>
                  <a:gd name="T8" fmla="*/ 84 w 92"/>
                  <a:gd name="T9" fmla="*/ 4 h 83"/>
                  <a:gd name="T10" fmla="*/ 92 w 92"/>
                  <a:gd name="T11" fmla="*/ 29 h 83"/>
                  <a:gd name="T12" fmla="*/ 25 w 92"/>
                  <a:gd name="T13" fmla="*/ 83 h 83"/>
                  <a:gd name="T14" fmla="*/ 17 w 92"/>
                  <a:gd name="T15" fmla="*/ 57 h 83"/>
                  <a:gd name="T16" fmla="*/ 29 w 92"/>
                  <a:gd name="T17" fmla="*/ 50 h 83"/>
                  <a:gd name="T18" fmla="*/ 44 w 92"/>
                  <a:gd name="T19" fmla="*/ 40 h 83"/>
                  <a:gd name="T20" fmla="*/ 68 w 92"/>
                  <a:gd name="T21" fmla="*/ 23 h 83"/>
                  <a:gd name="T22" fmla="*/ 39 w 92"/>
                  <a:gd name="T23" fmla="*/ 23 h 83"/>
                  <a:gd name="T24" fmla="*/ 44 w 92"/>
                  <a:gd name="T25" fmla="*/ 4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83">
                    <a:moveTo>
                      <a:pt x="29" y="50"/>
                    </a:moveTo>
                    <a:lnTo>
                      <a:pt x="20" y="23"/>
                    </a:lnTo>
                    <a:lnTo>
                      <a:pt x="7" y="24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92" y="29"/>
                    </a:lnTo>
                    <a:lnTo>
                      <a:pt x="25" y="83"/>
                    </a:lnTo>
                    <a:lnTo>
                      <a:pt x="17" y="57"/>
                    </a:lnTo>
                    <a:lnTo>
                      <a:pt x="29" y="50"/>
                    </a:lnTo>
                    <a:close/>
                    <a:moveTo>
                      <a:pt x="44" y="40"/>
                    </a:moveTo>
                    <a:lnTo>
                      <a:pt x="68" y="23"/>
                    </a:lnTo>
                    <a:lnTo>
                      <a:pt x="39" y="23"/>
                    </a:lnTo>
                    <a:lnTo>
                      <a:pt x="44" y="4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0" name="Freeform 65"/>
              <p:cNvSpPr>
                <a:spLocks/>
              </p:cNvSpPr>
              <p:nvPr/>
            </p:nvSpPr>
            <p:spPr bwMode="auto">
              <a:xfrm>
                <a:off x="6113" y="1758"/>
                <a:ext cx="84" cy="82"/>
              </a:xfrm>
              <a:custGeom>
                <a:avLst/>
                <a:gdLst>
                  <a:gd name="T0" fmla="*/ 23 w 49"/>
                  <a:gd name="T1" fmla="*/ 35 h 48"/>
                  <a:gd name="T2" fmla="*/ 23 w 49"/>
                  <a:gd name="T3" fmla="*/ 48 h 48"/>
                  <a:gd name="T4" fmla="*/ 14 w 49"/>
                  <a:gd name="T5" fmla="*/ 47 h 48"/>
                  <a:gd name="T6" fmla="*/ 7 w 49"/>
                  <a:gd name="T7" fmla="*/ 42 h 48"/>
                  <a:gd name="T8" fmla="*/ 2 w 49"/>
                  <a:gd name="T9" fmla="*/ 33 h 48"/>
                  <a:gd name="T10" fmla="*/ 0 w 49"/>
                  <a:gd name="T11" fmla="*/ 20 h 48"/>
                  <a:gd name="T12" fmla="*/ 5 w 49"/>
                  <a:gd name="T13" fmla="*/ 10 h 48"/>
                  <a:gd name="T14" fmla="*/ 18 w 49"/>
                  <a:gd name="T15" fmla="*/ 2 h 48"/>
                  <a:gd name="T16" fmla="*/ 36 w 49"/>
                  <a:gd name="T17" fmla="*/ 3 h 48"/>
                  <a:gd name="T18" fmla="*/ 47 w 49"/>
                  <a:gd name="T19" fmla="*/ 18 h 48"/>
                  <a:gd name="T20" fmla="*/ 48 w 49"/>
                  <a:gd name="T21" fmla="*/ 32 h 48"/>
                  <a:gd name="T22" fmla="*/ 40 w 49"/>
                  <a:gd name="T23" fmla="*/ 42 h 48"/>
                  <a:gd name="T24" fmla="*/ 33 w 49"/>
                  <a:gd name="T25" fmla="*/ 31 h 48"/>
                  <a:gd name="T26" fmla="*/ 36 w 49"/>
                  <a:gd name="T27" fmla="*/ 29 h 48"/>
                  <a:gd name="T28" fmla="*/ 37 w 49"/>
                  <a:gd name="T29" fmla="*/ 25 h 48"/>
                  <a:gd name="T30" fmla="*/ 37 w 49"/>
                  <a:gd name="T31" fmla="*/ 21 h 48"/>
                  <a:gd name="T32" fmla="*/ 31 w 49"/>
                  <a:gd name="T33" fmla="*/ 15 h 48"/>
                  <a:gd name="T34" fmla="*/ 22 w 49"/>
                  <a:gd name="T35" fmla="*/ 16 h 48"/>
                  <a:gd name="T36" fmla="*/ 13 w 49"/>
                  <a:gd name="T37" fmla="*/ 21 h 48"/>
                  <a:gd name="T38" fmla="*/ 12 w 49"/>
                  <a:gd name="T39" fmla="*/ 29 h 48"/>
                  <a:gd name="T40" fmla="*/ 16 w 49"/>
                  <a:gd name="T41" fmla="*/ 34 h 48"/>
                  <a:gd name="T42" fmla="*/ 23 w 49"/>
                  <a:gd name="T43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48">
                    <a:moveTo>
                      <a:pt x="23" y="35"/>
                    </a:moveTo>
                    <a:cubicBezTo>
                      <a:pt x="23" y="48"/>
                      <a:pt x="23" y="48"/>
                      <a:pt x="23" y="48"/>
                    </a:cubicBezTo>
                    <a:cubicBezTo>
                      <a:pt x="20" y="48"/>
                      <a:pt x="16" y="48"/>
                      <a:pt x="14" y="47"/>
                    </a:cubicBezTo>
                    <a:cubicBezTo>
                      <a:pt x="11" y="46"/>
                      <a:pt x="8" y="44"/>
                      <a:pt x="7" y="42"/>
                    </a:cubicBezTo>
                    <a:cubicBezTo>
                      <a:pt x="5" y="40"/>
                      <a:pt x="3" y="36"/>
                      <a:pt x="2" y="33"/>
                    </a:cubicBezTo>
                    <a:cubicBezTo>
                      <a:pt x="0" y="28"/>
                      <a:pt x="0" y="24"/>
                      <a:pt x="0" y="20"/>
                    </a:cubicBezTo>
                    <a:cubicBezTo>
                      <a:pt x="1" y="17"/>
                      <a:pt x="2" y="13"/>
                      <a:pt x="5" y="10"/>
                    </a:cubicBezTo>
                    <a:cubicBezTo>
                      <a:pt x="8" y="7"/>
                      <a:pt x="12" y="4"/>
                      <a:pt x="18" y="2"/>
                    </a:cubicBezTo>
                    <a:cubicBezTo>
                      <a:pt x="25" y="0"/>
                      <a:pt x="31" y="0"/>
                      <a:pt x="36" y="3"/>
                    </a:cubicBezTo>
                    <a:cubicBezTo>
                      <a:pt x="41" y="6"/>
                      <a:pt x="45" y="11"/>
                      <a:pt x="47" y="18"/>
                    </a:cubicBezTo>
                    <a:cubicBezTo>
                      <a:pt x="49" y="23"/>
                      <a:pt x="49" y="28"/>
                      <a:pt x="48" y="32"/>
                    </a:cubicBezTo>
                    <a:cubicBezTo>
                      <a:pt x="47" y="36"/>
                      <a:pt x="44" y="39"/>
                      <a:pt x="40" y="42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5" y="30"/>
                      <a:pt x="35" y="29"/>
                      <a:pt x="36" y="29"/>
                    </a:cubicBezTo>
                    <a:cubicBezTo>
                      <a:pt x="37" y="28"/>
                      <a:pt x="37" y="26"/>
                      <a:pt x="37" y="25"/>
                    </a:cubicBezTo>
                    <a:cubicBezTo>
                      <a:pt x="38" y="24"/>
                      <a:pt x="38" y="23"/>
                      <a:pt x="37" y="21"/>
                    </a:cubicBezTo>
                    <a:cubicBezTo>
                      <a:pt x="36" y="18"/>
                      <a:pt x="34" y="16"/>
                      <a:pt x="31" y="15"/>
                    </a:cubicBezTo>
                    <a:cubicBezTo>
                      <a:pt x="29" y="15"/>
                      <a:pt x="26" y="15"/>
                      <a:pt x="22" y="16"/>
                    </a:cubicBezTo>
                    <a:cubicBezTo>
                      <a:pt x="17" y="18"/>
                      <a:pt x="14" y="19"/>
                      <a:pt x="13" y="21"/>
                    </a:cubicBezTo>
                    <a:cubicBezTo>
                      <a:pt x="11" y="23"/>
                      <a:pt x="11" y="26"/>
                      <a:pt x="12" y="29"/>
                    </a:cubicBezTo>
                    <a:cubicBezTo>
                      <a:pt x="13" y="31"/>
                      <a:pt x="14" y="33"/>
                      <a:pt x="16" y="34"/>
                    </a:cubicBezTo>
                    <a:cubicBezTo>
                      <a:pt x="18" y="35"/>
                      <a:pt x="20" y="35"/>
                      <a:pt x="23" y="35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1" name="Freeform 66"/>
              <p:cNvSpPr>
                <a:spLocks/>
              </p:cNvSpPr>
              <p:nvPr/>
            </p:nvSpPr>
            <p:spPr bwMode="auto">
              <a:xfrm>
                <a:off x="6132" y="1837"/>
                <a:ext cx="82" cy="46"/>
              </a:xfrm>
              <a:custGeom>
                <a:avLst/>
                <a:gdLst>
                  <a:gd name="T0" fmla="*/ 75 w 82"/>
                  <a:gd name="T1" fmla="*/ 0 h 46"/>
                  <a:gd name="T2" fmla="*/ 82 w 82"/>
                  <a:gd name="T3" fmla="*/ 22 h 46"/>
                  <a:gd name="T4" fmla="*/ 7 w 82"/>
                  <a:gd name="T5" fmla="*/ 46 h 46"/>
                  <a:gd name="T6" fmla="*/ 0 w 82"/>
                  <a:gd name="T7" fmla="*/ 22 h 46"/>
                  <a:gd name="T8" fmla="*/ 75 w 8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6">
                    <a:moveTo>
                      <a:pt x="75" y="0"/>
                    </a:moveTo>
                    <a:lnTo>
                      <a:pt x="82" y="22"/>
                    </a:lnTo>
                    <a:lnTo>
                      <a:pt x="7" y="46"/>
                    </a:lnTo>
                    <a:lnTo>
                      <a:pt x="0" y="2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2" name="Freeform 67"/>
              <p:cNvSpPr>
                <a:spLocks noEditPoints="1"/>
              </p:cNvSpPr>
              <p:nvPr/>
            </p:nvSpPr>
            <p:spPr bwMode="auto">
              <a:xfrm>
                <a:off x="6144" y="1876"/>
                <a:ext cx="89" cy="86"/>
              </a:xfrm>
              <a:custGeom>
                <a:avLst/>
                <a:gdLst>
                  <a:gd name="T0" fmla="*/ 44 w 52"/>
                  <a:gd name="T1" fmla="*/ 0 h 50"/>
                  <a:gd name="T2" fmla="*/ 51 w 52"/>
                  <a:gd name="T3" fmla="*/ 21 h 50"/>
                  <a:gd name="T4" fmla="*/ 52 w 52"/>
                  <a:gd name="T5" fmla="*/ 31 h 50"/>
                  <a:gd name="T6" fmla="*/ 49 w 52"/>
                  <a:gd name="T7" fmla="*/ 38 h 50"/>
                  <a:gd name="T8" fmla="*/ 43 w 52"/>
                  <a:gd name="T9" fmla="*/ 44 h 50"/>
                  <a:gd name="T10" fmla="*/ 35 w 52"/>
                  <a:gd name="T11" fmla="*/ 48 h 50"/>
                  <a:gd name="T12" fmla="*/ 24 w 52"/>
                  <a:gd name="T13" fmla="*/ 50 h 50"/>
                  <a:gd name="T14" fmla="*/ 16 w 52"/>
                  <a:gd name="T15" fmla="*/ 47 h 50"/>
                  <a:gd name="T16" fmla="*/ 10 w 52"/>
                  <a:gd name="T17" fmla="*/ 42 h 50"/>
                  <a:gd name="T18" fmla="*/ 7 w 52"/>
                  <a:gd name="T19" fmla="*/ 34 h 50"/>
                  <a:gd name="T20" fmla="*/ 0 w 52"/>
                  <a:gd name="T21" fmla="*/ 14 h 50"/>
                  <a:gd name="T22" fmla="*/ 44 w 52"/>
                  <a:gd name="T23" fmla="*/ 0 h 50"/>
                  <a:gd name="T24" fmla="*/ 39 w 52"/>
                  <a:gd name="T25" fmla="*/ 17 h 50"/>
                  <a:gd name="T26" fmla="*/ 15 w 52"/>
                  <a:gd name="T27" fmla="*/ 25 h 50"/>
                  <a:gd name="T28" fmla="*/ 16 w 52"/>
                  <a:gd name="T29" fmla="*/ 28 h 50"/>
                  <a:gd name="T30" fmla="*/ 19 w 52"/>
                  <a:gd name="T31" fmla="*/ 34 h 50"/>
                  <a:gd name="T32" fmla="*/ 23 w 52"/>
                  <a:gd name="T33" fmla="*/ 35 h 50"/>
                  <a:gd name="T34" fmla="*/ 31 w 52"/>
                  <a:gd name="T35" fmla="*/ 34 h 50"/>
                  <a:gd name="T36" fmla="*/ 40 w 52"/>
                  <a:gd name="T37" fmla="*/ 29 h 50"/>
                  <a:gd name="T38" fmla="*/ 40 w 52"/>
                  <a:gd name="T39" fmla="*/ 20 h 50"/>
                  <a:gd name="T40" fmla="*/ 39 w 52"/>
                  <a:gd name="T41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50">
                    <a:moveTo>
                      <a:pt x="44" y="0"/>
                    </a:moveTo>
                    <a:cubicBezTo>
                      <a:pt x="51" y="21"/>
                      <a:pt x="51" y="21"/>
                      <a:pt x="51" y="21"/>
                    </a:cubicBezTo>
                    <a:cubicBezTo>
                      <a:pt x="52" y="25"/>
                      <a:pt x="52" y="28"/>
                      <a:pt x="52" y="31"/>
                    </a:cubicBezTo>
                    <a:cubicBezTo>
                      <a:pt x="52" y="34"/>
                      <a:pt x="51" y="36"/>
                      <a:pt x="49" y="38"/>
                    </a:cubicBezTo>
                    <a:cubicBezTo>
                      <a:pt x="48" y="41"/>
                      <a:pt x="46" y="42"/>
                      <a:pt x="43" y="44"/>
                    </a:cubicBezTo>
                    <a:cubicBezTo>
                      <a:pt x="41" y="46"/>
                      <a:pt x="38" y="47"/>
                      <a:pt x="35" y="48"/>
                    </a:cubicBezTo>
                    <a:cubicBezTo>
                      <a:pt x="31" y="49"/>
                      <a:pt x="27" y="50"/>
                      <a:pt x="24" y="50"/>
                    </a:cubicBezTo>
                    <a:cubicBezTo>
                      <a:pt x="21" y="49"/>
                      <a:pt x="18" y="48"/>
                      <a:pt x="16" y="47"/>
                    </a:cubicBezTo>
                    <a:cubicBezTo>
                      <a:pt x="13" y="46"/>
                      <a:pt x="12" y="44"/>
                      <a:pt x="10" y="42"/>
                    </a:cubicBezTo>
                    <a:cubicBezTo>
                      <a:pt x="9" y="39"/>
                      <a:pt x="7" y="37"/>
                      <a:pt x="7" y="34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44" y="0"/>
                    </a:lnTo>
                    <a:close/>
                    <a:moveTo>
                      <a:pt x="39" y="17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" y="31"/>
                      <a:pt x="17" y="33"/>
                      <a:pt x="19" y="34"/>
                    </a:cubicBezTo>
                    <a:cubicBezTo>
                      <a:pt x="20" y="35"/>
                      <a:pt x="21" y="35"/>
                      <a:pt x="23" y="35"/>
                    </a:cubicBezTo>
                    <a:cubicBezTo>
                      <a:pt x="24" y="36"/>
                      <a:pt x="27" y="35"/>
                      <a:pt x="31" y="34"/>
                    </a:cubicBezTo>
                    <a:cubicBezTo>
                      <a:pt x="35" y="33"/>
                      <a:pt x="38" y="31"/>
                      <a:pt x="40" y="29"/>
                    </a:cubicBezTo>
                    <a:cubicBezTo>
                      <a:pt x="41" y="27"/>
                      <a:pt x="41" y="24"/>
                      <a:pt x="40" y="20"/>
                    </a:cubicBezTo>
                    <a:lnTo>
                      <a:pt x="39" y="17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3" name="Freeform 68"/>
              <p:cNvSpPr>
                <a:spLocks noEditPoints="1"/>
              </p:cNvSpPr>
              <p:nvPr/>
            </p:nvSpPr>
            <p:spPr bwMode="auto">
              <a:xfrm>
                <a:off x="6166" y="1971"/>
                <a:ext cx="93" cy="82"/>
              </a:xfrm>
              <a:custGeom>
                <a:avLst/>
                <a:gdLst>
                  <a:gd name="T0" fmla="*/ 29 w 93"/>
                  <a:gd name="T1" fmla="*/ 50 h 82"/>
                  <a:gd name="T2" fmla="*/ 21 w 93"/>
                  <a:gd name="T3" fmla="*/ 24 h 82"/>
                  <a:gd name="T4" fmla="*/ 7 w 93"/>
                  <a:gd name="T5" fmla="*/ 24 h 82"/>
                  <a:gd name="T6" fmla="*/ 0 w 93"/>
                  <a:gd name="T7" fmla="*/ 0 h 82"/>
                  <a:gd name="T8" fmla="*/ 84 w 93"/>
                  <a:gd name="T9" fmla="*/ 5 h 82"/>
                  <a:gd name="T10" fmla="*/ 93 w 93"/>
                  <a:gd name="T11" fmla="*/ 29 h 82"/>
                  <a:gd name="T12" fmla="*/ 26 w 93"/>
                  <a:gd name="T13" fmla="*/ 82 h 82"/>
                  <a:gd name="T14" fmla="*/ 19 w 93"/>
                  <a:gd name="T15" fmla="*/ 58 h 82"/>
                  <a:gd name="T16" fmla="*/ 29 w 93"/>
                  <a:gd name="T17" fmla="*/ 50 h 82"/>
                  <a:gd name="T18" fmla="*/ 45 w 93"/>
                  <a:gd name="T19" fmla="*/ 39 h 82"/>
                  <a:gd name="T20" fmla="*/ 69 w 93"/>
                  <a:gd name="T21" fmla="*/ 22 h 82"/>
                  <a:gd name="T22" fmla="*/ 40 w 93"/>
                  <a:gd name="T23" fmla="*/ 24 h 82"/>
                  <a:gd name="T24" fmla="*/ 45 w 93"/>
                  <a:gd name="T25" fmla="*/ 3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82">
                    <a:moveTo>
                      <a:pt x="29" y="50"/>
                    </a:moveTo>
                    <a:lnTo>
                      <a:pt x="21" y="24"/>
                    </a:lnTo>
                    <a:lnTo>
                      <a:pt x="7" y="24"/>
                    </a:lnTo>
                    <a:lnTo>
                      <a:pt x="0" y="0"/>
                    </a:lnTo>
                    <a:lnTo>
                      <a:pt x="84" y="5"/>
                    </a:lnTo>
                    <a:lnTo>
                      <a:pt x="93" y="29"/>
                    </a:lnTo>
                    <a:lnTo>
                      <a:pt x="26" y="82"/>
                    </a:lnTo>
                    <a:lnTo>
                      <a:pt x="19" y="58"/>
                    </a:lnTo>
                    <a:lnTo>
                      <a:pt x="29" y="50"/>
                    </a:lnTo>
                    <a:close/>
                    <a:moveTo>
                      <a:pt x="45" y="39"/>
                    </a:moveTo>
                    <a:lnTo>
                      <a:pt x="69" y="22"/>
                    </a:lnTo>
                    <a:lnTo>
                      <a:pt x="40" y="24"/>
                    </a:lnTo>
                    <a:lnTo>
                      <a:pt x="45" y="39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4" name="Freeform 69"/>
              <p:cNvSpPr>
                <a:spLocks noEditPoints="1"/>
              </p:cNvSpPr>
              <p:nvPr/>
            </p:nvSpPr>
            <p:spPr bwMode="auto">
              <a:xfrm>
                <a:off x="6194" y="2038"/>
                <a:ext cx="90" cy="84"/>
              </a:xfrm>
              <a:custGeom>
                <a:avLst/>
                <a:gdLst>
                  <a:gd name="T0" fmla="*/ 45 w 53"/>
                  <a:gd name="T1" fmla="*/ 0 h 49"/>
                  <a:gd name="T2" fmla="*/ 51 w 53"/>
                  <a:gd name="T3" fmla="*/ 20 h 49"/>
                  <a:gd name="T4" fmla="*/ 52 w 53"/>
                  <a:gd name="T5" fmla="*/ 30 h 49"/>
                  <a:gd name="T6" fmla="*/ 49 w 53"/>
                  <a:gd name="T7" fmla="*/ 38 h 49"/>
                  <a:gd name="T8" fmla="*/ 44 w 53"/>
                  <a:gd name="T9" fmla="*/ 43 h 49"/>
                  <a:gd name="T10" fmla="*/ 35 w 53"/>
                  <a:gd name="T11" fmla="*/ 47 h 49"/>
                  <a:gd name="T12" fmla="*/ 24 w 53"/>
                  <a:gd name="T13" fmla="*/ 49 h 49"/>
                  <a:gd name="T14" fmla="*/ 16 w 53"/>
                  <a:gd name="T15" fmla="*/ 46 h 49"/>
                  <a:gd name="T16" fmla="*/ 10 w 53"/>
                  <a:gd name="T17" fmla="*/ 41 h 49"/>
                  <a:gd name="T18" fmla="*/ 7 w 53"/>
                  <a:gd name="T19" fmla="*/ 34 h 49"/>
                  <a:gd name="T20" fmla="*/ 0 w 53"/>
                  <a:gd name="T21" fmla="*/ 13 h 49"/>
                  <a:gd name="T22" fmla="*/ 45 w 53"/>
                  <a:gd name="T23" fmla="*/ 0 h 49"/>
                  <a:gd name="T24" fmla="*/ 39 w 53"/>
                  <a:gd name="T25" fmla="*/ 16 h 49"/>
                  <a:gd name="T26" fmla="*/ 15 w 53"/>
                  <a:gd name="T27" fmla="*/ 24 h 49"/>
                  <a:gd name="T28" fmla="*/ 16 w 53"/>
                  <a:gd name="T29" fmla="*/ 27 h 49"/>
                  <a:gd name="T30" fmla="*/ 19 w 53"/>
                  <a:gd name="T31" fmla="*/ 33 h 49"/>
                  <a:gd name="T32" fmla="*/ 23 w 53"/>
                  <a:gd name="T33" fmla="*/ 35 h 49"/>
                  <a:gd name="T34" fmla="*/ 31 w 53"/>
                  <a:gd name="T35" fmla="*/ 33 h 49"/>
                  <a:gd name="T36" fmla="*/ 40 w 53"/>
                  <a:gd name="T37" fmla="*/ 28 h 49"/>
                  <a:gd name="T38" fmla="*/ 40 w 53"/>
                  <a:gd name="T39" fmla="*/ 20 h 49"/>
                  <a:gd name="T40" fmla="*/ 39 w 53"/>
                  <a:gd name="T41" fmla="*/ 1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49">
                    <a:moveTo>
                      <a:pt x="45" y="0"/>
                    </a:moveTo>
                    <a:cubicBezTo>
                      <a:pt x="51" y="20"/>
                      <a:pt x="51" y="20"/>
                      <a:pt x="51" y="20"/>
                    </a:cubicBezTo>
                    <a:cubicBezTo>
                      <a:pt x="52" y="24"/>
                      <a:pt x="53" y="27"/>
                      <a:pt x="52" y="30"/>
                    </a:cubicBezTo>
                    <a:cubicBezTo>
                      <a:pt x="52" y="33"/>
                      <a:pt x="51" y="35"/>
                      <a:pt x="49" y="38"/>
                    </a:cubicBezTo>
                    <a:cubicBezTo>
                      <a:pt x="48" y="40"/>
                      <a:pt x="46" y="42"/>
                      <a:pt x="44" y="43"/>
                    </a:cubicBezTo>
                    <a:cubicBezTo>
                      <a:pt x="41" y="45"/>
                      <a:pt x="38" y="46"/>
                      <a:pt x="35" y="47"/>
                    </a:cubicBezTo>
                    <a:cubicBezTo>
                      <a:pt x="31" y="48"/>
                      <a:pt x="27" y="49"/>
                      <a:pt x="24" y="49"/>
                    </a:cubicBezTo>
                    <a:cubicBezTo>
                      <a:pt x="21" y="49"/>
                      <a:pt x="18" y="48"/>
                      <a:pt x="16" y="46"/>
                    </a:cubicBezTo>
                    <a:cubicBezTo>
                      <a:pt x="14" y="45"/>
                      <a:pt x="12" y="43"/>
                      <a:pt x="10" y="41"/>
                    </a:cubicBezTo>
                    <a:cubicBezTo>
                      <a:pt x="9" y="39"/>
                      <a:pt x="7" y="36"/>
                      <a:pt x="7" y="34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45" y="0"/>
                    </a:lnTo>
                    <a:close/>
                    <a:moveTo>
                      <a:pt x="39" y="16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30"/>
                      <a:pt x="18" y="32"/>
                      <a:pt x="19" y="33"/>
                    </a:cubicBezTo>
                    <a:cubicBezTo>
                      <a:pt x="20" y="34"/>
                      <a:pt x="21" y="35"/>
                      <a:pt x="23" y="35"/>
                    </a:cubicBezTo>
                    <a:cubicBezTo>
                      <a:pt x="25" y="35"/>
                      <a:pt x="27" y="34"/>
                      <a:pt x="31" y="33"/>
                    </a:cubicBezTo>
                    <a:cubicBezTo>
                      <a:pt x="35" y="32"/>
                      <a:pt x="38" y="30"/>
                      <a:pt x="40" y="28"/>
                    </a:cubicBezTo>
                    <a:cubicBezTo>
                      <a:pt x="41" y="26"/>
                      <a:pt x="41" y="23"/>
                      <a:pt x="40" y="20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5" name="Freeform 70"/>
              <p:cNvSpPr>
                <a:spLocks/>
              </p:cNvSpPr>
              <p:nvPr/>
            </p:nvSpPr>
            <p:spPr bwMode="auto">
              <a:xfrm>
                <a:off x="6219" y="2118"/>
                <a:ext cx="96" cy="88"/>
              </a:xfrm>
              <a:custGeom>
                <a:avLst/>
                <a:gdLst>
                  <a:gd name="T0" fmla="*/ 76 w 96"/>
                  <a:gd name="T1" fmla="*/ 0 h 88"/>
                  <a:gd name="T2" fmla="*/ 96 w 96"/>
                  <a:gd name="T3" fmla="*/ 64 h 88"/>
                  <a:gd name="T4" fmla="*/ 79 w 96"/>
                  <a:gd name="T5" fmla="*/ 69 h 88"/>
                  <a:gd name="T6" fmla="*/ 67 w 96"/>
                  <a:gd name="T7" fmla="*/ 29 h 88"/>
                  <a:gd name="T8" fmla="*/ 55 w 96"/>
                  <a:gd name="T9" fmla="*/ 33 h 88"/>
                  <a:gd name="T10" fmla="*/ 67 w 96"/>
                  <a:gd name="T11" fmla="*/ 69 h 88"/>
                  <a:gd name="T12" fmla="*/ 52 w 96"/>
                  <a:gd name="T13" fmla="*/ 74 h 88"/>
                  <a:gd name="T14" fmla="*/ 40 w 96"/>
                  <a:gd name="T15" fmla="*/ 38 h 88"/>
                  <a:gd name="T16" fmla="*/ 26 w 96"/>
                  <a:gd name="T17" fmla="*/ 43 h 88"/>
                  <a:gd name="T18" fmla="*/ 38 w 96"/>
                  <a:gd name="T19" fmla="*/ 83 h 88"/>
                  <a:gd name="T20" fmla="*/ 21 w 96"/>
                  <a:gd name="T21" fmla="*/ 88 h 88"/>
                  <a:gd name="T22" fmla="*/ 0 w 96"/>
                  <a:gd name="T23" fmla="*/ 24 h 88"/>
                  <a:gd name="T24" fmla="*/ 76 w 96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" h="88">
                    <a:moveTo>
                      <a:pt x="76" y="0"/>
                    </a:moveTo>
                    <a:lnTo>
                      <a:pt x="96" y="64"/>
                    </a:lnTo>
                    <a:lnTo>
                      <a:pt x="79" y="69"/>
                    </a:lnTo>
                    <a:lnTo>
                      <a:pt x="67" y="29"/>
                    </a:lnTo>
                    <a:lnTo>
                      <a:pt x="55" y="33"/>
                    </a:lnTo>
                    <a:lnTo>
                      <a:pt x="67" y="69"/>
                    </a:lnTo>
                    <a:lnTo>
                      <a:pt x="52" y="74"/>
                    </a:lnTo>
                    <a:lnTo>
                      <a:pt x="40" y="38"/>
                    </a:lnTo>
                    <a:lnTo>
                      <a:pt x="26" y="43"/>
                    </a:lnTo>
                    <a:lnTo>
                      <a:pt x="38" y="83"/>
                    </a:lnTo>
                    <a:lnTo>
                      <a:pt x="21" y="88"/>
                    </a:lnTo>
                    <a:lnTo>
                      <a:pt x="0" y="2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6" name="Rectangle 71"/>
              <p:cNvSpPr>
                <a:spLocks noChangeArrowheads="1"/>
              </p:cNvSpPr>
              <p:nvPr/>
            </p:nvSpPr>
            <p:spPr bwMode="auto">
              <a:xfrm>
                <a:off x="5448" y="1753"/>
                <a:ext cx="14" cy="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7" name="Freeform 72"/>
              <p:cNvSpPr>
                <a:spLocks/>
              </p:cNvSpPr>
              <p:nvPr/>
            </p:nvSpPr>
            <p:spPr bwMode="auto">
              <a:xfrm>
                <a:off x="5472" y="1753"/>
                <a:ext cx="43" cy="44"/>
              </a:xfrm>
              <a:custGeom>
                <a:avLst/>
                <a:gdLst>
                  <a:gd name="T0" fmla="*/ 0 w 43"/>
                  <a:gd name="T1" fmla="*/ 0 h 44"/>
                  <a:gd name="T2" fmla="*/ 14 w 43"/>
                  <a:gd name="T3" fmla="*/ 0 h 44"/>
                  <a:gd name="T4" fmla="*/ 31 w 43"/>
                  <a:gd name="T5" fmla="*/ 24 h 44"/>
                  <a:gd name="T6" fmla="*/ 31 w 43"/>
                  <a:gd name="T7" fmla="*/ 0 h 44"/>
                  <a:gd name="T8" fmla="*/ 43 w 43"/>
                  <a:gd name="T9" fmla="*/ 0 h 44"/>
                  <a:gd name="T10" fmla="*/ 43 w 43"/>
                  <a:gd name="T11" fmla="*/ 44 h 44"/>
                  <a:gd name="T12" fmla="*/ 31 w 43"/>
                  <a:gd name="T13" fmla="*/ 44 h 44"/>
                  <a:gd name="T14" fmla="*/ 14 w 43"/>
                  <a:gd name="T15" fmla="*/ 20 h 44"/>
                  <a:gd name="T16" fmla="*/ 14 w 43"/>
                  <a:gd name="T17" fmla="*/ 44 h 44"/>
                  <a:gd name="T18" fmla="*/ 0 w 43"/>
                  <a:gd name="T19" fmla="*/ 44 h 44"/>
                  <a:gd name="T20" fmla="*/ 0 w 43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4">
                    <a:moveTo>
                      <a:pt x="0" y="0"/>
                    </a:moveTo>
                    <a:lnTo>
                      <a:pt x="14" y="0"/>
                    </a:lnTo>
                    <a:lnTo>
                      <a:pt x="31" y="24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31" y="44"/>
                    </a:lnTo>
                    <a:lnTo>
                      <a:pt x="14" y="20"/>
                    </a:lnTo>
                    <a:lnTo>
                      <a:pt x="1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8" name="Freeform 73"/>
              <p:cNvSpPr>
                <a:spLocks noEditPoints="1"/>
              </p:cNvSpPr>
              <p:nvPr/>
            </p:nvSpPr>
            <p:spPr bwMode="auto">
              <a:xfrm>
                <a:off x="5525" y="1753"/>
                <a:ext cx="42" cy="44"/>
              </a:xfrm>
              <a:custGeom>
                <a:avLst/>
                <a:gdLst>
                  <a:gd name="T0" fmla="*/ 0 w 24"/>
                  <a:gd name="T1" fmla="*/ 0 h 26"/>
                  <a:gd name="T2" fmla="*/ 12 w 24"/>
                  <a:gd name="T3" fmla="*/ 0 h 26"/>
                  <a:gd name="T4" fmla="*/ 18 w 24"/>
                  <a:gd name="T5" fmla="*/ 1 h 26"/>
                  <a:gd name="T6" fmla="*/ 21 w 24"/>
                  <a:gd name="T7" fmla="*/ 4 h 26"/>
                  <a:gd name="T8" fmla="*/ 24 w 24"/>
                  <a:gd name="T9" fmla="*/ 8 h 26"/>
                  <a:gd name="T10" fmla="*/ 24 w 24"/>
                  <a:gd name="T11" fmla="*/ 13 h 26"/>
                  <a:gd name="T12" fmla="*/ 23 w 24"/>
                  <a:gd name="T13" fmla="*/ 20 h 26"/>
                  <a:gd name="T14" fmla="*/ 21 w 24"/>
                  <a:gd name="T15" fmla="*/ 23 h 26"/>
                  <a:gd name="T16" fmla="*/ 17 w 24"/>
                  <a:gd name="T17" fmla="*/ 26 h 26"/>
                  <a:gd name="T18" fmla="*/ 12 w 24"/>
                  <a:gd name="T19" fmla="*/ 26 h 26"/>
                  <a:gd name="T20" fmla="*/ 0 w 24"/>
                  <a:gd name="T21" fmla="*/ 26 h 26"/>
                  <a:gd name="T22" fmla="*/ 0 w 24"/>
                  <a:gd name="T23" fmla="*/ 0 h 26"/>
                  <a:gd name="T24" fmla="*/ 8 w 24"/>
                  <a:gd name="T25" fmla="*/ 6 h 26"/>
                  <a:gd name="T26" fmla="*/ 8 w 24"/>
                  <a:gd name="T27" fmla="*/ 20 h 26"/>
                  <a:gd name="T28" fmla="*/ 10 w 24"/>
                  <a:gd name="T29" fmla="*/ 20 h 26"/>
                  <a:gd name="T30" fmla="*/ 14 w 24"/>
                  <a:gd name="T31" fmla="*/ 20 h 26"/>
                  <a:gd name="T32" fmla="*/ 15 w 24"/>
                  <a:gd name="T33" fmla="*/ 18 h 26"/>
                  <a:gd name="T34" fmla="*/ 16 w 24"/>
                  <a:gd name="T35" fmla="*/ 13 h 26"/>
                  <a:gd name="T36" fmla="*/ 15 w 24"/>
                  <a:gd name="T37" fmla="*/ 7 h 26"/>
                  <a:gd name="T38" fmla="*/ 10 w 24"/>
                  <a:gd name="T39" fmla="*/ 6 h 26"/>
                  <a:gd name="T40" fmla="*/ 8 w 24"/>
                  <a:gd name="T41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6" y="0"/>
                      <a:pt x="18" y="1"/>
                    </a:cubicBezTo>
                    <a:cubicBezTo>
                      <a:pt x="19" y="1"/>
                      <a:pt x="21" y="2"/>
                      <a:pt x="21" y="4"/>
                    </a:cubicBezTo>
                    <a:cubicBezTo>
                      <a:pt x="22" y="5"/>
                      <a:pt x="23" y="6"/>
                      <a:pt x="24" y="8"/>
                    </a:cubicBezTo>
                    <a:cubicBezTo>
                      <a:pt x="24" y="9"/>
                      <a:pt x="24" y="11"/>
                      <a:pt x="24" y="13"/>
                    </a:cubicBezTo>
                    <a:cubicBezTo>
                      <a:pt x="24" y="16"/>
                      <a:pt x="24" y="18"/>
                      <a:pt x="23" y="20"/>
                    </a:cubicBezTo>
                    <a:cubicBezTo>
                      <a:pt x="23" y="21"/>
                      <a:pt x="22" y="22"/>
                      <a:pt x="21" y="23"/>
                    </a:cubicBezTo>
                    <a:cubicBezTo>
                      <a:pt x="19" y="25"/>
                      <a:pt x="18" y="25"/>
                      <a:pt x="17" y="26"/>
                    </a:cubicBezTo>
                    <a:cubicBezTo>
                      <a:pt x="15" y="26"/>
                      <a:pt x="13" y="26"/>
                      <a:pt x="12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0"/>
                    </a:lnTo>
                    <a:close/>
                    <a:moveTo>
                      <a:pt x="8" y="6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20"/>
                      <a:pt x="13" y="20"/>
                      <a:pt x="14" y="20"/>
                    </a:cubicBezTo>
                    <a:cubicBezTo>
                      <a:pt x="14" y="19"/>
                      <a:pt x="15" y="19"/>
                      <a:pt x="15" y="18"/>
                    </a:cubicBezTo>
                    <a:cubicBezTo>
                      <a:pt x="16" y="17"/>
                      <a:pt x="16" y="15"/>
                      <a:pt x="16" y="13"/>
                    </a:cubicBezTo>
                    <a:cubicBezTo>
                      <a:pt x="16" y="10"/>
                      <a:pt x="16" y="8"/>
                      <a:pt x="15" y="7"/>
                    </a:cubicBezTo>
                    <a:cubicBezTo>
                      <a:pt x="14" y="6"/>
                      <a:pt x="12" y="6"/>
                      <a:pt x="10" y="6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9" name="Rectangle 74"/>
              <p:cNvSpPr>
                <a:spLocks noChangeArrowheads="1"/>
              </p:cNvSpPr>
              <p:nvPr/>
            </p:nvSpPr>
            <p:spPr bwMode="auto">
              <a:xfrm>
                <a:off x="5575" y="1753"/>
                <a:ext cx="14" cy="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0" name="Freeform 75"/>
              <p:cNvSpPr>
                <a:spLocks/>
              </p:cNvSpPr>
              <p:nvPr/>
            </p:nvSpPr>
            <p:spPr bwMode="auto">
              <a:xfrm>
                <a:off x="5599" y="1753"/>
                <a:ext cx="34" cy="44"/>
              </a:xfrm>
              <a:custGeom>
                <a:avLst/>
                <a:gdLst>
                  <a:gd name="T0" fmla="*/ 0 w 34"/>
                  <a:gd name="T1" fmla="*/ 0 h 44"/>
                  <a:gd name="T2" fmla="*/ 34 w 34"/>
                  <a:gd name="T3" fmla="*/ 0 h 44"/>
                  <a:gd name="T4" fmla="*/ 34 w 34"/>
                  <a:gd name="T5" fmla="*/ 10 h 44"/>
                  <a:gd name="T6" fmla="*/ 14 w 34"/>
                  <a:gd name="T7" fmla="*/ 10 h 44"/>
                  <a:gd name="T8" fmla="*/ 14 w 34"/>
                  <a:gd name="T9" fmla="*/ 17 h 44"/>
                  <a:gd name="T10" fmla="*/ 31 w 34"/>
                  <a:gd name="T11" fmla="*/ 17 h 44"/>
                  <a:gd name="T12" fmla="*/ 31 w 34"/>
                  <a:gd name="T13" fmla="*/ 26 h 44"/>
                  <a:gd name="T14" fmla="*/ 14 w 34"/>
                  <a:gd name="T15" fmla="*/ 26 h 44"/>
                  <a:gd name="T16" fmla="*/ 14 w 34"/>
                  <a:gd name="T17" fmla="*/ 44 h 44"/>
                  <a:gd name="T18" fmla="*/ 0 w 34"/>
                  <a:gd name="T19" fmla="*/ 44 h 44"/>
                  <a:gd name="T20" fmla="*/ 0 w 34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44">
                    <a:moveTo>
                      <a:pt x="0" y="0"/>
                    </a:moveTo>
                    <a:lnTo>
                      <a:pt x="34" y="0"/>
                    </a:lnTo>
                    <a:lnTo>
                      <a:pt x="34" y="10"/>
                    </a:lnTo>
                    <a:lnTo>
                      <a:pt x="14" y="10"/>
                    </a:lnTo>
                    <a:lnTo>
                      <a:pt x="14" y="17"/>
                    </a:lnTo>
                    <a:lnTo>
                      <a:pt x="31" y="17"/>
                    </a:lnTo>
                    <a:lnTo>
                      <a:pt x="31" y="26"/>
                    </a:lnTo>
                    <a:lnTo>
                      <a:pt x="14" y="26"/>
                    </a:lnTo>
                    <a:lnTo>
                      <a:pt x="1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1" name="Freeform 76"/>
              <p:cNvSpPr>
                <a:spLocks/>
              </p:cNvSpPr>
              <p:nvPr/>
            </p:nvSpPr>
            <p:spPr bwMode="auto">
              <a:xfrm>
                <a:off x="5640" y="1753"/>
                <a:ext cx="40" cy="44"/>
              </a:xfrm>
              <a:custGeom>
                <a:avLst/>
                <a:gdLst>
                  <a:gd name="T0" fmla="*/ 0 w 40"/>
                  <a:gd name="T1" fmla="*/ 0 h 44"/>
                  <a:gd name="T2" fmla="*/ 38 w 40"/>
                  <a:gd name="T3" fmla="*/ 0 h 44"/>
                  <a:gd name="T4" fmla="*/ 38 w 40"/>
                  <a:gd name="T5" fmla="*/ 8 h 44"/>
                  <a:gd name="T6" fmla="*/ 16 w 40"/>
                  <a:gd name="T7" fmla="*/ 8 h 44"/>
                  <a:gd name="T8" fmla="*/ 16 w 40"/>
                  <a:gd name="T9" fmla="*/ 17 h 44"/>
                  <a:gd name="T10" fmla="*/ 36 w 40"/>
                  <a:gd name="T11" fmla="*/ 17 h 44"/>
                  <a:gd name="T12" fmla="*/ 36 w 40"/>
                  <a:gd name="T13" fmla="*/ 26 h 44"/>
                  <a:gd name="T14" fmla="*/ 16 w 40"/>
                  <a:gd name="T15" fmla="*/ 26 h 44"/>
                  <a:gd name="T16" fmla="*/ 16 w 40"/>
                  <a:gd name="T17" fmla="*/ 34 h 44"/>
                  <a:gd name="T18" fmla="*/ 40 w 40"/>
                  <a:gd name="T19" fmla="*/ 34 h 44"/>
                  <a:gd name="T20" fmla="*/ 40 w 40"/>
                  <a:gd name="T21" fmla="*/ 44 h 44"/>
                  <a:gd name="T22" fmla="*/ 0 w 40"/>
                  <a:gd name="T23" fmla="*/ 44 h 44"/>
                  <a:gd name="T24" fmla="*/ 0 w 40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4">
                    <a:moveTo>
                      <a:pt x="0" y="0"/>
                    </a:moveTo>
                    <a:lnTo>
                      <a:pt x="38" y="0"/>
                    </a:lnTo>
                    <a:lnTo>
                      <a:pt x="38" y="8"/>
                    </a:lnTo>
                    <a:lnTo>
                      <a:pt x="16" y="8"/>
                    </a:lnTo>
                    <a:lnTo>
                      <a:pt x="16" y="17"/>
                    </a:lnTo>
                    <a:lnTo>
                      <a:pt x="36" y="17"/>
                    </a:lnTo>
                    <a:lnTo>
                      <a:pt x="36" y="26"/>
                    </a:lnTo>
                    <a:lnTo>
                      <a:pt x="16" y="26"/>
                    </a:lnTo>
                    <a:lnTo>
                      <a:pt x="16" y="34"/>
                    </a:lnTo>
                    <a:lnTo>
                      <a:pt x="40" y="34"/>
                    </a:lnTo>
                    <a:lnTo>
                      <a:pt x="4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2" name="Freeform 77"/>
              <p:cNvSpPr>
                <a:spLocks noEditPoints="1"/>
              </p:cNvSpPr>
              <p:nvPr/>
            </p:nvSpPr>
            <p:spPr bwMode="auto">
              <a:xfrm>
                <a:off x="5686" y="1753"/>
                <a:ext cx="45" cy="44"/>
              </a:xfrm>
              <a:custGeom>
                <a:avLst/>
                <a:gdLst>
                  <a:gd name="T0" fmla="*/ 0 w 26"/>
                  <a:gd name="T1" fmla="*/ 26 h 26"/>
                  <a:gd name="T2" fmla="*/ 0 w 26"/>
                  <a:gd name="T3" fmla="*/ 0 h 26"/>
                  <a:gd name="T4" fmla="*/ 14 w 26"/>
                  <a:gd name="T5" fmla="*/ 0 h 26"/>
                  <a:gd name="T6" fmla="*/ 20 w 26"/>
                  <a:gd name="T7" fmla="*/ 1 h 26"/>
                  <a:gd name="T8" fmla="*/ 23 w 26"/>
                  <a:gd name="T9" fmla="*/ 3 h 26"/>
                  <a:gd name="T10" fmla="*/ 24 w 26"/>
                  <a:gd name="T11" fmla="*/ 7 h 26"/>
                  <a:gd name="T12" fmla="*/ 23 w 26"/>
                  <a:gd name="T13" fmla="*/ 11 h 26"/>
                  <a:gd name="T14" fmla="*/ 21 w 26"/>
                  <a:gd name="T15" fmla="*/ 14 h 26"/>
                  <a:gd name="T16" fmla="*/ 18 w 26"/>
                  <a:gd name="T17" fmla="*/ 15 h 26"/>
                  <a:gd name="T18" fmla="*/ 20 w 26"/>
                  <a:gd name="T19" fmla="*/ 16 h 26"/>
                  <a:gd name="T20" fmla="*/ 21 w 26"/>
                  <a:gd name="T21" fmla="*/ 17 h 26"/>
                  <a:gd name="T22" fmla="*/ 22 w 26"/>
                  <a:gd name="T23" fmla="*/ 19 h 26"/>
                  <a:gd name="T24" fmla="*/ 26 w 26"/>
                  <a:gd name="T25" fmla="*/ 26 h 26"/>
                  <a:gd name="T26" fmla="*/ 17 w 26"/>
                  <a:gd name="T27" fmla="*/ 26 h 26"/>
                  <a:gd name="T28" fmla="*/ 13 w 26"/>
                  <a:gd name="T29" fmla="*/ 18 h 26"/>
                  <a:gd name="T30" fmla="*/ 11 w 26"/>
                  <a:gd name="T31" fmla="*/ 16 h 26"/>
                  <a:gd name="T32" fmla="*/ 9 w 26"/>
                  <a:gd name="T33" fmla="*/ 16 h 26"/>
                  <a:gd name="T34" fmla="*/ 8 w 26"/>
                  <a:gd name="T35" fmla="*/ 16 h 26"/>
                  <a:gd name="T36" fmla="*/ 8 w 26"/>
                  <a:gd name="T37" fmla="*/ 26 h 26"/>
                  <a:gd name="T38" fmla="*/ 0 w 26"/>
                  <a:gd name="T39" fmla="*/ 26 h 26"/>
                  <a:gd name="T40" fmla="*/ 8 w 26"/>
                  <a:gd name="T41" fmla="*/ 11 h 26"/>
                  <a:gd name="T42" fmla="*/ 12 w 26"/>
                  <a:gd name="T43" fmla="*/ 11 h 26"/>
                  <a:gd name="T44" fmla="*/ 14 w 26"/>
                  <a:gd name="T45" fmla="*/ 10 h 26"/>
                  <a:gd name="T46" fmla="*/ 15 w 26"/>
                  <a:gd name="T47" fmla="*/ 9 h 26"/>
                  <a:gd name="T48" fmla="*/ 16 w 26"/>
                  <a:gd name="T49" fmla="*/ 8 h 26"/>
                  <a:gd name="T50" fmla="*/ 15 w 26"/>
                  <a:gd name="T51" fmla="*/ 6 h 26"/>
                  <a:gd name="T52" fmla="*/ 12 w 26"/>
                  <a:gd name="T53" fmla="*/ 5 h 26"/>
                  <a:gd name="T54" fmla="*/ 8 w 26"/>
                  <a:gd name="T55" fmla="*/ 5 h 26"/>
                  <a:gd name="T56" fmla="*/ 8 w 26"/>
                  <a:gd name="T57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" h="26">
                    <a:moveTo>
                      <a:pt x="0" y="2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0"/>
                      <a:pt x="20" y="1"/>
                    </a:cubicBezTo>
                    <a:cubicBezTo>
                      <a:pt x="21" y="1"/>
                      <a:pt x="22" y="2"/>
                      <a:pt x="23" y="3"/>
                    </a:cubicBezTo>
                    <a:cubicBezTo>
                      <a:pt x="24" y="4"/>
                      <a:pt x="24" y="6"/>
                      <a:pt x="24" y="7"/>
                    </a:cubicBezTo>
                    <a:cubicBezTo>
                      <a:pt x="24" y="9"/>
                      <a:pt x="24" y="10"/>
                      <a:pt x="23" y="11"/>
                    </a:cubicBezTo>
                    <a:cubicBezTo>
                      <a:pt x="23" y="12"/>
                      <a:pt x="22" y="13"/>
                      <a:pt x="21" y="14"/>
                    </a:cubicBezTo>
                    <a:cubicBezTo>
                      <a:pt x="20" y="14"/>
                      <a:pt x="19" y="14"/>
                      <a:pt x="18" y="15"/>
                    </a:cubicBezTo>
                    <a:cubicBezTo>
                      <a:pt x="19" y="15"/>
                      <a:pt x="19" y="15"/>
                      <a:pt x="20" y="16"/>
                    </a:cubicBezTo>
                    <a:cubicBezTo>
                      <a:pt x="20" y="16"/>
                      <a:pt x="21" y="16"/>
                      <a:pt x="21" y="17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7"/>
                      <a:pt x="12" y="16"/>
                      <a:pt x="11" y="16"/>
                    </a:cubicBezTo>
                    <a:cubicBezTo>
                      <a:pt x="11" y="16"/>
                      <a:pt x="10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6"/>
                      <a:pt x="8" y="26"/>
                      <a:pt x="8" y="26"/>
                    </a:cubicBezTo>
                    <a:lnTo>
                      <a:pt x="0" y="26"/>
                    </a:lnTo>
                    <a:close/>
                    <a:moveTo>
                      <a:pt x="8" y="11"/>
                    </a:move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0"/>
                      <a:pt x="14" y="10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7"/>
                      <a:pt x="16" y="6"/>
                      <a:pt x="15" y="6"/>
                    </a:cubicBezTo>
                    <a:cubicBezTo>
                      <a:pt x="15" y="5"/>
                      <a:pt x="14" y="5"/>
                      <a:pt x="12" y="5"/>
                    </a:cubicBezTo>
                    <a:cubicBezTo>
                      <a:pt x="8" y="5"/>
                      <a:pt x="8" y="5"/>
                      <a:pt x="8" y="5"/>
                    </a:cubicBezTo>
                    <a:lnTo>
                      <a:pt x="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3" name="Freeform 78"/>
              <p:cNvSpPr>
                <a:spLocks/>
              </p:cNvSpPr>
              <p:nvPr/>
            </p:nvSpPr>
            <p:spPr bwMode="auto">
              <a:xfrm>
                <a:off x="5736" y="1753"/>
                <a:ext cx="38" cy="44"/>
              </a:xfrm>
              <a:custGeom>
                <a:avLst/>
                <a:gdLst>
                  <a:gd name="T0" fmla="*/ 0 w 38"/>
                  <a:gd name="T1" fmla="*/ 0 h 44"/>
                  <a:gd name="T2" fmla="*/ 38 w 38"/>
                  <a:gd name="T3" fmla="*/ 0 h 44"/>
                  <a:gd name="T4" fmla="*/ 38 w 38"/>
                  <a:gd name="T5" fmla="*/ 8 h 44"/>
                  <a:gd name="T6" fmla="*/ 14 w 38"/>
                  <a:gd name="T7" fmla="*/ 8 h 44"/>
                  <a:gd name="T8" fmla="*/ 14 w 38"/>
                  <a:gd name="T9" fmla="*/ 17 h 44"/>
                  <a:gd name="T10" fmla="*/ 36 w 38"/>
                  <a:gd name="T11" fmla="*/ 17 h 44"/>
                  <a:gd name="T12" fmla="*/ 36 w 38"/>
                  <a:gd name="T13" fmla="*/ 26 h 44"/>
                  <a:gd name="T14" fmla="*/ 14 w 38"/>
                  <a:gd name="T15" fmla="*/ 26 h 44"/>
                  <a:gd name="T16" fmla="*/ 14 w 38"/>
                  <a:gd name="T17" fmla="*/ 34 h 44"/>
                  <a:gd name="T18" fmla="*/ 38 w 38"/>
                  <a:gd name="T19" fmla="*/ 34 h 44"/>
                  <a:gd name="T20" fmla="*/ 38 w 38"/>
                  <a:gd name="T21" fmla="*/ 44 h 44"/>
                  <a:gd name="T22" fmla="*/ 0 w 38"/>
                  <a:gd name="T23" fmla="*/ 44 h 44"/>
                  <a:gd name="T24" fmla="*/ 0 w 38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4">
                    <a:moveTo>
                      <a:pt x="0" y="0"/>
                    </a:moveTo>
                    <a:lnTo>
                      <a:pt x="38" y="0"/>
                    </a:lnTo>
                    <a:lnTo>
                      <a:pt x="38" y="8"/>
                    </a:lnTo>
                    <a:lnTo>
                      <a:pt x="14" y="8"/>
                    </a:lnTo>
                    <a:lnTo>
                      <a:pt x="14" y="17"/>
                    </a:lnTo>
                    <a:lnTo>
                      <a:pt x="36" y="17"/>
                    </a:lnTo>
                    <a:lnTo>
                      <a:pt x="36" y="26"/>
                    </a:lnTo>
                    <a:lnTo>
                      <a:pt x="14" y="26"/>
                    </a:lnTo>
                    <a:lnTo>
                      <a:pt x="14" y="34"/>
                    </a:lnTo>
                    <a:lnTo>
                      <a:pt x="38" y="34"/>
                    </a:lnTo>
                    <a:lnTo>
                      <a:pt x="3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4" name="Freeform 79"/>
              <p:cNvSpPr>
                <a:spLocks/>
              </p:cNvSpPr>
              <p:nvPr/>
            </p:nvSpPr>
            <p:spPr bwMode="auto">
              <a:xfrm>
                <a:off x="5782" y="1753"/>
                <a:ext cx="43" cy="44"/>
              </a:xfrm>
              <a:custGeom>
                <a:avLst/>
                <a:gdLst>
                  <a:gd name="T0" fmla="*/ 0 w 43"/>
                  <a:gd name="T1" fmla="*/ 0 h 44"/>
                  <a:gd name="T2" fmla="*/ 12 w 43"/>
                  <a:gd name="T3" fmla="*/ 0 h 44"/>
                  <a:gd name="T4" fmla="*/ 30 w 43"/>
                  <a:gd name="T5" fmla="*/ 24 h 44"/>
                  <a:gd name="T6" fmla="*/ 30 w 43"/>
                  <a:gd name="T7" fmla="*/ 0 h 44"/>
                  <a:gd name="T8" fmla="*/ 43 w 43"/>
                  <a:gd name="T9" fmla="*/ 0 h 44"/>
                  <a:gd name="T10" fmla="*/ 43 w 43"/>
                  <a:gd name="T11" fmla="*/ 44 h 44"/>
                  <a:gd name="T12" fmla="*/ 30 w 43"/>
                  <a:gd name="T13" fmla="*/ 44 h 44"/>
                  <a:gd name="T14" fmla="*/ 12 w 43"/>
                  <a:gd name="T15" fmla="*/ 20 h 44"/>
                  <a:gd name="T16" fmla="*/ 12 w 43"/>
                  <a:gd name="T17" fmla="*/ 44 h 44"/>
                  <a:gd name="T18" fmla="*/ 0 w 43"/>
                  <a:gd name="T19" fmla="*/ 44 h 44"/>
                  <a:gd name="T20" fmla="*/ 0 w 43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4">
                    <a:moveTo>
                      <a:pt x="0" y="0"/>
                    </a:moveTo>
                    <a:lnTo>
                      <a:pt x="12" y="0"/>
                    </a:lnTo>
                    <a:lnTo>
                      <a:pt x="30" y="24"/>
                    </a:lnTo>
                    <a:lnTo>
                      <a:pt x="3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30" y="44"/>
                    </a:lnTo>
                    <a:lnTo>
                      <a:pt x="12" y="20"/>
                    </a:lnTo>
                    <a:lnTo>
                      <a:pt x="12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5" name="Freeform 80"/>
              <p:cNvSpPr>
                <a:spLocks/>
              </p:cNvSpPr>
              <p:nvPr/>
            </p:nvSpPr>
            <p:spPr bwMode="auto">
              <a:xfrm>
                <a:off x="5830" y="1753"/>
                <a:ext cx="43" cy="44"/>
              </a:xfrm>
              <a:custGeom>
                <a:avLst/>
                <a:gdLst>
                  <a:gd name="T0" fmla="*/ 0 w 43"/>
                  <a:gd name="T1" fmla="*/ 0 h 44"/>
                  <a:gd name="T2" fmla="*/ 43 w 43"/>
                  <a:gd name="T3" fmla="*/ 0 h 44"/>
                  <a:gd name="T4" fmla="*/ 43 w 43"/>
                  <a:gd name="T5" fmla="*/ 10 h 44"/>
                  <a:gd name="T6" fmla="*/ 29 w 43"/>
                  <a:gd name="T7" fmla="*/ 10 h 44"/>
                  <a:gd name="T8" fmla="*/ 29 w 43"/>
                  <a:gd name="T9" fmla="*/ 44 h 44"/>
                  <a:gd name="T10" fmla="*/ 16 w 43"/>
                  <a:gd name="T11" fmla="*/ 44 h 44"/>
                  <a:gd name="T12" fmla="*/ 16 w 43"/>
                  <a:gd name="T13" fmla="*/ 10 h 44"/>
                  <a:gd name="T14" fmla="*/ 0 w 43"/>
                  <a:gd name="T15" fmla="*/ 10 h 44"/>
                  <a:gd name="T16" fmla="*/ 0 w 43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4">
                    <a:moveTo>
                      <a:pt x="0" y="0"/>
                    </a:moveTo>
                    <a:lnTo>
                      <a:pt x="43" y="0"/>
                    </a:lnTo>
                    <a:lnTo>
                      <a:pt x="43" y="10"/>
                    </a:lnTo>
                    <a:lnTo>
                      <a:pt x="29" y="10"/>
                    </a:lnTo>
                    <a:lnTo>
                      <a:pt x="29" y="44"/>
                    </a:lnTo>
                    <a:lnTo>
                      <a:pt x="16" y="44"/>
                    </a:lnTo>
                    <a:lnTo>
                      <a:pt x="1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6" name="Freeform 81"/>
              <p:cNvSpPr>
                <a:spLocks/>
              </p:cNvSpPr>
              <p:nvPr/>
            </p:nvSpPr>
            <p:spPr bwMode="auto">
              <a:xfrm>
                <a:off x="5880" y="1753"/>
                <a:ext cx="38" cy="44"/>
              </a:xfrm>
              <a:custGeom>
                <a:avLst/>
                <a:gdLst>
                  <a:gd name="T0" fmla="*/ 0 w 38"/>
                  <a:gd name="T1" fmla="*/ 0 h 44"/>
                  <a:gd name="T2" fmla="*/ 38 w 38"/>
                  <a:gd name="T3" fmla="*/ 0 h 44"/>
                  <a:gd name="T4" fmla="*/ 38 w 38"/>
                  <a:gd name="T5" fmla="*/ 8 h 44"/>
                  <a:gd name="T6" fmla="*/ 14 w 38"/>
                  <a:gd name="T7" fmla="*/ 8 h 44"/>
                  <a:gd name="T8" fmla="*/ 14 w 38"/>
                  <a:gd name="T9" fmla="*/ 17 h 44"/>
                  <a:gd name="T10" fmla="*/ 36 w 38"/>
                  <a:gd name="T11" fmla="*/ 17 h 44"/>
                  <a:gd name="T12" fmla="*/ 36 w 38"/>
                  <a:gd name="T13" fmla="*/ 26 h 44"/>
                  <a:gd name="T14" fmla="*/ 14 w 38"/>
                  <a:gd name="T15" fmla="*/ 26 h 44"/>
                  <a:gd name="T16" fmla="*/ 14 w 38"/>
                  <a:gd name="T17" fmla="*/ 34 h 44"/>
                  <a:gd name="T18" fmla="*/ 38 w 38"/>
                  <a:gd name="T19" fmla="*/ 34 h 44"/>
                  <a:gd name="T20" fmla="*/ 38 w 38"/>
                  <a:gd name="T21" fmla="*/ 44 h 44"/>
                  <a:gd name="T22" fmla="*/ 0 w 38"/>
                  <a:gd name="T23" fmla="*/ 44 h 44"/>
                  <a:gd name="T24" fmla="*/ 0 w 38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4">
                    <a:moveTo>
                      <a:pt x="0" y="0"/>
                    </a:moveTo>
                    <a:lnTo>
                      <a:pt x="38" y="0"/>
                    </a:lnTo>
                    <a:lnTo>
                      <a:pt x="38" y="8"/>
                    </a:lnTo>
                    <a:lnTo>
                      <a:pt x="14" y="8"/>
                    </a:lnTo>
                    <a:lnTo>
                      <a:pt x="14" y="17"/>
                    </a:lnTo>
                    <a:lnTo>
                      <a:pt x="36" y="17"/>
                    </a:lnTo>
                    <a:lnTo>
                      <a:pt x="36" y="26"/>
                    </a:lnTo>
                    <a:lnTo>
                      <a:pt x="14" y="26"/>
                    </a:lnTo>
                    <a:lnTo>
                      <a:pt x="14" y="34"/>
                    </a:lnTo>
                    <a:lnTo>
                      <a:pt x="38" y="34"/>
                    </a:lnTo>
                    <a:lnTo>
                      <a:pt x="38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7" name="Freeform 82"/>
              <p:cNvSpPr>
                <a:spLocks noEditPoints="1"/>
              </p:cNvSpPr>
              <p:nvPr/>
            </p:nvSpPr>
            <p:spPr bwMode="auto">
              <a:xfrm>
                <a:off x="5335" y="2165"/>
                <a:ext cx="41" cy="44"/>
              </a:xfrm>
              <a:custGeom>
                <a:avLst/>
                <a:gdLst>
                  <a:gd name="T0" fmla="*/ 0 w 24"/>
                  <a:gd name="T1" fmla="*/ 0 h 26"/>
                  <a:gd name="T2" fmla="*/ 12 w 24"/>
                  <a:gd name="T3" fmla="*/ 0 h 26"/>
                  <a:gd name="T4" fmla="*/ 18 w 24"/>
                  <a:gd name="T5" fmla="*/ 1 h 26"/>
                  <a:gd name="T6" fmla="*/ 21 w 24"/>
                  <a:gd name="T7" fmla="*/ 4 h 26"/>
                  <a:gd name="T8" fmla="*/ 23 w 24"/>
                  <a:gd name="T9" fmla="*/ 8 h 26"/>
                  <a:gd name="T10" fmla="*/ 24 w 24"/>
                  <a:gd name="T11" fmla="*/ 13 h 26"/>
                  <a:gd name="T12" fmla="*/ 23 w 24"/>
                  <a:gd name="T13" fmla="*/ 20 h 26"/>
                  <a:gd name="T14" fmla="*/ 20 w 24"/>
                  <a:gd name="T15" fmla="*/ 23 h 26"/>
                  <a:gd name="T16" fmla="*/ 17 w 24"/>
                  <a:gd name="T17" fmla="*/ 26 h 26"/>
                  <a:gd name="T18" fmla="*/ 12 w 24"/>
                  <a:gd name="T19" fmla="*/ 26 h 26"/>
                  <a:gd name="T20" fmla="*/ 0 w 24"/>
                  <a:gd name="T21" fmla="*/ 26 h 26"/>
                  <a:gd name="T22" fmla="*/ 0 w 24"/>
                  <a:gd name="T23" fmla="*/ 0 h 26"/>
                  <a:gd name="T24" fmla="*/ 8 w 24"/>
                  <a:gd name="T25" fmla="*/ 6 h 26"/>
                  <a:gd name="T26" fmla="*/ 8 w 24"/>
                  <a:gd name="T27" fmla="*/ 20 h 26"/>
                  <a:gd name="T28" fmla="*/ 10 w 24"/>
                  <a:gd name="T29" fmla="*/ 20 h 26"/>
                  <a:gd name="T30" fmla="*/ 14 w 24"/>
                  <a:gd name="T31" fmla="*/ 20 h 26"/>
                  <a:gd name="T32" fmla="*/ 15 w 24"/>
                  <a:gd name="T33" fmla="*/ 18 h 26"/>
                  <a:gd name="T34" fmla="*/ 16 w 24"/>
                  <a:gd name="T35" fmla="*/ 13 h 26"/>
                  <a:gd name="T36" fmla="*/ 15 w 24"/>
                  <a:gd name="T37" fmla="*/ 7 h 26"/>
                  <a:gd name="T38" fmla="*/ 10 w 24"/>
                  <a:gd name="T39" fmla="*/ 6 h 26"/>
                  <a:gd name="T40" fmla="*/ 8 w 24"/>
                  <a:gd name="T41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6" y="0"/>
                      <a:pt x="18" y="1"/>
                    </a:cubicBezTo>
                    <a:cubicBezTo>
                      <a:pt x="19" y="1"/>
                      <a:pt x="20" y="2"/>
                      <a:pt x="21" y="4"/>
                    </a:cubicBezTo>
                    <a:cubicBezTo>
                      <a:pt x="22" y="5"/>
                      <a:pt x="23" y="6"/>
                      <a:pt x="23" y="8"/>
                    </a:cubicBezTo>
                    <a:cubicBezTo>
                      <a:pt x="24" y="9"/>
                      <a:pt x="24" y="11"/>
                      <a:pt x="24" y="13"/>
                    </a:cubicBezTo>
                    <a:cubicBezTo>
                      <a:pt x="24" y="16"/>
                      <a:pt x="24" y="18"/>
                      <a:pt x="23" y="20"/>
                    </a:cubicBezTo>
                    <a:cubicBezTo>
                      <a:pt x="23" y="21"/>
                      <a:pt x="22" y="22"/>
                      <a:pt x="20" y="23"/>
                    </a:cubicBezTo>
                    <a:cubicBezTo>
                      <a:pt x="19" y="25"/>
                      <a:pt x="18" y="25"/>
                      <a:pt x="17" y="26"/>
                    </a:cubicBezTo>
                    <a:cubicBezTo>
                      <a:pt x="15" y="26"/>
                      <a:pt x="13" y="26"/>
                      <a:pt x="12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0"/>
                    </a:lnTo>
                    <a:close/>
                    <a:moveTo>
                      <a:pt x="8" y="6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20"/>
                      <a:pt x="13" y="20"/>
                      <a:pt x="14" y="20"/>
                    </a:cubicBezTo>
                    <a:cubicBezTo>
                      <a:pt x="14" y="19"/>
                      <a:pt x="15" y="19"/>
                      <a:pt x="15" y="18"/>
                    </a:cubicBezTo>
                    <a:cubicBezTo>
                      <a:pt x="16" y="17"/>
                      <a:pt x="16" y="15"/>
                      <a:pt x="16" y="13"/>
                    </a:cubicBezTo>
                    <a:cubicBezTo>
                      <a:pt x="16" y="10"/>
                      <a:pt x="15" y="8"/>
                      <a:pt x="15" y="7"/>
                    </a:cubicBezTo>
                    <a:cubicBezTo>
                      <a:pt x="14" y="6"/>
                      <a:pt x="12" y="6"/>
                      <a:pt x="10" y="6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8" name="Freeform 83"/>
              <p:cNvSpPr>
                <a:spLocks/>
              </p:cNvSpPr>
              <p:nvPr/>
            </p:nvSpPr>
            <p:spPr bwMode="auto">
              <a:xfrm>
                <a:off x="5383" y="2165"/>
                <a:ext cx="40" cy="44"/>
              </a:xfrm>
              <a:custGeom>
                <a:avLst/>
                <a:gdLst>
                  <a:gd name="T0" fmla="*/ 0 w 40"/>
                  <a:gd name="T1" fmla="*/ 0 h 44"/>
                  <a:gd name="T2" fmla="*/ 38 w 40"/>
                  <a:gd name="T3" fmla="*/ 0 h 44"/>
                  <a:gd name="T4" fmla="*/ 38 w 40"/>
                  <a:gd name="T5" fmla="*/ 8 h 44"/>
                  <a:gd name="T6" fmla="*/ 16 w 40"/>
                  <a:gd name="T7" fmla="*/ 8 h 44"/>
                  <a:gd name="T8" fmla="*/ 16 w 40"/>
                  <a:gd name="T9" fmla="*/ 17 h 44"/>
                  <a:gd name="T10" fmla="*/ 36 w 40"/>
                  <a:gd name="T11" fmla="*/ 17 h 44"/>
                  <a:gd name="T12" fmla="*/ 36 w 40"/>
                  <a:gd name="T13" fmla="*/ 25 h 44"/>
                  <a:gd name="T14" fmla="*/ 16 w 40"/>
                  <a:gd name="T15" fmla="*/ 25 h 44"/>
                  <a:gd name="T16" fmla="*/ 16 w 40"/>
                  <a:gd name="T17" fmla="*/ 34 h 44"/>
                  <a:gd name="T18" fmla="*/ 40 w 40"/>
                  <a:gd name="T19" fmla="*/ 34 h 44"/>
                  <a:gd name="T20" fmla="*/ 40 w 40"/>
                  <a:gd name="T21" fmla="*/ 44 h 44"/>
                  <a:gd name="T22" fmla="*/ 0 w 40"/>
                  <a:gd name="T23" fmla="*/ 44 h 44"/>
                  <a:gd name="T24" fmla="*/ 0 w 40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4">
                    <a:moveTo>
                      <a:pt x="0" y="0"/>
                    </a:moveTo>
                    <a:lnTo>
                      <a:pt x="38" y="0"/>
                    </a:lnTo>
                    <a:lnTo>
                      <a:pt x="38" y="8"/>
                    </a:lnTo>
                    <a:lnTo>
                      <a:pt x="16" y="8"/>
                    </a:lnTo>
                    <a:lnTo>
                      <a:pt x="16" y="17"/>
                    </a:lnTo>
                    <a:lnTo>
                      <a:pt x="36" y="17"/>
                    </a:lnTo>
                    <a:lnTo>
                      <a:pt x="36" y="25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40" y="34"/>
                    </a:lnTo>
                    <a:lnTo>
                      <a:pt x="4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9" name="Freeform 84"/>
              <p:cNvSpPr>
                <a:spLocks/>
              </p:cNvSpPr>
              <p:nvPr/>
            </p:nvSpPr>
            <p:spPr bwMode="auto">
              <a:xfrm>
                <a:off x="5428" y="2163"/>
                <a:ext cx="41" cy="48"/>
              </a:xfrm>
              <a:custGeom>
                <a:avLst/>
                <a:gdLst>
                  <a:gd name="T0" fmla="*/ 0 w 24"/>
                  <a:gd name="T1" fmla="*/ 19 h 28"/>
                  <a:gd name="T2" fmla="*/ 7 w 24"/>
                  <a:gd name="T3" fmla="*/ 18 h 28"/>
                  <a:gd name="T4" fmla="*/ 8 w 24"/>
                  <a:gd name="T5" fmla="*/ 21 h 28"/>
                  <a:gd name="T6" fmla="*/ 12 w 24"/>
                  <a:gd name="T7" fmla="*/ 23 h 28"/>
                  <a:gd name="T8" fmla="*/ 15 w 24"/>
                  <a:gd name="T9" fmla="*/ 22 h 28"/>
                  <a:gd name="T10" fmla="*/ 16 w 24"/>
                  <a:gd name="T11" fmla="*/ 20 h 28"/>
                  <a:gd name="T12" fmla="*/ 15 w 24"/>
                  <a:gd name="T13" fmla="*/ 18 h 28"/>
                  <a:gd name="T14" fmla="*/ 11 w 24"/>
                  <a:gd name="T15" fmla="*/ 16 h 28"/>
                  <a:gd name="T16" fmla="*/ 3 w 24"/>
                  <a:gd name="T17" fmla="*/ 13 h 28"/>
                  <a:gd name="T18" fmla="*/ 1 w 24"/>
                  <a:gd name="T19" fmla="*/ 8 h 28"/>
                  <a:gd name="T20" fmla="*/ 2 w 24"/>
                  <a:gd name="T21" fmla="*/ 4 h 28"/>
                  <a:gd name="T22" fmla="*/ 5 w 24"/>
                  <a:gd name="T23" fmla="*/ 1 h 28"/>
                  <a:gd name="T24" fmla="*/ 12 w 24"/>
                  <a:gd name="T25" fmla="*/ 0 h 28"/>
                  <a:gd name="T26" fmla="*/ 20 w 24"/>
                  <a:gd name="T27" fmla="*/ 2 h 28"/>
                  <a:gd name="T28" fmla="*/ 23 w 24"/>
                  <a:gd name="T29" fmla="*/ 8 h 28"/>
                  <a:gd name="T30" fmla="*/ 15 w 24"/>
                  <a:gd name="T31" fmla="*/ 9 h 28"/>
                  <a:gd name="T32" fmla="*/ 14 w 24"/>
                  <a:gd name="T33" fmla="*/ 6 h 28"/>
                  <a:gd name="T34" fmla="*/ 11 w 24"/>
                  <a:gd name="T35" fmla="*/ 5 h 28"/>
                  <a:gd name="T36" fmla="*/ 9 w 24"/>
                  <a:gd name="T37" fmla="*/ 6 h 28"/>
                  <a:gd name="T38" fmla="*/ 8 w 24"/>
                  <a:gd name="T39" fmla="*/ 7 h 28"/>
                  <a:gd name="T40" fmla="*/ 9 w 24"/>
                  <a:gd name="T41" fmla="*/ 9 h 28"/>
                  <a:gd name="T42" fmla="*/ 12 w 24"/>
                  <a:gd name="T43" fmla="*/ 10 h 28"/>
                  <a:gd name="T44" fmla="*/ 19 w 24"/>
                  <a:gd name="T45" fmla="*/ 12 h 28"/>
                  <a:gd name="T46" fmla="*/ 23 w 24"/>
                  <a:gd name="T47" fmla="*/ 15 h 28"/>
                  <a:gd name="T48" fmla="*/ 24 w 24"/>
                  <a:gd name="T49" fmla="*/ 19 h 28"/>
                  <a:gd name="T50" fmla="*/ 22 w 24"/>
                  <a:gd name="T51" fmla="*/ 23 h 28"/>
                  <a:gd name="T52" fmla="*/ 18 w 24"/>
                  <a:gd name="T53" fmla="*/ 27 h 28"/>
                  <a:gd name="T54" fmla="*/ 12 w 24"/>
                  <a:gd name="T55" fmla="*/ 28 h 28"/>
                  <a:gd name="T56" fmla="*/ 3 w 24"/>
                  <a:gd name="T57" fmla="*/ 25 h 28"/>
                  <a:gd name="T58" fmla="*/ 0 w 24"/>
                  <a:gd name="T5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" h="28">
                    <a:moveTo>
                      <a:pt x="0" y="19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8" y="19"/>
                      <a:pt x="8" y="20"/>
                      <a:pt x="8" y="21"/>
                    </a:cubicBezTo>
                    <a:cubicBezTo>
                      <a:pt x="9" y="22"/>
                      <a:pt x="10" y="23"/>
                      <a:pt x="12" y="23"/>
                    </a:cubicBezTo>
                    <a:cubicBezTo>
                      <a:pt x="13" y="23"/>
                      <a:pt x="14" y="22"/>
                      <a:pt x="15" y="22"/>
                    </a:cubicBezTo>
                    <a:cubicBezTo>
                      <a:pt x="15" y="21"/>
                      <a:pt x="16" y="21"/>
                      <a:pt x="16" y="20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3" y="17"/>
                      <a:pt x="11" y="16"/>
                    </a:cubicBezTo>
                    <a:cubicBezTo>
                      <a:pt x="7" y="16"/>
                      <a:pt x="4" y="15"/>
                      <a:pt x="3" y="13"/>
                    </a:cubicBezTo>
                    <a:cubicBezTo>
                      <a:pt x="1" y="12"/>
                      <a:pt x="1" y="10"/>
                      <a:pt x="1" y="8"/>
                    </a:cubicBezTo>
                    <a:cubicBezTo>
                      <a:pt x="1" y="7"/>
                      <a:pt x="1" y="5"/>
                      <a:pt x="2" y="4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7" y="1"/>
                      <a:pt x="9" y="0"/>
                      <a:pt x="12" y="0"/>
                    </a:cubicBezTo>
                    <a:cubicBezTo>
                      <a:pt x="15" y="0"/>
                      <a:pt x="18" y="1"/>
                      <a:pt x="20" y="2"/>
                    </a:cubicBezTo>
                    <a:cubicBezTo>
                      <a:pt x="21" y="4"/>
                      <a:pt x="22" y="6"/>
                      <a:pt x="23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4" y="7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10" y="5"/>
                      <a:pt x="9" y="6"/>
                      <a:pt x="9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8" y="8"/>
                      <a:pt x="8" y="8"/>
                      <a:pt x="9" y="9"/>
                    </a:cubicBezTo>
                    <a:cubicBezTo>
                      <a:pt x="9" y="9"/>
                      <a:pt x="10" y="9"/>
                      <a:pt x="12" y="10"/>
                    </a:cubicBezTo>
                    <a:cubicBezTo>
                      <a:pt x="15" y="10"/>
                      <a:pt x="18" y="11"/>
                      <a:pt x="19" y="12"/>
                    </a:cubicBezTo>
                    <a:cubicBezTo>
                      <a:pt x="21" y="13"/>
                      <a:pt x="22" y="14"/>
                      <a:pt x="23" y="15"/>
                    </a:cubicBezTo>
                    <a:cubicBezTo>
                      <a:pt x="23" y="16"/>
                      <a:pt x="24" y="17"/>
                      <a:pt x="24" y="19"/>
                    </a:cubicBezTo>
                    <a:cubicBezTo>
                      <a:pt x="24" y="20"/>
                      <a:pt x="23" y="22"/>
                      <a:pt x="22" y="23"/>
                    </a:cubicBezTo>
                    <a:cubicBezTo>
                      <a:pt x="21" y="25"/>
                      <a:pt x="20" y="26"/>
                      <a:pt x="18" y="27"/>
                    </a:cubicBezTo>
                    <a:cubicBezTo>
                      <a:pt x="17" y="27"/>
                      <a:pt x="14" y="28"/>
                      <a:pt x="12" y="28"/>
                    </a:cubicBezTo>
                    <a:cubicBezTo>
                      <a:pt x="7" y="28"/>
                      <a:pt x="4" y="27"/>
                      <a:pt x="3" y="25"/>
                    </a:cubicBezTo>
                    <a:cubicBezTo>
                      <a:pt x="1" y="23"/>
                      <a:pt x="0" y="21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0" name="Freeform 85"/>
              <p:cNvSpPr>
                <a:spLocks noEditPoints="1"/>
              </p:cNvSpPr>
              <p:nvPr/>
            </p:nvSpPr>
            <p:spPr bwMode="auto">
              <a:xfrm>
                <a:off x="5471" y="2153"/>
                <a:ext cx="49" cy="56"/>
              </a:xfrm>
              <a:custGeom>
                <a:avLst/>
                <a:gdLst>
                  <a:gd name="T0" fmla="*/ 32 w 49"/>
                  <a:gd name="T1" fmla="*/ 49 h 56"/>
                  <a:gd name="T2" fmla="*/ 17 w 49"/>
                  <a:gd name="T3" fmla="*/ 49 h 56"/>
                  <a:gd name="T4" fmla="*/ 13 w 49"/>
                  <a:gd name="T5" fmla="*/ 56 h 56"/>
                  <a:gd name="T6" fmla="*/ 0 w 49"/>
                  <a:gd name="T7" fmla="*/ 56 h 56"/>
                  <a:gd name="T8" fmla="*/ 17 w 49"/>
                  <a:gd name="T9" fmla="*/ 12 h 56"/>
                  <a:gd name="T10" fmla="*/ 32 w 49"/>
                  <a:gd name="T11" fmla="*/ 12 h 56"/>
                  <a:gd name="T12" fmla="*/ 49 w 49"/>
                  <a:gd name="T13" fmla="*/ 56 h 56"/>
                  <a:gd name="T14" fmla="*/ 34 w 49"/>
                  <a:gd name="T15" fmla="*/ 56 h 56"/>
                  <a:gd name="T16" fmla="*/ 32 w 49"/>
                  <a:gd name="T17" fmla="*/ 49 h 56"/>
                  <a:gd name="T18" fmla="*/ 20 w 49"/>
                  <a:gd name="T19" fmla="*/ 0 h 56"/>
                  <a:gd name="T20" fmla="*/ 29 w 49"/>
                  <a:gd name="T21" fmla="*/ 0 h 56"/>
                  <a:gd name="T22" fmla="*/ 36 w 49"/>
                  <a:gd name="T23" fmla="*/ 8 h 56"/>
                  <a:gd name="T24" fmla="*/ 29 w 49"/>
                  <a:gd name="T25" fmla="*/ 8 h 56"/>
                  <a:gd name="T26" fmla="*/ 24 w 49"/>
                  <a:gd name="T27" fmla="*/ 3 h 56"/>
                  <a:gd name="T28" fmla="*/ 20 w 49"/>
                  <a:gd name="T29" fmla="*/ 8 h 56"/>
                  <a:gd name="T30" fmla="*/ 13 w 49"/>
                  <a:gd name="T31" fmla="*/ 8 h 56"/>
                  <a:gd name="T32" fmla="*/ 20 w 49"/>
                  <a:gd name="T33" fmla="*/ 0 h 56"/>
                  <a:gd name="T34" fmla="*/ 29 w 49"/>
                  <a:gd name="T35" fmla="*/ 39 h 56"/>
                  <a:gd name="T36" fmla="*/ 24 w 49"/>
                  <a:gd name="T37" fmla="*/ 24 h 56"/>
                  <a:gd name="T38" fmla="*/ 18 w 49"/>
                  <a:gd name="T39" fmla="*/ 39 h 56"/>
                  <a:gd name="T40" fmla="*/ 29 w 49"/>
                  <a:gd name="T41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6">
                    <a:moveTo>
                      <a:pt x="32" y="49"/>
                    </a:moveTo>
                    <a:lnTo>
                      <a:pt x="17" y="49"/>
                    </a:lnTo>
                    <a:lnTo>
                      <a:pt x="13" y="56"/>
                    </a:lnTo>
                    <a:lnTo>
                      <a:pt x="0" y="56"/>
                    </a:lnTo>
                    <a:lnTo>
                      <a:pt x="17" y="12"/>
                    </a:lnTo>
                    <a:lnTo>
                      <a:pt x="32" y="12"/>
                    </a:lnTo>
                    <a:lnTo>
                      <a:pt x="49" y="56"/>
                    </a:lnTo>
                    <a:lnTo>
                      <a:pt x="34" y="56"/>
                    </a:lnTo>
                    <a:lnTo>
                      <a:pt x="32" y="49"/>
                    </a:lnTo>
                    <a:close/>
                    <a:moveTo>
                      <a:pt x="20" y="0"/>
                    </a:moveTo>
                    <a:lnTo>
                      <a:pt x="29" y="0"/>
                    </a:lnTo>
                    <a:lnTo>
                      <a:pt x="36" y="8"/>
                    </a:lnTo>
                    <a:lnTo>
                      <a:pt x="29" y="8"/>
                    </a:lnTo>
                    <a:lnTo>
                      <a:pt x="24" y="3"/>
                    </a:lnTo>
                    <a:lnTo>
                      <a:pt x="20" y="8"/>
                    </a:lnTo>
                    <a:lnTo>
                      <a:pt x="13" y="8"/>
                    </a:lnTo>
                    <a:lnTo>
                      <a:pt x="20" y="0"/>
                    </a:lnTo>
                    <a:close/>
                    <a:moveTo>
                      <a:pt x="29" y="39"/>
                    </a:moveTo>
                    <a:lnTo>
                      <a:pt x="24" y="24"/>
                    </a:lnTo>
                    <a:lnTo>
                      <a:pt x="18" y="39"/>
                    </a:lnTo>
                    <a:lnTo>
                      <a:pt x="29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1" name="Freeform 86"/>
              <p:cNvSpPr>
                <a:spLocks/>
              </p:cNvSpPr>
              <p:nvPr/>
            </p:nvSpPr>
            <p:spPr bwMode="auto">
              <a:xfrm>
                <a:off x="5524" y="2165"/>
                <a:ext cx="44" cy="44"/>
              </a:xfrm>
              <a:custGeom>
                <a:avLst/>
                <a:gdLst>
                  <a:gd name="T0" fmla="*/ 0 w 44"/>
                  <a:gd name="T1" fmla="*/ 0 h 44"/>
                  <a:gd name="T2" fmla="*/ 13 w 44"/>
                  <a:gd name="T3" fmla="*/ 0 h 44"/>
                  <a:gd name="T4" fmla="*/ 31 w 44"/>
                  <a:gd name="T5" fmla="*/ 24 h 44"/>
                  <a:gd name="T6" fmla="*/ 31 w 44"/>
                  <a:gd name="T7" fmla="*/ 0 h 44"/>
                  <a:gd name="T8" fmla="*/ 44 w 44"/>
                  <a:gd name="T9" fmla="*/ 0 h 44"/>
                  <a:gd name="T10" fmla="*/ 44 w 44"/>
                  <a:gd name="T11" fmla="*/ 44 h 44"/>
                  <a:gd name="T12" fmla="*/ 31 w 44"/>
                  <a:gd name="T13" fmla="*/ 44 h 44"/>
                  <a:gd name="T14" fmla="*/ 13 w 44"/>
                  <a:gd name="T15" fmla="*/ 20 h 44"/>
                  <a:gd name="T16" fmla="*/ 13 w 44"/>
                  <a:gd name="T17" fmla="*/ 44 h 44"/>
                  <a:gd name="T18" fmla="*/ 0 w 44"/>
                  <a:gd name="T19" fmla="*/ 44 h 44"/>
                  <a:gd name="T20" fmla="*/ 0 w 44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4">
                    <a:moveTo>
                      <a:pt x="0" y="0"/>
                    </a:moveTo>
                    <a:lnTo>
                      <a:pt x="13" y="0"/>
                    </a:lnTo>
                    <a:lnTo>
                      <a:pt x="31" y="24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31" y="44"/>
                    </a:lnTo>
                    <a:lnTo>
                      <a:pt x="13" y="20"/>
                    </a:lnTo>
                    <a:lnTo>
                      <a:pt x="13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2" name="Rectangle 87"/>
              <p:cNvSpPr>
                <a:spLocks noChangeArrowheads="1"/>
              </p:cNvSpPr>
              <p:nvPr/>
            </p:nvSpPr>
            <p:spPr bwMode="auto">
              <a:xfrm>
                <a:off x="5577" y="2165"/>
                <a:ext cx="15" cy="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3" name="Freeform 88"/>
              <p:cNvSpPr>
                <a:spLocks/>
              </p:cNvSpPr>
              <p:nvPr/>
            </p:nvSpPr>
            <p:spPr bwMode="auto">
              <a:xfrm>
                <a:off x="5601" y="2165"/>
                <a:ext cx="51" cy="44"/>
              </a:xfrm>
              <a:custGeom>
                <a:avLst/>
                <a:gdLst>
                  <a:gd name="T0" fmla="*/ 0 w 51"/>
                  <a:gd name="T1" fmla="*/ 0 h 44"/>
                  <a:gd name="T2" fmla="*/ 19 w 51"/>
                  <a:gd name="T3" fmla="*/ 0 h 44"/>
                  <a:gd name="T4" fmla="*/ 25 w 51"/>
                  <a:gd name="T5" fmla="*/ 27 h 44"/>
                  <a:gd name="T6" fmla="*/ 32 w 51"/>
                  <a:gd name="T7" fmla="*/ 0 h 44"/>
                  <a:gd name="T8" fmla="*/ 51 w 51"/>
                  <a:gd name="T9" fmla="*/ 0 h 44"/>
                  <a:gd name="T10" fmla="*/ 51 w 51"/>
                  <a:gd name="T11" fmla="*/ 44 h 44"/>
                  <a:gd name="T12" fmla="*/ 39 w 51"/>
                  <a:gd name="T13" fmla="*/ 44 h 44"/>
                  <a:gd name="T14" fmla="*/ 39 w 51"/>
                  <a:gd name="T15" fmla="*/ 10 h 44"/>
                  <a:gd name="T16" fmla="*/ 31 w 51"/>
                  <a:gd name="T17" fmla="*/ 44 h 44"/>
                  <a:gd name="T18" fmla="*/ 20 w 51"/>
                  <a:gd name="T19" fmla="*/ 44 h 44"/>
                  <a:gd name="T20" fmla="*/ 12 w 51"/>
                  <a:gd name="T21" fmla="*/ 10 h 44"/>
                  <a:gd name="T22" fmla="*/ 12 w 51"/>
                  <a:gd name="T23" fmla="*/ 44 h 44"/>
                  <a:gd name="T24" fmla="*/ 0 w 51"/>
                  <a:gd name="T25" fmla="*/ 44 h 44"/>
                  <a:gd name="T26" fmla="*/ 0 w 51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4">
                    <a:moveTo>
                      <a:pt x="0" y="0"/>
                    </a:moveTo>
                    <a:lnTo>
                      <a:pt x="19" y="0"/>
                    </a:lnTo>
                    <a:lnTo>
                      <a:pt x="25" y="27"/>
                    </a:lnTo>
                    <a:lnTo>
                      <a:pt x="32" y="0"/>
                    </a:lnTo>
                    <a:lnTo>
                      <a:pt x="51" y="0"/>
                    </a:lnTo>
                    <a:lnTo>
                      <a:pt x="51" y="44"/>
                    </a:lnTo>
                    <a:lnTo>
                      <a:pt x="39" y="44"/>
                    </a:lnTo>
                    <a:lnTo>
                      <a:pt x="39" y="10"/>
                    </a:lnTo>
                    <a:lnTo>
                      <a:pt x="31" y="44"/>
                    </a:lnTo>
                    <a:lnTo>
                      <a:pt x="20" y="44"/>
                    </a:lnTo>
                    <a:lnTo>
                      <a:pt x="12" y="10"/>
                    </a:lnTo>
                    <a:lnTo>
                      <a:pt x="12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4" name="Freeform 89"/>
              <p:cNvSpPr>
                <a:spLocks noEditPoints="1"/>
              </p:cNvSpPr>
              <p:nvPr/>
            </p:nvSpPr>
            <p:spPr bwMode="auto">
              <a:xfrm>
                <a:off x="5659" y="2163"/>
                <a:ext cx="48" cy="48"/>
              </a:xfrm>
              <a:custGeom>
                <a:avLst/>
                <a:gdLst>
                  <a:gd name="T0" fmla="*/ 0 w 28"/>
                  <a:gd name="T1" fmla="*/ 14 h 28"/>
                  <a:gd name="T2" fmla="*/ 4 w 28"/>
                  <a:gd name="T3" fmla="*/ 4 h 28"/>
                  <a:gd name="T4" fmla="*/ 14 w 28"/>
                  <a:gd name="T5" fmla="*/ 0 h 28"/>
                  <a:gd name="T6" fmla="*/ 24 w 28"/>
                  <a:gd name="T7" fmla="*/ 4 h 28"/>
                  <a:gd name="T8" fmla="*/ 28 w 28"/>
                  <a:gd name="T9" fmla="*/ 14 h 28"/>
                  <a:gd name="T10" fmla="*/ 26 w 28"/>
                  <a:gd name="T11" fmla="*/ 21 h 28"/>
                  <a:gd name="T12" fmla="*/ 22 w 28"/>
                  <a:gd name="T13" fmla="*/ 26 h 28"/>
                  <a:gd name="T14" fmla="*/ 14 w 28"/>
                  <a:gd name="T15" fmla="*/ 28 h 28"/>
                  <a:gd name="T16" fmla="*/ 7 w 28"/>
                  <a:gd name="T17" fmla="*/ 26 h 28"/>
                  <a:gd name="T18" fmla="*/ 2 w 28"/>
                  <a:gd name="T19" fmla="*/ 22 h 28"/>
                  <a:gd name="T20" fmla="*/ 0 w 28"/>
                  <a:gd name="T21" fmla="*/ 14 h 28"/>
                  <a:gd name="T22" fmla="*/ 8 w 28"/>
                  <a:gd name="T23" fmla="*/ 14 h 28"/>
                  <a:gd name="T24" fmla="*/ 10 w 28"/>
                  <a:gd name="T25" fmla="*/ 20 h 28"/>
                  <a:gd name="T26" fmla="*/ 14 w 28"/>
                  <a:gd name="T27" fmla="*/ 22 h 28"/>
                  <a:gd name="T28" fmla="*/ 18 w 28"/>
                  <a:gd name="T29" fmla="*/ 20 h 28"/>
                  <a:gd name="T30" fmla="*/ 20 w 28"/>
                  <a:gd name="T31" fmla="*/ 14 h 28"/>
                  <a:gd name="T32" fmla="*/ 18 w 28"/>
                  <a:gd name="T33" fmla="*/ 8 h 28"/>
                  <a:gd name="T34" fmla="*/ 14 w 28"/>
                  <a:gd name="T35" fmla="*/ 7 h 28"/>
                  <a:gd name="T36" fmla="*/ 10 w 28"/>
                  <a:gd name="T37" fmla="*/ 8 h 28"/>
                  <a:gd name="T38" fmla="*/ 8 w 28"/>
                  <a:gd name="T3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28">
                    <a:moveTo>
                      <a:pt x="0" y="14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2"/>
                      <a:pt x="10" y="0"/>
                      <a:pt x="14" y="0"/>
                    </a:cubicBezTo>
                    <a:cubicBezTo>
                      <a:pt x="18" y="0"/>
                      <a:pt x="22" y="2"/>
                      <a:pt x="24" y="4"/>
                    </a:cubicBezTo>
                    <a:cubicBezTo>
                      <a:pt x="26" y="6"/>
                      <a:pt x="28" y="10"/>
                      <a:pt x="28" y="14"/>
                    </a:cubicBezTo>
                    <a:cubicBezTo>
                      <a:pt x="28" y="17"/>
                      <a:pt x="27" y="19"/>
                      <a:pt x="26" y="21"/>
                    </a:cubicBezTo>
                    <a:cubicBezTo>
                      <a:pt x="25" y="23"/>
                      <a:pt x="24" y="25"/>
                      <a:pt x="22" y="26"/>
                    </a:cubicBezTo>
                    <a:cubicBezTo>
                      <a:pt x="20" y="27"/>
                      <a:pt x="17" y="28"/>
                      <a:pt x="14" y="28"/>
                    </a:cubicBezTo>
                    <a:cubicBezTo>
                      <a:pt x="11" y="28"/>
                      <a:pt x="9" y="27"/>
                      <a:pt x="7" y="26"/>
                    </a:cubicBezTo>
                    <a:cubicBezTo>
                      <a:pt x="5" y="25"/>
                      <a:pt x="3" y="24"/>
                      <a:pt x="2" y="22"/>
                    </a:cubicBezTo>
                    <a:cubicBezTo>
                      <a:pt x="1" y="20"/>
                      <a:pt x="0" y="17"/>
                      <a:pt x="0" y="14"/>
                    </a:cubicBezTo>
                    <a:close/>
                    <a:moveTo>
                      <a:pt x="8" y="14"/>
                    </a:moveTo>
                    <a:cubicBezTo>
                      <a:pt x="8" y="17"/>
                      <a:pt x="9" y="19"/>
                      <a:pt x="10" y="20"/>
                    </a:cubicBezTo>
                    <a:cubicBezTo>
                      <a:pt x="11" y="21"/>
                      <a:pt x="12" y="22"/>
                      <a:pt x="14" y="22"/>
                    </a:cubicBezTo>
                    <a:cubicBezTo>
                      <a:pt x="16" y="22"/>
                      <a:pt x="17" y="21"/>
                      <a:pt x="18" y="20"/>
                    </a:cubicBezTo>
                    <a:cubicBezTo>
                      <a:pt x="19" y="19"/>
                      <a:pt x="20" y="17"/>
                      <a:pt x="20" y="14"/>
                    </a:cubicBezTo>
                    <a:cubicBezTo>
                      <a:pt x="20" y="11"/>
                      <a:pt x="19" y="9"/>
                      <a:pt x="18" y="8"/>
                    </a:cubicBezTo>
                    <a:cubicBezTo>
                      <a:pt x="17" y="7"/>
                      <a:pt x="16" y="7"/>
                      <a:pt x="14" y="7"/>
                    </a:cubicBezTo>
                    <a:cubicBezTo>
                      <a:pt x="12" y="7"/>
                      <a:pt x="11" y="7"/>
                      <a:pt x="10" y="8"/>
                    </a:cubicBezTo>
                    <a:cubicBezTo>
                      <a:pt x="9" y="10"/>
                      <a:pt x="8" y="11"/>
                      <a:pt x="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5" name="Freeform 90"/>
              <p:cNvSpPr>
                <a:spLocks noEditPoints="1"/>
              </p:cNvSpPr>
              <p:nvPr/>
            </p:nvSpPr>
            <p:spPr bwMode="auto">
              <a:xfrm>
                <a:off x="5947" y="2585"/>
                <a:ext cx="53" cy="45"/>
              </a:xfrm>
              <a:custGeom>
                <a:avLst/>
                <a:gdLst>
                  <a:gd name="T0" fmla="*/ 15 w 31"/>
                  <a:gd name="T1" fmla="*/ 0 h 26"/>
                  <a:gd name="T2" fmla="*/ 26 w 31"/>
                  <a:gd name="T3" fmla="*/ 7 h 26"/>
                  <a:gd name="T4" fmla="*/ 31 w 31"/>
                  <a:gd name="T5" fmla="*/ 13 h 26"/>
                  <a:gd name="T6" fmla="*/ 29 w 31"/>
                  <a:gd name="T7" fmla="*/ 19 h 26"/>
                  <a:gd name="T8" fmla="*/ 24 w 31"/>
                  <a:gd name="T9" fmla="*/ 23 h 26"/>
                  <a:gd name="T10" fmla="*/ 16 w 31"/>
                  <a:gd name="T11" fmla="*/ 21 h 26"/>
                  <a:gd name="T12" fmla="*/ 13 w 31"/>
                  <a:gd name="T13" fmla="*/ 18 h 26"/>
                  <a:gd name="T14" fmla="*/ 7 w 31"/>
                  <a:gd name="T15" fmla="*/ 26 h 26"/>
                  <a:gd name="T16" fmla="*/ 0 w 31"/>
                  <a:gd name="T17" fmla="*/ 22 h 26"/>
                  <a:gd name="T18" fmla="*/ 15 w 31"/>
                  <a:gd name="T19" fmla="*/ 0 h 26"/>
                  <a:gd name="T20" fmla="*/ 16 w 31"/>
                  <a:gd name="T21" fmla="*/ 14 h 26"/>
                  <a:gd name="T22" fmla="*/ 17 w 31"/>
                  <a:gd name="T23" fmla="*/ 15 h 26"/>
                  <a:gd name="T24" fmla="*/ 20 w 31"/>
                  <a:gd name="T25" fmla="*/ 16 h 26"/>
                  <a:gd name="T26" fmla="*/ 22 w 31"/>
                  <a:gd name="T27" fmla="*/ 15 h 26"/>
                  <a:gd name="T28" fmla="*/ 23 w 31"/>
                  <a:gd name="T29" fmla="*/ 12 h 26"/>
                  <a:gd name="T30" fmla="*/ 21 w 31"/>
                  <a:gd name="T31" fmla="*/ 10 h 26"/>
                  <a:gd name="T32" fmla="*/ 19 w 31"/>
                  <a:gd name="T33" fmla="*/ 9 h 26"/>
                  <a:gd name="T34" fmla="*/ 16 w 31"/>
                  <a:gd name="T3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26">
                    <a:moveTo>
                      <a:pt x="15" y="0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29" y="9"/>
                      <a:pt x="30" y="11"/>
                      <a:pt x="31" y="13"/>
                    </a:cubicBezTo>
                    <a:cubicBezTo>
                      <a:pt x="31" y="15"/>
                      <a:pt x="31" y="17"/>
                      <a:pt x="29" y="19"/>
                    </a:cubicBezTo>
                    <a:cubicBezTo>
                      <a:pt x="28" y="21"/>
                      <a:pt x="26" y="22"/>
                      <a:pt x="24" y="23"/>
                    </a:cubicBezTo>
                    <a:cubicBezTo>
                      <a:pt x="22" y="23"/>
                      <a:pt x="19" y="22"/>
                      <a:pt x="16" y="21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15" y="0"/>
                    </a:lnTo>
                    <a:close/>
                    <a:moveTo>
                      <a:pt x="16" y="14"/>
                    </a:moveTo>
                    <a:cubicBezTo>
                      <a:pt x="17" y="15"/>
                      <a:pt x="17" y="15"/>
                      <a:pt x="17" y="15"/>
                    </a:cubicBezTo>
                    <a:cubicBezTo>
                      <a:pt x="19" y="16"/>
                      <a:pt x="20" y="16"/>
                      <a:pt x="20" y="16"/>
                    </a:cubicBezTo>
                    <a:cubicBezTo>
                      <a:pt x="21" y="16"/>
                      <a:pt x="22" y="15"/>
                      <a:pt x="22" y="15"/>
                    </a:cubicBezTo>
                    <a:cubicBezTo>
                      <a:pt x="23" y="14"/>
                      <a:pt x="23" y="13"/>
                      <a:pt x="23" y="12"/>
                    </a:cubicBezTo>
                    <a:cubicBezTo>
                      <a:pt x="23" y="12"/>
                      <a:pt x="22" y="11"/>
                      <a:pt x="21" y="10"/>
                    </a:cubicBezTo>
                    <a:cubicBezTo>
                      <a:pt x="19" y="9"/>
                      <a:pt x="19" y="9"/>
                      <a:pt x="19" y="9"/>
                    </a:cubicBezTo>
                    <a:lnTo>
                      <a:pt x="1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6" name="Freeform 91"/>
              <p:cNvSpPr>
                <a:spLocks/>
              </p:cNvSpPr>
              <p:nvPr/>
            </p:nvSpPr>
            <p:spPr bwMode="auto">
              <a:xfrm>
                <a:off x="5986" y="2609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55 w 55"/>
                  <a:gd name="T3" fmla="*/ 21 h 60"/>
                  <a:gd name="T4" fmla="*/ 50 w 55"/>
                  <a:gd name="T5" fmla="*/ 29 h 60"/>
                  <a:gd name="T6" fmla="*/ 31 w 55"/>
                  <a:gd name="T7" fmla="*/ 17 h 60"/>
                  <a:gd name="T8" fmla="*/ 28 w 55"/>
                  <a:gd name="T9" fmla="*/ 22 h 60"/>
                  <a:gd name="T10" fmla="*/ 45 w 55"/>
                  <a:gd name="T11" fmla="*/ 34 h 60"/>
                  <a:gd name="T12" fmla="*/ 40 w 55"/>
                  <a:gd name="T13" fmla="*/ 41 h 60"/>
                  <a:gd name="T14" fmla="*/ 23 w 55"/>
                  <a:gd name="T15" fmla="*/ 31 h 60"/>
                  <a:gd name="T16" fmla="*/ 17 w 55"/>
                  <a:gd name="T17" fmla="*/ 38 h 60"/>
                  <a:gd name="T18" fmla="*/ 38 w 55"/>
                  <a:gd name="T19" fmla="*/ 52 h 60"/>
                  <a:gd name="T20" fmla="*/ 31 w 55"/>
                  <a:gd name="T21" fmla="*/ 60 h 60"/>
                  <a:gd name="T22" fmla="*/ 0 w 55"/>
                  <a:gd name="T23" fmla="*/ 38 h 60"/>
                  <a:gd name="T24" fmla="*/ 24 w 55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55" y="21"/>
                    </a:lnTo>
                    <a:lnTo>
                      <a:pt x="50" y="29"/>
                    </a:lnTo>
                    <a:lnTo>
                      <a:pt x="31" y="17"/>
                    </a:lnTo>
                    <a:lnTo>
                      <a:pt x="28" y="22"/>
                    </a:lnTo>
                    <a:lnTo>
                      <a:pt x="45" y="34"/>
                    </a:lnTo>
                    <a:lnTo>
                      <a:pt x="40" y="41"/>
                    </a:lnTo>
                    <a:lnTo>
                      <a:pt x="23" y="31"/>
                    </a:lnTo>
                    <a:lnTo>
                      <a:pt x="17" y="38"/>
                    </a:lnTo>
                    <a:lnTo>
                      <a:pt x="38" y="52"/>
                    </a:lnTo>
                    <a:lnTo>
                      <a:pt x="31" y="60"/>
                    </a:lnTo>
                    <a:lnTo>
                      <a:pt x="0" y="3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7" name="Freeform 92"/>
              <p:cNvSpPr>
                <a:spLocks noEditPoints="1"/>
              </p:cNvSpPr>
              <p:nvPr/>
            </p:nvSpPr>
            <p:spPr bwMode="auto">
              <a:xfrm>
                <a:off x="6024" y="2635"/>
                <a:ext cx="55" cy="62"/>
              </a:xfrm>
              <a:custGeom>
                <a:avLst/>
                <a:gdLst>
                  <a:gd name="T0" fmla="*/ 0 w 32"/>
                  <a:gd name="T1" fmla="*/ 22 h 36"/>
                  <a:gd name="T2" fmla="*/ 15 w 32"/>
                  <a:gd name="T3" fmla="*/ 0 h 36"/>
                  <a:gd name="T4" fmla="*/ 26 w 32"/>
                  <a:gd name="T5" fmla="*/ 7 h 36"/>
                  <a:gd name="T6" fmla="*/ 30 w 32"/>
                  <a:gd name="T7" fmla="*/ 11 h 36"/>
                  <a:gd name="T8" fmla="*/ 32 w 32"/>
                  <a:gd name="T9" fmla="*/ 15 h 36"/>
                  <a:gd name="T10" fmla="*/ 30 w 32"/>
                  <a:gd name="T11" fmla="*/ 19 h 36"/>
                  <a:gd name="T12" fmla="*/ 28 w 32"/>
                  <a:gd name="T13" fmla="*/ 22 h 36"/>
                  <a:gd name="T14" fmla="*/ 24 w 32"/>
                  <a:gd name="T15" fmla="*/ 23 h 36"/>
                  <a:gd name="T16" fmla="*/ 21 w 32"/>
                  <a:gd name="T17" fmla="*/ 22 h 36"/>
                  <a:gd name="T18" fmla="*/ 22 w 32"/>
                  <a:gd name="T19" fmla="*/ 24 h 36"/>
                  <a:gd name="T20" fmla="*/ 23 w 32"/>
                  <a:gd name="T21" fmla="*/ 26 h 36"/>
                  <a:gd name="T22" fmla="*/ 23 w 32"/>
                  <a:gd name="T23" fmla="*/ 28 h 36"/>
                  <a:gd name="T24" fmla="*/ 22 w 32"/>
                  <a:gd name="T25" fmla="*/ 36 h 36"/>
                  <a:gd name="T26" fmla="*/ 14 w 32"/>
                  <a:gd name="T27" fmla="*/ 31 h 36"/>
                  <a:gd name="T28" fmla="*/ 15 w 32"/>
                  <a:gd name="T29" fmla="*/ 22 h 36"/>
                  <a:gd name="T30" fmla="*/ 15 w 32"/>
                  <a:gd name="T31" fmla="*/ 20 h 36"/>
                  <a:gd name="T32" fmla="*/ 13 w 32"/>
                  <a:gd name="T33" fmla="*/ 18 h 36"/>
                  <a:gd name="T34" fmla="*/ 13 w 32"/>
                  <a:gd name="T35" fmla="*/ 18 h 36"/>
                  <a:gd name="T36" fmla="*/ 7 w 32"/>
                  <a:gd name="T37" fmla="*/ 27 h 36"/>
                  <a:gd name="T38" fmla="*/ 0 w 32"/>
                  <a:gd name="T39" fmla="*/ 22 h 36"/>
                  <a:gd name="T40" fmla="*/ 15 w 32"/>
                  <a:gd name="T41" fmla="*/ 13 h 36"/>
                  <a:gd name="T42" fmla="*/ 18 w 32"/>
                  <a:gd name="T43" fmla="*/ 15 h 36"/>
                  <a:gd name="T44" fmla="*/ 20 w 32"/>
                  <a:gd name="T45" fmla="*/ 16 h 36"/>
                  <a:gd name="T46" fmla="*/ 22 w 32"/>
                  <a:gd name="T47" fmla="*/ 16 h 36"/>
                  <a:gd name="T48" fmla="*/ 23 w 32"/>
                  <a:gd name="T49" fmla="*/ 15 h 36"/>
                  <a:gd name="T50" fmla="*/ 24 w 32"/>
                  <a:gd name="T51" fmla="*/ 13 h 36"/>
                  <a:gd name="T52" fmla="*/ 21 w 32"/>
                  <a:gd name="T53" fmla="*/ 11 h 36"/>
                  <a:gd name="T54" fmla="*/ 18 w 32"/>
                  <a:gd name="T55" fmla="*/ 9 h 36"/>
                  <a:gd name="T56" fmla="*/ 15 w 32"/>
                  <a:gd name="T57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6">
                    <a:moveTo>
                      <a:pt x="0" y="2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9"/>
                      <a:pt x="29" y="10"/>
                      <a:pt x="30" y="11"/>
                    </a:cubicBezTo>
                    <a:cubicBezTo>
                      <a:pt x="31" y="12"/>
                      <a:pt x="32" y="14"/>
                      <a:pt x="32" y="15"/>
                    </a:cubicBezTo>
                    <a:cubicBezTo>
                      <a:pt x="32" y="16"/>
                      <a:pt x="31" y="18"/>
                      <a:pt x="30" y="19"/>
                    </a:cubicBezTo>
                    <a:cubicBezTo>
                      <a:pt x="30" y="20"/>
                      <a:pt x="29" y="21"/>
                      <a:pt x="28" y="22"/>
                    </a:cubicBezTo>
                    <a:cubicBezTo>
                      <a:pt x="26" y="22"/>
                      <a:pt x="25" y="23"/>
                      <a:pt x="24" y="23"/>
                    </a:cubicBezTo>
                    <a:cubicBezTo>
                      <a:pt x="23" y="23"/>
                      <a:pt x="22" y="22"/>
                      <a:pt x="21" y="22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5"/>
                      <a:pt x="23" y="26"/>
                    </a:cubicBezTo>
                    <a:cubicBezTo>
                      <a:pt x="23" y="27"/>
                      <a:pt x="23" y="27"/>
                      <a:pt x="23" y="28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1"/>
                      <a:pt x="15" y="20"/>
                      <a:pt x="15" y="20"/>
                    </a:cubicBezTo>
                    <a:cubicBezTo>
                      <a:pt x="14" y="19"/>
                      <a:pt x="14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7" y="27"/>
                      <a:pt x="7" y="27"/>
                      <a:pt x="7" y="27"/>
                    </a:cubicBezTo>
                    <a:lnTo>
                      <a:pt x="0" y="22"/>
                    </a:lnTo>
                    <a:close/>
                    <a:moveTo>
                      <a:pt x="15" y="13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1" y="16"/>
                      <a:pt x="21" y="16"/>
                      <a:pt x="22" y="16"/>
                    </a:cubicBezTo>
                    <a:cubicBezTo>
                      <a:pt x="22" y="16"/>
                      <a:pt x="23" y="16"/>
                      <a:pt x="23" y="15"/>
                    </a:cubicBezTo>
                    <a:cubicBezTo>
                      <a:pt x="24" y="15"/>
                      <a:pt x="24" y="14"/>
                      <a:pt x="24" y="13"/>
                    </a:cubicBezTo>
                    <a:cubicBezTo>
                      <a:pt x="23" y="12"/>
                      <a:pt x="23" y="12"/>
                      <a:pt x="21" y="11"/>
                    </a:cubicBezTo>
                    <a:cubicBezTo>
                      <a:pt x="18" y="9"/>
                      <a:pt x="18" y="9"/>
                      <a:pt x="18" y="9"/>
                    </a:cubicBezTo>
                    <a:lnTo>
                      <a:pt x="15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8" name="Freeform 93"/>
              <p:cNvSpPr>
                <a:spLocks noEditPoints="1"/>
              </p:cNvSpPr>
              <p:nvPr/>
            </p:nvSpPr>
            <p:spPr bwMode="auto">
              <a:xfrm>
                <a:off x="6065" y="2662"/>
                <a:ext cx="53" cy="53"/>
              </a:xfrm>
              <a:custGeom>
                <a:avLst/>
                <a:gdLst>
                  <a:gd name="T0" fmla="*/ 15 w 31"/>
                  <a:gd name="T1" fmla="*/ 0 h 31"/>
                  <a:gd name="T2" fmla="*/ 25 w 31"/>
                  <a:gd name="T3" fmla="*/ 6 h 31"/>
                  <a:gd name="T4" fmla="*/ 29 w 31"/>
                  <a:gd name="T5" fmla="*/ 10 h 31"/>
                  <a:gd name="T6" fmla="*/ 30 w 31"/>
                  <a:gd name="T7" fmla="*/ 15 h 31"/>
                  <a:gd name="T8" fmla="*/ 30 w 31"/>
                  <a:gd name="T9" fmla="*/ 19 h 31"/>
                  <a:gd name="T10" fmla="*/ 28 w 31"/>
                  <a:gd name="T11" fmla="*/ 24 h 31"/>
                  <a:gd name="T12" fmla="*/ 23 w 31"/>
                  <a:gd name="T13" fmla="*/ 29 h 31"/>
                  <a:gd name="T14" fmla="*/ 19 w 31"/>
                  <a:gd name="T15" fmla="*/ 31 h 31"/>
                  <a:gd name="T16" fmla="*/ 15 w 31"/>
                  <a:gd name="T17" fmla="*/ 31 h 31"/>
                  <a:gd name="T18" fmla="*/ 10 w 31"/>
                  <a:gd name="T19" fmla="*/ 28 h 31"/>
                  <a:gd name="T20" fmla="*/ 0 w 31"/>
                  <a:gd name="T21" fmla="*/ 22 h 31"/>
                  <a:gd name="T22" fmla="*/ 15 w 31"/>
                  <a:gd name="T23" fmla="*/ 0 h 31"/>
                  <a:gd name="T24" fmla="*/ 18 w 31"/>
                  <a:gd name="T25" fmla="*/ 9 h 31"/>
                  <a:gd name="T26" fmla="*/ 10 w 31"/>
                  <a:gd name="T27" fmla="*/ 21 h 31"/>
                  <a:gd name="T28" fmla="*/ 12 w 31"/>
                  <a:gd name="T29" fmla="*/ 22 h 31"/>
                  <a:gd name="T30" fmla="*/ 15 w 31"/>
                  <a:gd name="T31" fmla="*/ 24 h 31"/>
                  <a:gd name="T32" fmla="*/ 18 w 31"/>
                  <a:gd name="T33" fmla="*/ 23 h 31"/>
                  <a:gd name="T34" fmla="*/ 21 w 31"/>
                  <a:gd name="T35" fmla="*/ 20 h 31"/>
                  <a:gd name="T36" fmla="*/ 23 w 31"/>
                  <a:gd name="T37" fmla="*/ 14 h 31"/>
                  <a:gd name="T38" fmla="*/ 20 w 31"/>
                  <a:gd name="T39" fmla="*/ 10 h 31"/>
                  <a:gd name="T40" fmla="*/ 18 w 31"/>
                  <a:gd name="T41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31">
                    <a:moveTo>
                      <a:pt x="15" y="0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7" y="8"/>
                      <a:pt x="28" y="9"/>
                      <a:pt x="29" y="10"/>
                    </a:cubicBezTo>
                    <a:cubicBezTo>
                      <a:pt x="30" y="12"/>
                      <a:pt x="30" y="13"/>
                      <a:pt x="30" y="15"/>
                    </a:cubicBezTo>
                    <a:cubicBezTo>
                      <a:pt x="31" y="16"/>
                      <a:pt x="30" y="18"/>
                      <a:pt x="30" y="19"/>
                    </a:cubicBezTo>
                    <a:cubicBezTo>
                      <a:pt x="29" y="21"/>
                      <a:pt x="29" y="23"/>
                      <a:pt x="28" y="24"/>
                    </a:cubicBezTo>
                    <a:cubicBezTo>
                      <a:pt x="26" y="26"/>
                      <a:pt x="25" y="28"/>
                      <a:pt x="23" y="29"/>
                    </a:cubicBezTo>
                    <a:cubicBezTo>
                      <a:pt x="22" y="30"/>
                      <a:pt x="20" y="31"/>
                      <a:pt x="19" y="31"/>
                    </a:cubicBezTo>
                    <a:cubicBezTo>
                      <a:pt x="17" y="31"/>
                      <a:pt x="16" y="31"/>
                      <a:pt x="15" y="31"/>
                    </a:cubicBezTo>
                    <a:cubicBezTo>
                      <a:pt x="13" y="30"/>
                      <a:pt x="11" y="29"/>
                      <a:pt x="10" y="28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15" y="0"/>
                    </a:lnTo>
                    <a:close/>
                    <a:moveTo>
                      <a:pt x="18" y="9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4"/>
                      <a:pt x="18" y="23"/>
                    </a:cubicBezTo>
                    <a:cubicBezTo>
                      <a:pt x="19" y="23"/>
                      <a:pt x="20" y="21"/>
                      <a:pt x="21" y="20"/>
                    </a:cubicBezTo>
                    <a:cubicBezTo>
                      <a:pt x="22" y="17"/>
                      <a:pt x="23" y="15"/>
                      <a:pt x="23" y="14"/>
                    </a:cubicBezTo>
                    <a:cubicBezTo>
                      <a:pt x="23" y="13"/>
                      <a:pt x="22" y="12"/>
                      <a:pt x="20" y="10"/>
                    </a:cubicBezTo>
                    <a:lnTo>
                      <a:pt x="1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9" name="Freeform 94"/>
              <p:cNvSpPr>
                <a:spLocks noEditPoints="1"/>
              </p:cNvSpPr>
              <p:nvPr/>
            </p:nvSpPr>
            <p:spPr bwMode="auto">
              <a:xfrm>
                <a:off x="6099" y="2695"/>
                <a:ext cx="53" cy="55"/>
              </a:xfrm>
              <a:custGeom>
                <a:avLst/>
                <a:gdLst>
                  <a:gd name="T0" fmla="*/ 33 w 53"/>
                  <a:gd name="T1" fmla="*/ 39 h 55"/>
                  <a:gd name="T2" fmla="*/ 19 w 53"/>
                  <a:gd name="T3" fmla="*/ 31 h 55"/>
                  <a:gd name="T4" fmla="*/ 12 w 53"/>
                  <a:gd name="T5" fmla="*/ 36 h 55"/>
                  <a:gd name="T6" fmla="*/ 0 w 53"/>
                  <a:gd name="T7" fmla="*/ 27 h 55"/>
                  <a:gd name="T8" fmla="*/ 40 w 53"/>
                  <a:gd name="T9" fmla="*/ 0 h 55"/>
                  <a:gd name="T10" fmla="*/ 53 w 53"/>
                  <a:gd name="T11" fmla="*/ 7 h 55"/>
                  <a:gd name="T12" fmla="*/ 41 w 53"/>
                  <a:gd name="T13" fmla="*/ 55 h 55"/>
                  <a:gd name="T14" fmla="*/ 29 w 53"/>
                  <a:gd name="T15" fmla="*/ 46 h 55"/>
                  <a:gd name="T16" fmla="*/ 33 w 53"/>
                  <a:gd name="T17" fmla="*/ 39 h 55"/>
                  <a:gd name="T18" fmla="*/ 35 w 53"/>
                  <a:gd name="T19" fmla="*/ 29 h 55"/>
                  <a:gd name="T20" fmla="*/ 40 w 53"/>
                  <a:gd name="T21" fmla="*/ 14 h 55"/>
                  <a:gd name="T22" fmla="*/ 26 w 53"/>
                  <a:gd name="T23" fmla="*/ 24 h 55"/>
                  <a:gd name="T24" fmla="*/ 35 w 53"/>
                  <a:gd name="T25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55">
                    <a:moveTo>
                      <a:pt x="33" y="39"/>
                    </a:moveTo>
                    <a:lnTo>
                      <a:pt x="19" y="31"/>
                    </a:lnTo>
                    <a:lnTo>
                      <a:pt x="12" y="36"/>
                    </a:lnTo>
                    <a:lnTo>
                      <a:pt x="0" y="27"/>
                    </a:lnTo>
                    <a:lnTo>
                      <a:pt x="40" y="0"/>
                    </a:lnTo>
                    <a:lnTo>
                      <a:pt x="53" y="7"/>
                    </a:lnTo>
                    <a:lnTo>
                      <a:pt x="41" y="55"/>
                    </a:lnTo>
                    <a:lnTo>
                      <a:pt x="29" y="46"/>
                    </a:lnTo>
                    <a:lnTo>
                      <a:pt x="33" y="39"/>
                    </a:lnTo>
                    <a:close/>
                    <a:moveTo>
                      <a:pt x="35" y="29"/>
                    </a:moveTo>
                    <a:lnTo>
                      <a:pt x="40" y="14"/>
                    </a:lnTo>
                    <a:lnTo>
                      <a:pt x="26" y="24"/>
                    </a:lnTo>
                    <a:lnTo>
                      <a:pt x="3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0" name="Freeform 95"/>
              <p:cNvSpPr>
                <a:spLocks/>
              </p:cNvSpPr>
              <p:nvPr/>
            </p:nvSpPr>
            <p:spPr bwMode="auto">
              <a:xfrm>
                <a:off x="5575" y="2853"/>
                <a:ext cx="38" cy="39"/>
              </a:xfrm>
              <a:custGeom>
                <a:avLst/>
                <a:gdLst>
                  <a:gd name="T0" fmla="*/ 0 w 38"/>
                  <a:gd name="T1" fmla="*/ 0 h 39"/>
                  <a:gd name="T2" fmla="*/ 38 w 38"/>
                  <a:gd name="T3" fmla="*/ 0 h 39"/>
                  <a:gd name="T4" fmla="*/ 38 w 38"/>
                  <a:gd name="T5" fmla="*/ 10 h 39"/>
                  <a:gd name="T6" fmla="*/ 26 w 38"/>
                  <a:gd name="T7" fmla="*/ 10 h 39"/>
                  <a:gd name="T8" fmla="*/ 26 w 38"/>
                  <a:gd name="T9" fmla="*/ 39 h 39"/>
                  <a:gd name="T10" fmla="*/ 14 w 38"/>
                  <a:gd name="T11" fmla="*/ 39 h 39"/>
                  <a:gd name="T12" fmla="*/ 14 w 38"/>
                  <a:gd name="T13" fmla="*/ 10 h 39"/>
                  <a:gd name="T14" fmla="*/ 0 w 38"/>
                  <a:gd name="T15" fmla="*/ 10 h 39"/>
                  <a:gd name="T16" fmla="*/ 0 w 38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0" y="0"/>
                    </a:moveTo>
                    <a:lnTo>
                      <a:pt x="38" y="0"/>
                    </a:lnTo>
                    <a:lnTo>
                      <a:pt x="38" y="10"/>
                    </a:lnTo>
                    <a:lnTo>
                      <a:pt x="26" y="10"/>
                    </a:lnTo>
                    <a:lnTo>
                      <a:pt x="26" y="39"/>
                    </a:lnTo>
                    <a:lnTo>
                      <a:pt x="14" y="39"/>
                    </a:lnTo>
                    <a:lnTo>
                      <a:pt x="1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1" name="Freeform 96"/>
              <p:cNvSpPr>
                <a:spLocks noEditPoints="1"/>
              </p:cNvSpPr>
              <p:nvPr/>
            </p:nvSpPr>
            <p:spPr bwMode="auto">
              <a:xfrm>
                <a:off x="5618" y="2853"/>
                <a:ext cx="39" cy="39"/>
              </a:xfrm>
              <a:custGeom>
                <a:avLst/>
                <a:gdLst>
                  <a:gd name="T0" fmla="*/ 0 w 23"/>
                  <a:gd name="T1" fmla="*/ 23 h 23"/>
                  <a:gd name="T2" fmla="*/ 0 w 23"/>
                  <a:gd name="T3" fmla="*/ 0 h 23"/>
                  <a:gd name="T4" fmla="*/ 12 w 23"/>
                  <a:gd name="T5" fmla="*/ 0 h 23"/>
                  <a:gd name="T6" fmla="*/ 17 w 23"/>
                  <a:gd name="T7" fmla="*/ 0 h 23"/>
                  <a:gd name="T8" fmla="*/ 20 w 23"/>
                  <a:gd name="T9" fmla="*/ 3 h 23"/>
                  <a:gd name="T10" fmla="*/ 21 w 23"/>
                  <a:gd name="T11" fmla="*/ 6 h 23"/>
                  <a:gd name="T12" fmla="*/ 21 w 23"/>
                  <a:gd name="T13" fmla="*/ 10 h 23"/>
                  <a:gd name="T14" fmla="*/ 18 w 23"/>
                  <a:gd name="T15" fmla="*/ 12 h 23"/>
                  <a:gd name="T16" fmla="*/ 16 w 23"/>
                  <a:gd name="T17" fmla="*/ 13 h 23"/>
                  <a:gd name="T18" fmla="*/ 18 w 23"/>
                  <a:gd name="T19" fmla="*/ 14 h 23"/>
                  <a:gd name="T20" fmla="*/ 19 w 23"/>
                  <a:gd name="T21" fmla="*/ 15 h 23"/>
                  <a:gd name="T22" fmla="*/ 20 w 23"/>
                  <a:gd name="T23" fmla="*/ 16 h 23"/>
                  <a:gd name="T24" fmla="*/ 23 w 23"/>
                  <a:gd name="T25" fmla="*/ 23 h 23"/>
                  <a:gd name="T26" fmla="*/ 15 w 23"/>
                  <a:gd name="T27" fmla="*/ 23 h 23"/>
                  <a:gd name="T28" fmla="*/ 11 w 23"/>
                  <a:gd name="T29" fmla="*/ 16 h 23"/>
                  <a:gd name="T30" fmla="*/ 10 w 23"/>
                  <a:gd name="T31" fmla="*/ 14 h 23"/>
                  <a:gd name="T32" fmla="*/ 8 w 23"/>
                  <a:gd name="T33" fmla="*/ 14 h 23"/>
                  <a:gd name="T34" fmla="*/ 8 w 23"/>
                  <a:gd name="T35" fmla="*/ 14 h 23"/>
                  <a:gd name="T36" fmla="*/ 8 w 23"/>
                  <a:gd name="T37" fmla="*/ 23 h 23"/>
                  <a:gd name="T38" fmla="*/ 0 w 23"/>
                  <a:gd name="T39" fmla="*/ 23 h 23"/>
                  <a:gd name="T40" fmla="*/ 8 w 23"/>
                  <a:gd name="T41" fmla="*/ 9 h 23"/>
                  <a:gd name="T42" fmla="*/ 11 w 23"/>
                  <a:gd name="T43" fmla="*/ 9 h 23"/>
                  <a:gd name="T44" fmla="*/ 13 w 23"/>
                  <a:gd name="T45" fmla="*/ 9 h 23"/>
                  <a:gd name="T46" fmla="*/ 14 w 23"/>
                  <a:gd name="T47" fmla="*/ 8 h 23"/>
                  <a:gd name="T48" fmla="*/ 14 w 23"/>
                  <a:gd name="T49" fmla="*/ 7 h 23"/>
                  <a:gd name="T50" fmla="*/ 13 w 23"/>
                  <a:gd name="T51" fmla="*/ 5 h 23"/>
                  <a:gd name="T52" fmla="*/ 11 w 23"/>
                  <a:gd name="T53" fmla="*/ 5 h 23"/>
                  <a:gd name="T54" fmla="*/ 8 w 23"/>
                  <a:gd name="T55" fmla="*/ 5 h 23"/>
                  <a:gd name="T56" fmla="*/ 8 w 23"/>
                  <a:gd name="T5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" h="23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9" y="1"/>
                      <a:pt x="20" y="2"/>
                      <a:pt x="20" y="3"/>
                    </a:cubicBezTo>
                    <a:cubicBezTo>
                      <a:pt x="21" y="4"/>
                      <a:pt x="21" y="5"/>
                      <a:pt x="21" y="6"/>
                    </a:cubicBezTo>
                    <a:cubicBezTo>
                      <a:pt x="21" y="8"/>
                      <a:pt x="21" y="9"/>
                      <a:pt x="21" y="10"/>
                    </a:cubicBezTo>
                    <a:cubicBezTo>
                      <a:pt x="20" y="11"/>
                      <a:pt x="19" y="11"/>
                      <a:pt x="18" y="12"/>
                    </a:cubicBezTo>
                    <a:cubicBezTo>
                      <a:pt x="18" y="12"/>
                      <a:pt x="17" y="13"/>
                      <a:pt x="16" y="13"/>
                    </a:cubicBezTo>
                    <a:cubicBezTo>
                      <a:pt x="17" y="13"/>
                      <a:pt x="17" y="13"/>
                      <a:pt x="18" y="14"/>
                    </a:cubicBezTo>
                    <a:cubicBezTo>
                      <a:pt x="18" y="14"/>
                      <a:pt x="18" y="14"/>
                      <a:pt x="19" y="15"/>
                    </a:cubicBezTo>
                    <a:cubicBezTo>
                      <a:pt x="19" y="15"/>
                      <a:pt x="20" y="16"/>
                      <a:pt x="20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0" y="14"/>
                      <a:pt x="10" y="14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3"/>
                      <a:pt x="8" y="23"/>
                      <a:pt x="8" y="23"/>
                    </a:cubicBezTo>
                    <a:lnTo>
                      <a:pt x="0" y="23"/>
                    </a:lnTo>
                    <a:close/>
                    <a:moveTo>
                      <a:pt x="8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3" y="9"/>
                    </a:cubicBezTo>
                    <a:cubicBezTo>
                      <a:pt x="13" y="9"/>
                      <a:pt x="13" y="9"/>
                      <a:pt x="14" y="8"/>
                    </a:cubicBezTo>
                    <a:cubicBezTo>
                      <a:pt x="14" y="8"/>
                      <a:pt x="14" y="7"/>
                      <a:pt x="14" y="7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8" y="5"/>
                      <a:pt x="8" y="5"/>
                      <a:pt x="8" y="5"/>
                    </a:cubicBez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2" name="Freeform 97"/>
              <p:cNvSpPr>
                <a:spLocks noEditPoints="1"/>
              </p:cNvSpPr>
              <p:nvPr/>
            </p:nvSpPr>
            <p:spPr bwMode="auto">
              <a:xfrm>
                <a:off x="5657" y="2853"/>
                <a:ext cx="43" cy="39"/>
              </a:xfrm>
              <a:custGeom>
                <a:avLst/>
                <a:gdLst>
                  <a:gd name="T0" fmla="*/ 29 w 43"/>
                  <a:gd name="T1" fmla="*/ 32 h 39"/>
                  <a:gd name="T2" fmla="*/ 16 w 43"/>
                  <a:gd name="T3" fmla="*/ 32 h 39"/>
                  <a:gd name="T4" fmla="*/ 12 w 43"/>
                  <a:gd name="T5" fmla="*/ 39 h 39"/>
                  <a:gd name="T6" fmla="*/ 0 w 43"/>
                  <a:gd name="T7" fmla="*/ 39 h 39"/>
                  <a:gd name="T8" fmla="*/ 16 w 43"/>
                  <a:gd name="T9" fmla="*/ 0 h 39"/>
                  <a:gd name="T10" fmla="*/ 29 w 43"/>
                  <a:gd name="T11" fmla="*/ 0 h 39"/>
                  <a:gd name="T12" fmla="*/ 43 w 43"/>
                  <a:gd name="T13" fmla="*/ 39 h 39"/>
                  <a:gd name="T14" fmla="*/ 31 w 43"/>
                  <a:gd name="T15" fmla="*/ 39 h 39"/>
                  <a:gd name="T16" fmla="*/ 29 w 43"/>
                  <a:gd name="T17" fmla="*/ 32 h 39"/>
                  <a:gd name="T18" fmla="*/ 26 w 43"/>
                  <a:gd name="T19" fmla="*/ 24 h 39"/>
                  <a:gd name="T20" fmla="*/ 23 w 43"/>
                  <a:gd name="T21" fmla="*/ 10 h 39"/>
                  <a:gd name="T22" fmla="*/ 17 w 43"/>
                  <a:gd name="T23" fmla="*/ 24 h 39"/>
                  <a:gd name="T24" fmla="*/ 26 w 43"/>
                  <a:gd name="T25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9">
                    <a:moveTo>
                      <a:pt x="29" y="32"/>
                    </a:moveTo>
                    <a:lnTo>
                      <a:pt x="16" y="32"/>
                    </a:lnTo>
                    <a:lnTo>
                      <a:pt x="12" y="39"/>
                    </a:lnTo>
                    <a:lnTo>
                      <a:pt x="0" y="39"/>
                    </a:lnTo>
                    <a:lnTo>
                      <a:pt x="16" y="0"/>
                    </a:lnTo>
                    <a:lnTo>
                      <a:pt x="29" y="0"/>
                    </a:lnTo>
                    <a:lnTo>
                      <a:pt x="43" y="39"/>
                    </a:lnTo>
                    <a:lnTo>
                      <a:pt x="31" y="39"/>
                    </a:lnTo>
                    <a:lnTo>
                      <a:pt x="29" y="32"/>
                    </a:lnTo>
                    <a:close/>
                    <a:moveTo>
                      <a:pt x="26" y="24"/>
                    </a:moveTo>
                    <a:lnTo>
                      <a:pt x="23" y="10"/>
                    </a:lnTo>
                    <a:lnTo>
                      <a:pt x="17" y="24"/>
                    </a:lnTo>
                    <a:lnTo>
                      <a:pt x="26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3" name="Freeform 98"/>
              <p:cNvSpPr>
                <a:spLocks/>
              </p:cNvSpPr>
              <p:nvPr/>
            </p:nvSpPr>
            <p:spPr bwMode="auto">
              <a:xfrm>
                <a:off x="5705" y="2853"/>
                <a:ext cx="38" cy="39"/>
              </a:xfrm>
              <a:custGeom>
                <a:avLst/>
                <a:gdLst>
                  <a:gd name="T0" fmla="*/ 0 w 38"/>
                  <a:gd name="T1" fmla="*/ 0 h 39"/>
                  <a:gd name="T2" fmla="*/ 11 w 38"/>
                  <a:gd name="T3" fmla="*/ 0 h 39"/>
                  <a:gd name="T4" fmla="*/ 26 w 38"/>
                  <a:gd name="T5" fmla="*/ 22 h 39"/>
                  <a:gd name="T6" fmla="*/ 26 w 38"/>
                  <a:gd name="T7" fmla="*/ 0 h 39"/>
                  <a:gd name="T8" fmla="*/ 38 w 38"/>
                  <a:gd name="T9" fmla="*/ 0 h 39"/>
                  <a:gd name="T10" fmla="*/ 38 w 38"/>
                  <a:gd name="T11" fmla="*/ 39 h 39"/>
                  <a:gd name="T12" fmla="*/ 26 w 38"/>
                  <a:gd name="T13" fmla="*/ 39 h 39"/>
                  <a:gd name="T14" fmla="*/ 11 w 38"/>
                  <a:gd name="T15" fmla="*/ 17 h 39"/>
                  <a:gd name="T16" fmla="*/ 11 w 38"/>
                  <a:gd name="T17" fmla="*/ 39 h 39"/>
                  <a:gd name="T18" fmla="*/ 0 w 38"/>
                  <a:gd name="T19" fmla="*/ 39 h 39"/>
                  <a:gd name="T20" fmla="*/ 0 w 38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9">
                    <a:moveTo>
                      <a:pt x="0" y="0"/>
                    </a:moveTo>
                    <a:lnTo>
                      <a:pt x="11" y="0"/>
                    </a:lnTo>
                    <a:lnTo>
                      <a:pt x="26" y="22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38" y="39"/>
                    </a:lnTo>
                    <a:lnTo>
                      <a:pt x="26" y="39"/>
                    </a:lnTo>
                    <a:lnTo>
                      <a:pt x="11" y="17"/>
                    </a:lnTo>
                    <a:lnTo>
                      <a:pt x="11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4" name="Freeform 99"/>
              <p:cNvSpPr>
                <a:spLocks noEditPoints="1"/>
              </p:cNvSpPr>
              <p:nvPr/>
            </p:nvSpPr>
            <p:spPr bwMode="auto">
              <a:xfrm>
                <a:off x="5750" y="2851"/>
                <a:ext cx="41" cy="46"/>
              </a:xfrm>
              <a:custGeom>
                <a:avLst/>
                <a:gdLst>
                  <a:gd name="T0" fmla="*/ 21 w 24"/>
                  <a:gd name="T1" fmla="*/ 21 h 27"/>
                  <a:gd name="T2" fmla="*/ 23 w 24"/>
                  <a:gd name="T3" fmla="*/ 22 h 27"/>
                  <a:gd name="T4" fmla="*/ 24 w 24"/>
                  <a:gd name="T5" fmla="*/ 23 h 27"/>
                  <a:gd name="T6" fmla="*/ 22 w 24"/>
                  <a:gd name="T7" fmla="*/ 27 h 27"/>
                  <a:gd name="T8" fmla="*/ 19 w 24"/>
                  <a:gd name="T9" fmla="*/ 25 h 27"/>
                  <a:gd name="T10" fmla="*/ 17 w 24"/>
                  <a:gd name="T11" fmla="*/ 23 h 27"/>
                  <a:gd name="T12" fmla="*/ 12 w 24"/>
                  <a:gd name="T13" fmla="*/ 24 h 27"/>
                  <a:gd name="T14" fmla="*/ 3 w 24"/>
                  <a:gd name="T15" fmla="*/ 22 h 27"/>
                  <a:gd name="T16" fmla="*/ 0 w 24"/>
                  <a:gd name="T17" fmla="*/ 13 h 27"/>
                  <a:gd name="T18" fmla="*/ 3 w 24"/>
                  <a:gd name="T19" fmla="*/ 4 h 27"/>
                  <a:gd name="T20" fmla="*/ 12 w 24"/>
                  <a:gd name="T21" fmla="*/ 0 h 27"/>
                  <a:gd name="T22" fmla="*/ 20 w 24"/>
                  <a:gd name="T23" fmla="*/ 4 h 27"/>
                  <a:gd name="T24" fmla="*/ 24 w 24"/>
                  <a:gd name="T25" fmla="*/ 12 h 27"/>
                  <a:gd name="T26" fmla="*/ 21 w 24"/>
                  <a:gd name="T27" fmla="*/ 21 h 27"/>
                  <a:gd name="T28" fmla="*/ 16 w 24"/>
                  <a:gd name="T29" fmla="*/ 17 h 27"/>
                  <a:gd name="T30" fmla="*/ 16 w 24"/>
                  <a:gd name="T31" fmla="*/ 12 h 27"/>
                  <a:gd name="T32" fmla="*/ 15 w 24"/>
                  <a:gd name="T33" fmla="*/ 7 h 27"/>
                  <a:gd name="T34" fmla="*/ 12 w 24"/>
                  <a:gd name="T35" fmla="*/ 6 h 27"/>
                  <a:gd name="T36" fmla="*/ 8 w 24"/>
                  <a:gd name="T37" fmla="*/ 7 h 27"/>
                  <a:gd name="T38" fmla="*/ 7 w 24"/>
                  <a:gd name="T39" fmla="*/ 12 h 27"/>
                  <a:gd name="T40" fmla="*/ 8 w 24"/>
                  <a:gd name="T41" fmla="*/ 18 h 27"/>
                  <a:gd name="T42" fmla="*/ 12 w 24"/>
                  <a:gd name="T43" fmla="*/ 19 h 27"/>
                  <a:gd name="T44" fmla="*/ 13 w 24"/>
                  <a:gd name="T45" fmla="*/ 19 h 27"/>
                  <a:gd name="T46" fmla="*/ 10 w 24"/>
                  <a:gd name="T47" fmla="*/ 17 h 27"/>
                  <a:gd name="T48" fmla="*/ 11 w 24"/>
                  <a:gd name="T49" fmla="*/ 15 h 27"/>
                  <a:gd name="T50" fmla="*/ 13 w 24"/>
                  <a:gd name="T51" fmla="*/ 15 h 27"/>
                  <a:gd name="T52" fmla="*/ 15 w 24"/>
                  <a:gd name="T53" fmla="*/ 16 h 27"/>
                  <a:gd name="T54" fmla="*/ 16 w 24"/>
                  <a:gd name="T55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" h="27">
                    <a:moveTo>
                      <a:pt x="21" y="21"/>
                    </a:moveTo>
                    <a:cubicBezTo>
                      <a:pt x="22" y="21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3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0" y="26"/>
                      <a:pt x="19" y="25"/>
                    </a:cubicBezTo>
                    <a:cubicBezTo>
                      <a:pt x="19" y="24"/>
                      <a:pt x="18" y="24"/>
                      <a:pt x="17" y="23"/>
                    </a:cubicBezTo>
                    <a:cubicBezTo>
                      <a:pt x="16" y="24"/>
                      <a:pt x="14" y="24"/>
                      <a:pt x="12" y="24"/>
                    </a:cubicBezTo>
                    <a:cubicBezTo>
                      <a:pt x="8" y="24"/>
                      <a:pt x="5" y="23"/>
                      <a:pt x="3" y="22"/>
                    </a:cubicBezTo>
                    <a:cubicBezTo>
                      <a:pt x="1" y="19"/>
                      <a:pt x="0" y="16"/>
                      <a:pt x="0" y="13"/>
                    </a:cubicBezTo>
                    <a:cubicBezTo>
                      <a:pt x="0" y="9"/>
                      <a:pt x="1" y="6"/>
                      <a:pt x="3" y="4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2"/>
                      <a:pt x="20" y="4"/>
                    </a:cubicBezTo>
                    <a:cubicBezTo>
                      <a:pt x="23" y="6"/>
                      <a:pt x="24" y="9"/>
                      <a:pt x="24" y="12"/>
                    </a:cubicBezTo>
                    <a:cubicBezTo>
                      <a:pt x="24" y="16"/>
                      <a:pt x="23" y="19"/>
                      <a:pt x="21" y="21"/>
                    </a:cubicBezTo>
                    <a:close/>
                    <a:moveTo>
                      <a:pt x="16" y="17"/>
                    </a:moveTo>
                    <a:cubicBezTo>
                      <a:pt x="16" y="16"/>
                      <a:pt x="16" y="14"/>
                      <a:pt x="16" y="12"/>
                    </a:cubicBezTo>
                    <a:cubicBezTo>
                      <a:pt x="16" y="10"/>
                      <a:pt x="16" y="8"/>
                      <a:pt x="15" y="7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7" y="8"/>
                      <a:pt x="7" y="10"/>
                      <a:pt x="7" y="12"/>
                    </a:cubicBezTo>
                    <a:cubicBezTo>
                      <a:pt x="7" y="15"/>
                      <a:pt x="7" y="16"/>
                      <a:pt x="8" y="18"/>
                    </a:cubicBezTo>
                    <a:cubicBezTo>
                      <a:pt x="9" y="19"/>
                      <a:pt x="10" y="19"/>
                      <a:pt x="12" y="19"/>
                    </a:cubicBezTo>
                    <a:cubicBezTo>
                      <a:pt x="12" y="19"/>
                      <a:pt x="13" y="19"/>
                      <a:pt x="13" y="19"/>
                    </a:cubicBezTo>
                    <a:cubicBezTo>
                      <a:pt x="12" y="18"/>
                      <a:pt x="11" y="18"/>
                      <a:pt x="10" y="17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4" y="16"/>
                      <a:pt x="15" y="16"/>
                    </a:cubicBezTo>
                    <a:cubicBezTo>
                      <a:pt x="15" y="17"/>
                      <a:pt x="15" y="17"/>
                      <a:pt x="1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5" name="Freeform 100"/>
              <p:cNvSpPr>
                <a:spLocks/>
              </p:cNvSpPr>
              <p:nvPr/>
            </p:nvSpPr>
            <p:spPr bwMode="auto">
              <a:xfrm>
                <a:off x="5796" y="2853"/>
                <a:ext cx="40" cy="39"/>
              </a:xfrm>
              <a:custGeom>
                <a:avLst/>
                <a:gdLst>
                  <a:gd name="T0" fmla="*/ 15 w 23"/>
                  <a:gd name="T1" fmla="*/ 0 h 23"/>
                  <a:gd name="T2" fmla="*/ 23 w 23"/>
                  <a:gd name="T3" fmla="*/ 0 h 23"/>
                  <a:gd name="T4" fmla="*/ 23 w 23"/>
                  <a:gd name="T5" fmla="*/ 14 h 23"/>
                  <a:gd name="T6" fmla="*/ 22 w 23"/>
                  <a:gd name="T7" fmla="*/ 18 h 23"/>
                  <a:gd name="T8" fmla="*/ 20 w 23"/>
                  <a:gd name="T9" fmla="*/ 21 h 23"/>
                  <a:gd name="T10" fmla="*/ 17 w 23"/>
                  <a:gd name="T11" fmla="*/ 23 h 23"/>
                  <a:gd name="T12" fmla="*/ 12 w 23"/>
                  <a:gd name="T13" fmla="*/ 23 h 23"/>
                  <a:gd name="T14" fmla="*/ 8 w 23"/>
                  <a:gd name="T15" fmla="*/ 23 h 23"/>
                  <a:gd name="T16" fmla="*/ 5 w 23"/>
                  <a:gd name="T17" fmla="*/ 22 h 23"/>
                  <a:gd name="T18" fmla="*/ 3 w 23"/>
                  <a:gd name="T19" fmla="*/ 20 h 23"/>
                  <a:gd name="T20" fmla="*/ 1 w 23"/>
                  <a:gd name="T21" fmla="*/ 18 h 23"/>
                  <a:gd name="T22" fmla="*/ 0 w 23"/>
                  <a:gd name="T23" fmla="*/ 14 h 23"/>
                  <a:gd name="T24" fmla="*/ 0 w 23"/>
                  <a:gd name="T25" fmla="*/ 0 h 23"/>
                  <a:gd name="T26" fmla="*/ 8 w 23"/>
                  <a:gd name="T27" fmla="*/ 0 h 23"/>
                  <a:gd name="T28" fmla="*/ 8 w 23"/>
                  <a:gd name="T29" fmla="*/ 14 h 23"/>
                  <a:gd name="T30" fmla="*/ 9 w 23"/>
                  <a:gd name="T31" fmla="*/ 17 h 23"/>
                  <a:gd name="T32" fmla="*/ 11 w 23"/>
                  <a:gd name="T33" fmla="*/ 18 h 23"/>
                  <a:gd name="T34" fmla="*/ 14 w 23"/>
                  <a:gd name="T35" fmla="*/ 17 h 23"/>
                  <a:gd name="T36" fmla="*/ 15 w 23"/>
                  <a:gd name="T37" fmla="*/ 14 h 23"/>
                  <a:gd name="T38" fmla="*/ 15 w 23"/>
                  <a:gd name="T3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23">
                    <a:moveTo>
                      <a:pt x="15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2" y="16"/>
                      <a:pt x="22" y="18"/>
                    </a:cubicBezTo>
                    <a:cubicBezTo>
                      <a:pt x="21" y="19"/>
                      <a:pt x="21" y="20"/>
                      <a:pt x="20" y="21"/>
                    </a:cubicBezTo>
                    <a:cubicBezTo>
                      <a:pt x="19" y="22"/>
                      <a:pt x="18" y="22"/>
                      <a:pt x="17" y="23"/>
                    </a:cubicBezTo>
                    <a:cubicBezTo>
                      <a:pt x="16" y="23"/>
                      <a:pt x="14" y="23"/>
                      <a:pt x="12" y="23"/>
                    </a:cubicBezTo>
                    <a:cubicBezTo>
                      <a:pt x="11" y="23"/>
                      <a:pt x="10" y="23"/>
                      <a:pt x="8" y="23"/>
                    </a:cubicBezTo>
                    <a:cubicBezTo>
                      <a:pt x="7" y="23"/>
                      <a:pt x="6" y="23"/>
                      <a:pt x="5" y="22"/>
                    </a:cubicBezTo>
                    <a:cubicBezTo>
                      <a:pt x="4" y="22"/>
                      <a:pt x="3" y="21"/>
                      <a:pt x="3" y="20"/>
                    </a:cubicBezTo>
                    <a:cubicBezTo>
                      <a:pt x="2" y="19"/>
                      <a:pt x="1" y="18"/>
                      <a:pt x="1" y="18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9" y="18"/>
                      <a:pt x="10" y="18"/>
                      <a:pt x="11" y="18"/>
                    </a:cubicBezTo>
                    <a:cubicBezTo>
                      <a:pt x="13" y="18"/>
                      <a:pt x="14" y="18"/>
                      <a:pt x="14" y="17"/>
                    </a:cubicBezTo>
                    <a:cubicBezTo>
                      <a:pt x="15" y="16"/>
                      <a:pt x="15" y="15"/>
                      <a:pt x="15" y="14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6" name="Rectangle 101"/>
              <p:cNvSpPr>
                <a:spLocks noChangeArrowheads="1"/>
              </p:cNvSpPr>
              <p:nvPr/>
            </p:nvSpPr>
            <p:spPr bwMode="auto">
              <a:xfrm>
                <a:off x="5844" y="2853"/>
                <a:ext cx="12" cy="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7" name="Freeform 102"/>
              <p:cNvSpPr>
                <a:spLocks/>
              </p:cNvSpPr>
              <p:nvPr/>
            </p:nvSpPr>
            <p:spPr bwMode="auto">
              <a:xfrm>
                <a:off x="5865" y="2853"/>
                <a:ext cx="30" cy="39"/>
              </a:xfrm>
              <a:custGeom>
                <a:avLst/>
                <a:gdLst>
                  <a:gd name="T0" fmla="*/ 0 w 30"/>
                  <a:gd name="T1" fmla="*/ 0 h 39"/>
                  <a:gd name="T2" fmla="*/ 12 w 30"/>
                  <a:gd name="T3" fmla="*/ 0 h 39"/>
                  <a:gd name="T4" fmla="*/ 12 w 30"/>
                  <a:gd name="T5" fmla="*/ 29 h 39"/>
                  <a:gd name="T6" fmla="*/ 30 w 30"/>
                  <a:gd name="T7" fmla="*/ 29 h 39"/>
                  <a:gd name="T8" fmla="*/ 30 w 30"/>
                  <a:gd name="T9" fmla="*/ 39 h 39"/>
                  <a:gd name="T10" fmla="*/ 0 w 30"/>
                  <a:gd name="T11" fmla="*/ 39 h 39"/>
                  <a:gd name="T12" fmla="*/ 0 w 30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9">
                    <a:moveTo>
                      <a:pt x="0" y="0"/>
                    </a:moveTo>
                    <a:lnTo>
                      <a:pt x="12" y="0"/>
                    </a:lnTo>
                    <a:lnTo>
                      <a:pt x="12" y="29"/>
                    </a:lnTo>
                    <a:lnTo>
                      <a:pt x="30" y="29"/>
                    </a:lnTo>
                    <a:lnTo>
                      <a:pt x="30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8" name="Rectangle 103"/>
              <p:cNvSpPr>
                <a:spLocks noChangeArrowheads="1"/>
              </p:cNvSpPr>
              <p:nvPr/>
            </p:nvSpPr>
            <p:spPr bwMode="auto">
              <a:xfrm>
                <a:off x="5902" y="2853"/>
                <a:ext cx="12" cy="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9" name="Freeform 104"/>
              <p:cNvSpPr>
                <a:spLocks noEditPoints="1"/>
              </p:cNvSpPr>
              <p:nvPr/>
            </p:nvSpPr>
            <p:spPr bwMode="auto">
              <a:xfrm>
                <a:off x="5923" y="2853"/>
                <a:ext cx="36" cy="39"/>
              </a:xfrm>
              <a:custGeom>
                <a:avLst/>
                <a:gdLst>
                  <a:gd name="T0" fmla="*/ 0 w 21"/>
                  <a:gd name="T1" fmla="*/ 0 h 23"/>
                  <a:gd name="T2" fmla="*/ 11 w 21"/>
                  <a:gd name="T3" fmla="*/ 0 h 23"/>
                  <a:gd name="T4" fmla="*/ 16 w 21"/>
                  <a:gd name="T5" fmla="*/ 1 h 23"/>
                  <a:gd name="T6" fmla="*/ 19 w 21"/>
                  <a:gd name="T7" fmla="*/ 3 h 23"/>
                  <a:gd name="T8" fmla="*/ 21 w 21"/>
                  <a:gd name="T9" fmla="*/ 7 h 23"/>
                  <a:gd name="T10" fmla="*/ 21 w 21"/>
                  <a:gd name="T11" fmla="*/ 11 h 23"/>
                  <a:gd name="T12" fmla="*/ 20 w 21"/>
                  <a:gd name="T13" fmla="*/ 17 h 23"/>
                  <a:gd name="T14" fmla="*/ 18 w 21"/>
                  <a:gd name="T15" fmla="*/ 21 h 23"/>
                  <a:gd name="T16" fmla="*/ 15 w 21"/>
                  <a:gd name="T17" fmla="*/ 22 h 23"/>
                  <a:gd name="T18" fmla="*/ 11 w 21"/>
                  <a:gd name="T19" fmla="*/ 23 h 23"/>
                  <a:gd name="T20" fmla="*/ 0 w 21"/>
                  <a:gd name="T21" fmla="*/ 23 h 23"/>
                  <a:gd name="T22" fmla="*/ 0 w 21"/>
                  <a:gd name="T23" fmla="*/ 0 h 23"/>
                  <a:gd name="T24" fmla="*/ 7 w 21"/>
                  <a:gd name="T25" fmla="*/ 5 h 23"/>
                  <a:gd name="T26" fmla="*/ 7 w 21"/>
                  <a:gd name="T27" fmla="*/ 18 h 23"/>
                  <a:gd name="T28" fmla="*/ 9 w 21"/>
                  <a:gd name="T29" fmla="*/ 18 h 23"/>
                  <a:gd name="T30" fmla="*/ 12 w 21"/>
                  <a:gd name="T31" fmla="*/ 17 h 23"/>
                  <a:gd name="T32" fmla="*/ 14 w 21"/>
                  <a:gd name="T33" fmla="*/ 16 h 23"/>
                  <a:gd name="T34" fmla="*/ 14 w 21"/>
                  <a:gd name="T35" fmla="*/ 11 h 23"/>
                  <a:gd name="T36" fmla="*/ 13 w 21"/>
                  <a:gd name="T37" fmla="*/ 6 h 23"/>
                  <a:gd name="T38" fmla="*/ 9 w 21"/>
                  <a:gd name="T39" fmla="*/ 5 h 23"/>
                  <a:gd name="T40" fmla="*/ 7 w 21"/>
                  <a:gd name="T4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3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4" y="0"/>
                      <a:pt x="16" y="1"/>
                    </a:cubicBezTo>
                    <a:cubicBezTo>
                      <a:pt x="17" y="1"/>
                      <a:pt x="18" y="2"/>
                      <a:pt x="19" y="3"/>
                    </a:cubicBezTo>
                    <a:cubicBezTo>
                      <a:pt x="20" y="4"/>
                      <a:pt x="20" y="5"/>
                      <a:pt x="21" y="7"/>
                    </a:cubicBezTo>
                    <a:cubicBezTo>
                      <a:pt x="21" y="8"/>
                      <a:pt x="21" y="10"/>
                      <a:pt x="21" y="11"/>
                    </a:cubicBezTo>
                    <a:cubicBezTo>
                      <a:pt x="21" y="14"/>
                      <a:pt x="21" y="16"/>
                      <a:pt x="20" y="17"/>
                    </a:cubicBezTo>
                    <a:cubicBezTo>
                      <a:pt x="20" y="18"/>
                      <a:pt x="19" y="20"/>
                      <a:pt x="18" y="21"/>
                    </a:cubicBezTo>
                    <a:cubicBezTo>
                      <a:pt x="17" y="21"/>
                      <a:pt x="16" y="22"/>
                      <a:pt x="15" y="22"/>
                    </a:cubicBezTo>
                    <a:cubicBezTo>
                      <a:pt x="13" y="23"/>
                      <a:pt x="12" y="23"/>
                      <a:pt x="11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  <a:moveTo>
                      <a:pt x="7" y="5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8"/>
                      <a:pt x="11" y="18"/>
                      <a:pt x="12" y="17"/>
                    </a:cubicBezTo>
                    <a:cubicBezTo>
                      <a:pt x="13" y="17"/>
                      <a:pt x="13" y="16"/>
                      <a:pt x="14" y="16"/>
                    </a:cubicBezTo>
                    <a:cubicBezTo>
                      <a:pt x="14" y="15"/>
                      <a:pt x="14" y="13"/>
                      <a:pt x="14" y="11"/>
                    </a:cubicBezTo>
                    <a:cubicBezTo>
                      <a:pt x="14" y="9"/>
                      <a:pt x="14" y="7"/>
                      <a:pt x="13" y="6"/>
                    </a:cubicBezTo>
                    <a:cubicBezTo>
                      <a:pt x="12" y="6"/>
                      <a:pt x="11" y="5"/>
                      <a:pt x="9" y="5"/>
                    </a:cubicBez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0" name="Freeform 105"/>
              <p:cNvSpPr>
                <a:spLocks noEditPoints="1"/>
              </p:cNvSpPr>
              <p:nvPr/>
            </p:nvSpPr>
            <p:spPr bwMode="auto">
              <a:xfrm>
                <a:off x="5959" y="2853"/>
                <a:ext cx="44" cy="39"/>
              </a:xfrm>
              <a:custGeom>
                <a:avLst/>
                <a:gdLst>
                  <a:gd name="T0" fmla="*/ 29 w 44"/>
                  <a:gd name="T1" fmla="*/ 32 h 39"/>
                  <a:gd name="T2" fmla="*/ 15 w 44"/>
                  <a:gd name="T3" fmla="*/ 32 h 39"/>
                  <a:gd name="T4" fmla="*/ 14 w 44"/>
                  <a:gd name="T5" fmla="*/ 39 h 39"/>
                  <a:gd name="T6" fmla="*/ 0 w 44"/>
                  <a:gd name="T7" fmla="*/ 39 h 39"/>
                  <a:gd name="T8" fmla="*/ 15 w 44"/>
                  <a:gd name="T9" fmla="*/ 0 h 39"/>
                  <a:gd name="T10" fmla="*/ 29 w 44"/>
                  <a:gd name="T11" fmla="*/ 0 h 39"/>
                  <a:gd name="T12" fmla="*/ 44 w 44"/>
                  <a:gd name="T13" fmla="*/ 39 h 39"/>
                  <a:gd name="T14" fmla="*/ 31 w 44"/>
                  <a:gd name="T15" fmla="*/ 39 h 39"/>
                  <a:gd name="T16" fmla="*/ 29 w 44"/>
                  <a:gd name="T17" fmla="*/ 32 h 39"/>
                  <a:gd name="T18" fmla="*/ 26 w 44"/>
                  <a:gd name="T19" fmla="*/ 24 h 39"/>
                  <a:gd name="T20" fmla="*/ 22 w 44"/>
                  <a:gd name="T21" fmla="*/ 10 h 39"/>
                  <a:gd name="T22" fmla="*/ 17 w 44"/>
                  <a:gd name="T23" fmla="*/ 24 h 39"/>
                  <a:gd name="T24" fmla="*/ 26 w 44"/>
                  <a:gd name="T25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39">
                    <a:moveTo>
                      <a:pt x="29" y="32"/>
                    </a:moveTo>
                    <a:lnTo>
                      <a:pt x="15" y="32"/>
                    </a:lnTo>
                    <a:lnTo>
                      <a:pt x="14" y="39"/>
                    </a:lnTo>
                    <a:lnTo>
                      <a:pt x="0" y="39"/>
                    </a:lnTo>
                    <a:lnTo>
                      <a:pt x="15" y="0"/>
                    </a:lnTo>
                    <a:lnTo>
                      <a:pt x="29" y="0"/>
                    </a:lnTo>
                    <a:lnTo>
                      <a:pt x="44" y="39"/>
                    </a:lnTo>
                    <a:lnTo>
                      <a:pt x="31" y="39"/>
                    </a:lnTo>
                    <a:lnTo>
                      <a:pt x="29" y="32"/>
                    </a:lnTo>
                    <a:close/>
                    <a:moveTo>
                      <a:pt x="26" y="24"/>
                    </a:moveTo>
                    <a:lnTo>
                      <a:pt x="22" y="10"/>
                    </a:lnTo>
                    <a:lnTo>
                      <a:pt x="17" y="24"/>
                    </a:lnTo>
                    <a:lnTo>
                      <a:pt x="26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1" name="Freeform 106"/>
              <p:cNvSpPr>
                <a:spLocks noEditPoints="1"/>
              </p:cNvSpPr>
              <p:nvPr/>
            </p:nvSpPr>
            <p:spPr bwMode="auto">
              <a:xfrm>
                <a:off x="6007" y="2853"/>
                <a:ext cx="36" cy="39"/>
              </a:xfrm>
              <a:custGeom>
                <a:avLst/>
                <a:gdLst>
                  <a:gd name="T0" fmla="*/ 0 w 21"/>
                  <a:gd name="T1" fmla="*/ 0 h 23"/>
                  <a:gd name="T2" fmla="*/ 10 w 21"/>
                  <a:gd name="T3" fmla="*/ 0 h 23"/>
                  <a:gd name="T4" fmla="*/ 16 w 21"/>
                  <a:gd name="T5" fmla="*/ 1 h 23"/>
                  <a:gd name="T6" fmla="*/ 19 w 21"/>
                  <a:gd name="T7" fmla="*/ 3 h 23"/>
                  <a:gd name="T8" fmla="*/ 21 w 21"/>
                  <a:gd name="T9" fmla="*/ 7 h 23"/>
                  <a:gd name="T10" fmla="*/ 21 w 21"/>
                  <a:gd name="T11" fmla="*/ 11 h 23"/>
                  <a:gd name="T12" fmla="*/ 20 w 21"/>
                  <a:gd name="T13" fmla="*/ 17 h 23"/>
                  <a:gd name="T14" fmla="*/ 18 w 21"/>
                  <a:gd name="T15" fmla="*/ 21 h 23"/>
                  <a:gd name="T16" fmla="*/ 15 w 21"/>
                  <a:gd name="T17" fmla="*/ 22 h 23"/>
                  <a:gd name="T18" fmla="*/ 10 w 21"/>
                  <a:gd name="T19" fmla="*/ 23 h 23"/>
                  <a:gd name="T20" fmla="*/ 0 w 21"/>
                  <a:gd name="T21" fmla="*/ 23 h 23"/>
                  <a:gd name="T22" fmla="*/ 0 w 21"/>
                  <a:gd name="T23" fmla="*/ 0 h 23"/>
                  <a:gd name="T24" fmla="*/ 7 w 21"/>
                  <a:gd name="T25" fmla="*/ 5 h 23"/>
                  <a:gd name="T26" fmla="*/ 7 w 21"/>
                  <a:gd name="T27" fmla="*/ 18 h 23"/>
                  <a:gd name="T28" fmla="*/ 9 w 21"/>
                  <a:gd name="T29" fmla="*/ 18 h 23"/>
                  <a:gd name="T30" fmla="*/ 12 w 21"/>
                  <a:gd name="T31" fmla="*/ 17 h 23"/>
                  <a:gd name="T32" fmla="*/ 13 w 21"/>
                  <a:gd name="T33" fmla="*/ 16 h 23"/>
                  <a:gd name="T34" fmla="*/ 14 w 21"/>
                  <a:gd name="T35" fmla="*/ 11 h 23"/>
                  <a:gd name="T36" fmla="*/ 13 w 21"/>
                  <a:gd name="T37" fmla="*/ 6 h 23"/>
                  <a:gd name="T38" fmla="*/ 9 w 21"/>
                  <a:gd name="T39" fmla="*/ 5 h 23"/>
                  <a:gd name="T40" fmla="*/ 7 w 21"/>
                  <a:gd name="T4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3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4" y="0"/>
                      <a:pt x="16" y="1"/>
                    </a:cubicBezTo>
                    <a:cubicBezTo>
                      <a:pt x="17" y="1"/>
                      <a:pt x="18" y="2"/>
                      <a:pt x="19" y="3"/>
                    </a:cubicBezTo>
                    <a:cubicBezTo>
                      <a:pt x="20" y="4"/>
                      <a:pt x="20" y="5"/>
                      <a:pt x="21" y="7"/>
                    </a:cubicBezTo>
                    <a:cubicBezTo>
                      <a:pt x="21" y="8"/>
                      <a:pt x="21" y="10"/>
                      <a:pt x="21" y="11"/>
                    </a:cubicBezTo>
                    <a:cubicBezTo>
                      <a:pt x="21" y="14"/>
                      <a:pt x="21" y="16"/>
                      <a:pt x="20" y="17"/>
                    </a:cubicBezTo>
                    <a:cubicBezTo>
                      <a:pt x="20" y="18"/>
                      <a:pt x="19" y="20"/>
                      <a:pt x="18" y="21"/>
                    </a:cubicBezTo>
                    <a:cubicBezTo>
                      <a:pt x="17" y="21"/>
                      <a:pt x="16" y="22"/>
                      <a:pt x="15" y="22"/>
                    </a:cubicBezTo>
                    <a:cubicBezTo>
                      <a:pt x="13" y="23"/>
                      <a:pt x="12" y="23"/>
                      <a:pt x="1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  <a:moveTo>
                      <a:pt x="7" y="5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8"/>
                      <a:pt x="11" y="18"/>
                      <a:pt x="12" y="17"/>
                    </a:cubicBezTo>
                    <a:cubicBezTo>
                      <a:pt x="13" y="17"/>
                      <a:pt x="13" y="16"/>
                      <a:pt x="13" y="16"/>
                    </a:cubicBezTo>
                    <a:cubicBezTo>
                      <a:pt x="14" y="15"/>
                      <a:pt x="14" y="13"/>
                      <a:pt x="14" y="11"/>
                    </a:cubicBezTo>
                    <a:cubicBezTo>
                      <a:pt x="14" y="9"/>
                      <a:pt x="14" y="7"/>
                      <a:pt x="13" y="6"/>
                    </a:cubicBezTo>
                    <a:cubicBezTo>
                      <a:pt x="12" y="6"/>
                      <a:pt x="11" y="5"/>
                      <a:pt x="9" y="5"/>
                    </a:cubicBez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2" name="Freeform 107"/>
              <p:cNvSpPr>
                <a:spLocks/>
              </p:cNvSpPr>
              <p:nvPr/>
            </p:nvSpPr>
            <p:spPr bwMode="auto">
              <a:xfrm>
                <a:off x="6050" y="2853"/>
                <a:ext cx="32" cy="39"/>
              </a:xfrm>
              <a:custGeom>
                <a:avLst/>
                <a:gdLst>
                  <a:gd name="T0" fmla="*/ 0 w 32"/>
                  <a:gd name="T1" fmla="*/ 0 h 39"/>
                  <a:gd name="T2" fmla="*/ 32 w 32"/>
                  <a:gd name="T3" fmla="*/ 0 h 39"/>
                  <a:gd name="T4" fmla="*/ 32 w 32"/>
                  <a:gd name="T5" fmla="*/ 8 h 39"/>
                  <a:gd name="T6" fmla="*/ 12 w 32"/>
                  <a:gd name="T7" fmla="*/ 8 h 39"/>
                  <a:gd name="T8" fmla="*/ 12 w 32"/>
                  <a:gd name="T9" fmla="*/ 14 h 39"/>
                  <a:gd name="T10" fmla="*/ 31 w 32"/>
                  <a:gd name="T11" fmla="*/ 14 h 39"/>
                  <a:gd name="T12" fmla="*/ 31 w 32"/>
                  <a:gd name="T13" fmla="*/ 22 h 39"/>
                  <a:gd name="T14" fmla="*/ 12 w 32"/>
                  <a:gd name="T15" fmla="*/ 22 h 39"/>
                  <a:gd name="T16" fmla="*/ 12 w 32"/>
                  <a:gd name="T17" fmla="*/ 31 h 39"/>
                  <a:gd name="T18" fmla="*/ 32 w 32"/>
                  <a:gd name="T19" fmla="*/ 31 h 39"/>
                  <a:gd name="T20" fmla="*/ 32 w 32"/>
                  <a:gd name="T21" fmla="*/ 39 h 39"/>
                  <a:gd name="T22" fmla="*/ 0 w 32"/>
                  <a:gd name="T23" fmla="*/ 39 h 39"/>
                  <a:gd name="T24" fmla="*/ 0 w 32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9">
                    <a:moveTo>
                      <a:pt x="0" y="0"/>
                    </a:moveTo>
                    <a:lnTo>
                      <a:pt x="32" y="0"/>
                    </a:lnTo>
                    <a:lnTo>
                      <a:pt x="32" y="8"/>
                    </a:lnTo>
                    <a:lnTo>
                      <a:pt x="12" y="8"/>
                    </a:lnTo>
                    <a:lnTo>
                      <a:pt x="12" y="14"/>
                    </a:lnTo>
                    <a:lnTo>
                      <a:pt x="31" y="14"/>
                    </a:lnTo>
                    <a:lnTo>
                      <a:pt x="31" y="22"/>
                    </a:lnTo>
                    <a:lnTo>
                      <a:pt x="12" y="22"/>
                    </a:lnTo>
                    <a:lnTo>
                      <a:pt x="12" y="31"/>
                    </a:lnTo>
                    <a:lnTo>
                      <a:pt x="32" y="31"/>
                    </a:lnTo>
                    <a:lnTo>
                      <a:pt x="32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3" name="Freeform 108"/>
              <p:cNvSpPr>
                <a:spLocks noEditPoints="1"/>
              </p:cNvSpPr>
              <p:nvPr/>
            </p:nvSpPr>
            <p:spPr bwMode="auto">
              <a:xfrm>
                <a:off x="5659" y="1809"/>
                <a:ext cx="43" cy="40"/>
              </a:xfrm>
              <a:custGeom>
                <a:avLst/>
                <a:gdLst>
                  <a:gd name="T0" fmla="*/ 29 w 43"/>
                  <a:gd name="T1" fmla="*/ 33 h 40"/>
                  <a:gd name="T2" fmla="*/ 14 w 43"/>
                  <a:gd name="T3" fmla="*/ 33 h 40"/>
                  <a:gd name="T4" fmla="*/ 12 w 43"/>
                  <a:gd name="T5" fmla="*/ 40 h 40"/>
                  <a:gd name="T6" fmla="*/ 0 w 43"/>
                  <a:gd name="T7" fmla="*/ 40 h 40"/>
                  <a:gd name="T8" fmla="*/ 15 w 43"/>
                  <a:gd name="T9" fmla="*/ 0 h 40"/>
                  <a:gd name="T10" fmla="*/ 29 w 43"/>
                  <a:gd name="T11" fmla="*/ 0 h 40"/>
                  <a:gd name="T12" fmla="*/ 43 w 43"/>
                  <a:gd name="T13" fmla="*/ 40 h 40"/>
                  <a:gd name="T14" fmla="*/ 31 w 43"/>
                  <a:gd name="T15" fmla="*/ 40 h 40"/>
                  <a:gd name="T16" fmla="*/ 29 w 43"/>
                  <a:gd name="T17" fmla="*/ 33 h 40"/>
                  <a:gd name="T18" fmla="*/ 26 w 43"/>
                  <a:gd name="T19" fmla="*/ 24 h 40"/>
                  <a:gd name="T20" fmla="*/ 22 w 43"/>
                  <a:gd name="T21" fmla="*/ 11 h 40"/>
                  <a:gd name="T22" fmla="*/ 17 w 43"/>
                  <a:gd name="T23" fmla="*/ 24 h 40"/>
                  <a:gd name="T24" fmla="*/ 26 w 43"/>
                  <a:gd name="T25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0">
                    <a:moveTo>
                      <a:pt x="29" y="33"/>
                    </a:moveTo>
                    <a:lnTo>
                      <a:pt x="14" y="33"/>
                    </a:lnTo>
                    <a:lnTo>
                      <a:pt x="12" y="40"/>
                    </a:lnTo>
                    <a:lnTo>
                      <a:pt x="0" y="40"/>
                    </a:lnTo>
                    <a:lnTo>
                      <a:pt x="15" y="0"/>
                    </a:lnTo>
                    <a:lnTo>
                      <a:pt x="29" y="0"/>
                    </a:lnTo>
                    <a:lnTo>
                      <a:pt x="43" y="40"/>
                    </a:lnTo>
                    <a:lnTo>
                      <a:pt x="31" y="40"/>
                    </a:lnTo>
                    <a:lnTo>
                      <a:pt x="29" y="33"/>
                    </a:lnTo>
                    <a:close/>
                    <a:moveTo>
                      <a:pt x="26" y="24"/>
                    </a:moveTo>
                    <a:lnTo>
                      <a:pt x="22" y="11"/>
                    </a:lnTo>
                    <a:lnTo>
                      <a:pt x="17" y="24"/>
                    </a:lnTo>
                    <a:lnTo>
                      <a:pt x="26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4" name="Freeform 109"/>
              <p:cNvSpPr>
                <a:spLocks noEditPoints="1"/>
              </p:cNvSpPr>
              <p:nvPr/>
            </p:nvSpPr>
            <p:spPr bwMode="auto">
              <a:xfrm>
                <a:off x="5705" y="1809"/>
                <a:ext cx="35" cy="40"/>
              </a:xfrm>
              <a:custGeom>
                <a:avLst/>
                <a:gdLst>
                  <a:gd name="T0" fmla="*/ 0 w 20"/>
                  <a:gd name="T1" fmla="*/ 0 h 23"/>
                  <a:gd name="T2" fmla="*/ 12 w 20"/>
                  <a:gd name="T3" fmla="*/ 0 h 23"/>
                  <a:gd name="T4" fmla="*/ 18 w 20"/>
                  <a:gd name="T5" fmla="*/ 2 h 23"/>
                  <a:gd name="T6" fmla="*/ 20 w 20"/>
                  <a:gd name="T7" fmla="*/ 7 h 23"/>
                  <a:gd name="T8" fmla="*/ 18 w 20"/>
                  <a:gd name="T9" fmla="*/ 12 h 23"/>
                  <a:gd name="T10" fmla="*/ 12 w 20"/>
                  <a:gd name="T11" fmla="*/ 14 h 23"/>
                  <a:gd name="T12" fmla="*/ 8 w 20"/>
                  <a:gd name="T13" fmla="*/ 14 h 23"/>
                  <a:gd name="T14" fmla="*/ 8 w 20"/>
                  <a:gd name="T15" fmla="*/ 23 h 23"/>
                  <a:gd name="T16" fmla="*/ 0 w 20"/>
                  <a:gd name="T17" fmla="*/ 23 h 23"/>
                  <a:gd name="T18" fmla="*/ 0 w 20"/>
                  <a:gd name="T19" fmla="*/ 0 h 23"/>
                  <a:gd name="T20" fmla="*/ 8 w 20"/>
                  <a:gd name="T21" fmla="*/ 10 h 23"/>
                  <a:gd name="T22" fmla="*/ 9 w 20"/>
                  <a:gd name="T23" fmla="*/ 10 h 23"/>
                  <a:gd name="T24" fmla="*/ 12 w 20"/>
                  <a:gd name="T25" fmla="*/ 9 h 23"/>
                  <a:gd name="T26" fmla="*/ 13 w 20"/>
                  <a:gd name="T27" fmla="*/ 7 h 23"/>
                  <a:gd name="T28" fmla="*/ 12 w 20"/>
                  <a:gd name="T29" fmla="*/ 5 h 23"/>
                  <a:gd name="T30" fmla="*/ 10 w 20"/>
                  <a:gd name="T31" fmla="*/ 5 h 23"/>
                  <a:gd name="T32" fmla="*/ 8 w 20"/>
                  <a:gd name="T33" fmla="*/ 5 h 23"/>
                  <a:gd name="T34" fmla="*/ 8 w 20"/>
                  <a:gd name="T3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0"/>
                      <a:pt x="18" y="2"/>
                    </a:cubicBezTo>
                    <a:cubicBezTo>
                      <a:pt x="19" y="3"/>
                      <a:pt x="20" y="5"/>
                      <a:pt x="20" y="7"/>
                    </a:cubicBezTo>
                    <a:cubicBezTo>
                      <a:pt x="20" y="9"/>
                      <a:pt x="19" y="11"/>
                      <a:pt x="18" y="12"/>
                    </a:cubicBezTo>
                    <a:cubicBezTo>
                      <a:pt x="17" y="14"/>
                      <a:pt x="14" y="14"/>
                      <a:pt x="12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1" y="10"/>
                      <a:pt x="12" y="9"/>
                      <a:pt x="12" y="9"/>
                    </a:cubicBezTo>
                    <a:cubicBezTo>
                      <a:pt x="13" y="9"/>
                      <a:pt x="13" y="8"/>
                      <a:pt x="13" y="7"/>
                    </a:cubicBezTo>
                    <a:cubicBezTo>
                      <a:pt x="13" y="6"/>
                      <a:pt x="13" y="6"/>
                      <a:pt x="12" y="5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8" y="5"/>
                      <a:pt x="8" y="5"/>
                      <a:pt x="8" y="5"/>
                    </a:cubicBez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5" name="Freeform 110"/>
              <p:cNvSpPr>
                <a:spLocks noEditPoints="1"/>
              </p:cNvSpPr>
              <p:nvPr/>
            </p:nvSpPr>
            <p:spPr bwMode="auto">
              <a:xfrm>
                <a:off x="5746" y="1809"/>
                <a:ext cx="40" cy="40"/>
              </a:xfrm>
              <a:custGeom>
                <a:avLst/>
                <a:gdLst>
                  <a:gd name="T0" fmla="*/ 0 w 23"/>
                  <a:gd name="T1" fmla="*/ 23 h 23"/>
                  <a:gd name="T2" fmla="*/ 0 w 23"/>
                  <a:gd name="T3" fmla="*/ 0 h 23"/>
                  <a:gd name="T4" fmla="*/ 12 w 23"/>
                  <a:gd name="T5" fmla="*/ 0 h 23"/>
                  <a:gd name="T6" fmla="*/ 17 w 23"/>
                  <a:gd name="T7" fmla="*/ 0 h 23"/>
                  <a:gd name="T8" fmla="*/ 20 w 23"/>
                  <a:gd name="T9" fmla="*/ 3 h 23"/>
                  <a:gd name="T10" fmla="*/ 21 w 23"/>
                  <a:gd name="T11" fmla="*/ 6 h 23"/>
                  <a:gd name="T12" fmla="*/ 20 w 23"/>
                  <a:gd name="T13" fmla="*/ 10 h 23"/>
                  <a:gd name="T14" fmla="*/ 18 w 23"/>
                  <a:gd name="T15" fmla="*/ 12 h 23"/>
                  <a:gd name="T16" fmla="*/ 15 w 23"/>
                  <a:gd name="T17" fmla="*/ 13 h 23"/>
                  <a:gd name="T18" fmla="*/ 17 w 23"/>
                  <a:gd name="T19" fmla="*/ 14 h 23"/>
                  <a:gd name="T20" fmla="*/ 18 w 23"/>
                  <a:gd name="T21" fmla="*/ 15 h 23"/>
                  <a:gd name="T22" fmla="*/ 19 w 23"/>
                  <a:gd name="T23" fmla="*/ 16 h 23"/>
                  <a:gd name="T24" fmla="*/ 23 w 23"/>
                  <a:gd name="T25" fmla="*/ 23 h 23"/>
                  <a:gd name="T26" fmla="*/ 15 w 23"/>
                  <a:gd name="T27" fmla="*/ 23 h 23"/>
                  <a:gd name="T28" fmla="*/ 11 w 23"/>
                  <a:gd name="T29" fmla="*/ 16 h 23"/>
                  <a:gd name="T30" fmla="*/ 9 w 23"/>
                  <a:gd name="T31" fmla="*/ 14 h 23"/>
                  <a:gd name="T32" fmla="*/ 8 w 23"/>
                  <a:gd name="T33" fmla="*/ 14 h 23"/>
                  <a:gd name="T34" fmla="*/ 7 w 23"/>
                  <a:gd name="T35" fmla="*/ 14 h 23"/>
                  <a:gd name="T36" fmla="*/ 7 w 23"/>
                  <a:gd name="T37" fmla="*/ 23 h 23"/>
                  <a:gd name="T38" fmla="*/ 0 w 23"/>
                  <a:gd name="T39" fmla="*/ 23 h 23"/>
                  <a:gd name="T40" fmla="*/ 7 w 23"/>
                  <a:gd name="T41" fmla="*/ 9 h 23"/>
                  <a:gd name="T42" fmla="*/ 10 w 23"/>
                  <a:gd name="T43" fmla="*/ 9 h 23"/>
                  <a:gd name="T44" fmla="*/ 12 w 23"/>
                  <a:gd name="T45" fmla="*/ 9 h 23"/>
                  <a:gd name="T46" fmla="*/ 13 w 23"/>
                  <a:gd name="T47" fmla="*/ 8 h 23"/>
                  <a:gd name="T48" fmla="*/ 14 w 23"/>
                  <a:gd name="T49" fmla="*/ 7 h 23"/>
                  <a:gd name="T50" fmla="*/ 13 w 23"/>
                  <a:gd name="T51" fmla="*/ 5 h 23"/>
                  <a:gd name="T52" fmla="*/ 10 w 23"/>
                  <a:gd name="T53" fmla="*/ 5 h 23"/>
                  <a:gd name="T54" fmla="*/ 7 w 23"/>
                  <a:gd name="T55" fmla="*/ 5 h 23"/>
                  <a:gd name="T56" fmla="*/ 7 w 23"/>
                  <a:gd name="T5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" h="23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6" y="0"/>
                      <a:pt x="17" y="0"/>
                    </a:cubicBezTo>
                    <a:cubicBezTo>
                      <a:pt x="18" y="1"/>
                      <a:pt x="19" y="2"/>
                      <a:pt x="20" y="3"/>
                    </a:cubicBezTo>
                    <a:cubicBezTo>
                      <a:pt x="20" y="4"/>
                      <a:pt x="21" y="5"/>
                      <a:pt x="21" y="6"/>
                    </a:cubicBezTo>
                    <a:cubicBezTo>
                      <a:pt x="21" y="8"/>
                      <a:pt x="20" y="9"/>
                      <a:pt x="20" y="10"/>
                    </a:cubicBezTo>
                    <a:cubicBezTo>
                      <a:pt x="19" y="11"/>
                      <a:pt x="19" y="11"/>
                      <a:pt x="18" y="12"/>
                    </a:cubicBezTo>
                    <a:cubicBezTo>
                      <a:pt x="17" y="12"/>
                      <a:pt x="16" y="13"/>
                      <a:pt x="15" y="13"/>
                    </a:cubicBezTo>
                    <a:cubicBezTo>
                      <a:pt x="16" y="13"/>
                      <a:pt x="17" y="13"/>
                      <a:pt x="17" y="14"/>
                    </a:cubicBezTo>
                    <a:cubicBezTo>
                      <a:pt x="17" y="14"/>
                      <a:pt x="18" y="14"/>
                      <a:pt x="18" y="15"/>
                    </a:cubicBezTo>
                    <a:cubicBezTo>
                      <a:pt x="19" y="15"/>
                      <a:pt x="19" y="16"/>
                      <a:pt x="19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4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23"/>
                      <a:pt x="7" y="23"/>
                      <a:pt x="7" y="23"/>
                    </a:cubicBezTo>
                    <a:lnTo>
                      <a:pt x="0" y="23"/>
                    </a:lnTo>
                    <a:close/>
                    <a:moveTo>
                      <a:pt x="7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9"/>
                      <a:pt x="13" y="9"/>
                      <a:pt x="13" y="8"/>
                    </a:cubicBezTo>
                    <a:cubicBezTo>
                      <a:pt x="13" y="8"/>
                      <a:pt x="14" y="7"/>
                      <a:pt x="14" y="7"/>
                    </a:cubicBezTo>
                    <a:cubicBezTo>
                      <a:pt x="14" y="6"/>
                      <a:pt x="13" y="6"/>
                      <a:pt x="13" y="5"/>
                    </a:cubicBezTo>
                    <a:cubicBezTo>
                      <a:pt x="12" y="5"/>
                      <a:pt x="12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6" name="Freeform 111"/>
              <p:cNvSpPr>
                <a:spLocks/>
              </p:cNvSpPr>
              <p:nvPr/>
            </p:nvSpPr>
            <p:spPr bwMode="auto">
              <a:xfrm>
                <a:off x="5789" y="1809"/>
                <a:ext cx="33" cy="40"/>
              </a:xfrm>
              <a:custGeom>
                <a:avLst/>
                <a:gdLst>
                  <a:gd name="T0" fmla="*/ 0 w 33"/>
                  <a:gd name="T1" fmla="*/ 0 h 40"/>
                  <a:gd name="T2" fmla="*/ 33 w 33"/>
                  <a:gd name="T3" fmla="*/ 0 h 40"/>
                  <a:gd name="T4" fmla="*/ 33 w 33"/>
                  <a:gd name="T5" fmla="*/ 9 h 40"/>
                  <a:gd name="T6" fmla="*/ 12 w 33"/>
                  <a:gd name="T7" fmla="*/ 9 h 40"/>
                  <a:gd name="T8" fmla="*/ 12 w 33"/>
                  <a:gd name="T9" fmla="*/ 14 h 40"/>
                  <a:gd name="T10" fmla="*/ 31 w 33"/>
                  <a:gd name="T11" fmla="*/ 14 h 40"/>
                  <a:gd name="T12" fmla="*/ 31 w 33"/>
                  <a:gd name="T13" fmla="*/ 23 h 40"/>
                  <a:gd name="T14" fmla="*/ 12 w 33"/>
                  <a:gd name="T15" fmla="*/ 23 h 40"/>
                  <a:gd name="T16" fmla="*/ 12 w 33"/>
                  <a:gd name="T17" fmla="*/ 31 h 40"/>
                  <a:gd name="T18" fmla="*/ 33 w 33"/>
                  <a:gd name="T19" fmla="*/ 31 h 40"/>
                  <a:gd name="T20" fmla="*/ 33 w 33"/>
                  <a:gd name="T21" fmla="*/ 40 h 40"/>
                  <a:gd name="T22" fmla="*/ 0 w 33"/>
                  <a:gd name="T23" fmla="*/ 40 h 40"/>
                  <a:gd name="T24" fmla="*/ 0 w 33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0">
                    <a:moveTo>
                      <a:pt x="0" y="0"/>
                    </a:moveTo>
                    <a:lnTo>
                      <a:pt x="33" y="0"/>
                    </a:lnTo>
                    <a:lnTo>
                      <a:pt x="33" y="9"/>
                    </a:lnTo>
                    <a:lnTo>
                      <a:pt x="12" y="9"/>
                    </a:lnTo>
                    <a:lnTo>
                      <a:pt x="12" y="14"/>
                    </a:lnTo>
                    <a:lnTo>
                      <a:pt x="31" y="14"/>
                    </a:lnTo>
                    <a:lnTo>
                      <a:pt x="31" y="23"/>
                    </a:lnTo>
                    <a:lnTo>
                      <a:pt x="12" y="23"/>
                    </a:lnTo>
                    <a:lnTo>
                      <a:pt x="12" y="31"/>
                    </a:lnTo>
                    <a:lnTo>
                      <a:pt x="33" y="31"/>
                    </a:lnTo>
                    <a:lnTo>
                      <a:pt x="33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7" name="Freeform 112"/>
              <p:cNvSpPr>
                <a:spLocks/>
              </p:cNvSpPr>
              <p:nvPr/>
            </p:nvSpPr>
            <p:spPr bwMode="auto">
              <a:xfrm>
                <a:off x="5829" y="1809"/>
                <a:ext cx="37" cy="40"/>
              </a:xfrm>
              <a:custGeom>
                <a:avLst/>
                <a:gdLst>
                  <a:gd name="T0" fmla="*/ 0 w 37"/>
                  <a:gd name="T1" fmla="*/ 0 h 40"/>
                  <a:gd name="T2" fmla="*/ 12 w 37"/>
                  <a:gd name="T3" fmla="*/ 0 h 40"/>
                  <a:gd name="T4" fmla="*/ 27 w 37"/>
                  <a:gd name="T5" fmla="*/ 23 h 40"/>
                  <a:gd name="T6" fmla="*/ 27 w 37"/>
                  <a:gd name="T7" fmla="*/ 0 h 40"/>
                  <a:gd name="T8" fmla="*/ 37 w 37"/>
                  <a:gd name="T9" fmla="*/ 0 h 40"/>
                  <a:gd name="T10" fmla="*/ 37 w 37"/>
                  <a:gd name="T11" fmla="*/ 40 h 40"/>
                  <a:gd name="T12" fmla="*/ 27 w 37"/>
                  <a:gd name="T13" fmla="*/ 40 h 40"/>
                  <a:gd name="T14" fmla="*/ 12 w 37"/>
                  <a:gd name="T15" fmla="*/ 18 h 40"/>
                  <a:gd name="T16" fmla="*/ 12 w 37"/>
                  <a:gd name="T17" fmla="*/ 40 h 40"/>
                  <a:gd name="T18" fmla="*/ 0 w 37"/>
                  <a:gd name="T19" fmla="*/ 40 h 40"/>
                  <a:gd name="T20" fmla="*/ 0 w 37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40">
                    <a:moveTo>
                      <a:pt x="0" y="0"/>
                    </a:moveTo>
                    <a:lnTo>
                      <a:pt x="12" y="0"/>
                    </a:lnTo>
                    <a:lnTo>
                      <a:pt x="27" y="23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37" y="40"/>
                    </a:lnTo>
                    <a:lnTo>
                      <a:pt x="27" y="40"/>
                    </a:lnTo>
                    <a:lnTo>
                      <a:pt x="12" y="18"/>
                    </a:lnTo>
                    <a:lnTo>
                      <a:pt x="12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8" name="Freeform 113"/>
              <p:cNvSpPr>
                <a:spLocks noEditPoints="1"/>
              </p:cNvSpPr>
              <p:nvPr/>
            </p:nvSpPr>
            <p:spPr bwMode="auto">
              <a:xfrm>
                <a:off x="5875" y="1809"/>
                <a:ext cx="36" cy="40"/>
              </a:xfrm>
              <a:custGeom>
                <a:avLst/>
                <a:gdLst>
                  <a:gd name="T0" fmla="*/ 0 w 21"/>
                  <a:gd name="T1" fmla="*/ 0 h 23"/>
                  <a:gd name="T2" fmla="*/ 11 w 21"/>
                  <a:gd name="T3" fmla="*/ 0 h 23"/>
                  <a:gd name="T4" fmla="*/ 16 w 21"/>
                  <a:gd name="T5" fmla="*/ 1 h 23"/>
                  <a:gd name="T6" fmla="*/ 19 w 21"/>
                  <a:gd name="T7" fmla="*/ 3 h 23"/>
                  <a:gd name="T8" fmla="*/ 21 w 21"/>
                  <a:gd name="T9" fmla="*/ 7 h 23"/>
                  <a:gd name="T10" fmla="*/ 21 w 21"/>
                  <a:gd name="T11" fmla="*/ 11 h 23"/>
                  <a:gd name="T12" fmla="*/ 21 w 21"/>
                  <a:gd name="T13" fmla="*/ 17 h 23"/>
                  <a:gd name="T14" fmla="*/ 18 w 21"/>
                  <a:gd name="T15" fmla="*/ 21 h 23"/>
                  <a:gd name="T16" fmla="*/ 15 w 21"/>
                  <a:gd name="T17" fmla="*/ 22 h 23"/>
                  <a:gd name="T18" fmla="*/ 11 w 21"/>
                  <a:gd name="T19" fmla="*/ 23 h 23"/>
                  <a:gd name="T20" fmla="*/ 0 w 21"/>
                  <a:gd name="T21" fmla="*/ 23 h 23"/>
                  <a:gd name="T22" fmla="*/ 0 w 21"/>
                  <a:gd name="T23" fmla="*/ 0 h 23"/>
                  <a:gd name="T24" fmla="*/ 7 w 21"/>
                  <a:gd name="T25" fmla="*/ 5 h 23"/>
                  <a:gd name="T26" fmla="*/ 7 w 21"/>
                  <a:gd name="T27" fmla="*/ 18 h 23"/>
                  <a:gd name="T28" fmla="*/ 9 w 21"/>
                  <a:gd name="T29" fmla="*/ 18 h 23"/>
                  <a:gd name="T30" fmla="*/ 12 w 21"/>
                  <a:gd name="T31" fmla="*/ 17 h 23"/>
                  <a:gd name="T32" fmla="*/ 14 w 21"/>
                  <a:gd name="T33" fmla="*/ 16 h 23"/>
                  <a:gd name="T34" fmla="*/ 14 w 21"/>
                  <a:gd name="T35" fmla="*/ 11 h 23"/>
                  <a:gd name="T36" fmla="*/ 13 w 21"/>
                  <a:gd name="T37" fmla="*/ 6 h 23"/>
                  <a:gd name="T38" fmla="*/ 9 w 21"/>
                  <a:gd name="T39" fmla="*/ 5 h 23"/>
                  <a:gd name="T40" fmla="*/ 7 w 21"/>
                  <a:gd name="T4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3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7" y="1"/>
                      <a:pt x="18" y="2"/>
                      <a:pt x="19" y="3"/>
                    </a:cubicBezTo>
                    <a:cubicBezTo>
                      <a:pt x="20" y="4"/>
                      <a:pt x="21" y="5"/>
                      <a:pt x="21" y="7"/>
                    </a:cubicBezTo>
                    <a:cubicBezTo>
                      <a:pt x="21" y="8"/>
                      <a:pt x="21" y="10"/>
                      <a:pt x="21" y="11"/>
                    </a:cubicBezTo>
                    <a:cubicBezTo>
                      <a:pt x="21" y="14"/>
                      <a:pt x="21" y="16"/>
                      <a:pt x="21" y="17"/>
                    </a:cubicBezTo>
                    <a:cubicBezTo>
                      <a:pt x="20" y="18"/>
                      <a:pt x="19" y="20"/>
                      <a:pt x="18" y="21"/>
                    </a:cubicBezTo>
                    <a:cubicBezTo>
                      <a:pt x="17" y="21"/>
                      <a:pt x="16" y="22"/>
                      <a:pt x="15" y="22"/>
                    </a:cubicBezTo>
                    <a:cubicBezTo>
                      <a:pt x="14" y="23"/>
                      <a:pt x="12" y="23"/>
                      <a:pt x="11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  <a:moveTo>
                      <a:pt x="7" y="5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2" y="18"/>
                      <a:pt x="12" y="17"/>
                    </a:cubicBezTo>
                    <a:cubicBezTo>
                      <a:pt x="13" y="17"/>
                      <a:pt x="13" y="16"/>
                      <a:pt x="14" y="16"/>
                    </a:cubicBezTo>
                    <a:cubicBezTo>
                      <a:pt x="14" y="15"/>
                      <a:pt x="14" y="13"/>
                      <a:pt x="14" y="11"/>
                    </a:cubicBezTo>
                    <a:cubicBezTo>
                      <a:pt x="14" y="9"/>
                      <a:pt x="14" y="7"/>
                      <a:pt x="13" y="6"/>
                    </a:cubicBezTo>
                    <a:cubicBezTo>
                      <a:pt x="12" y="6"/>
                      <a:pt x="11" y="5"/>
                      <a:pt x="9" y="5"/>
                    </a:cubicBez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9" name="Rectangle 114"/>
              <p:cNvSpPr>
                <a:spLocks noChangeArrowheads="1"/>
              </p:cNvSpPr>
              <p:nvPr/>
            </p:nvSpPr>
            <p:spPr bwMode="auto">
              <a:xfrm>
                <a:off x="5919" y="1809"/>
                <a:ext cx="12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0" name="Freeform 115"/>
              <p:cNvSpPr>
                <a:spLocks/>
              </p:cNvSpPr>
              <p:nvPr/>
            </p:nvSpPr>
            <p:spPr bwMode="auto">
              <a:xfrm>
                <a:off x="5937" y="1809"/>
                <a:ext cx="37" cy="40"/>
              </a:xfrm>
              <a:custGeom>
                <a:avLst/>
                <a:gdLst>
                  <a:gd name="T0" fmla="*/ 1 w 37"/>
                  <a:gd name="T1" fmla="*/ 0 h 40"/>
                  <a:gd name="T2" fmla="*/ 36 w 37"/>
                  <a:gd name="T3" fmla="*/ 0 h 40"/>
                  <a:gd name="T4" fmla="*/ 36 w 37"/>
                  <a:gd name="T5" fmla="*/ 7 h 40"/>
                  <a:gd name="T6" fmla="*/ 13 w 37"/>
                  <a:gd name="T7" fmla="*/ 31 h 40"/>
                  <a:gd name="T8" fmla="*/ 37 w 37"/>
                  <a:gd name="T9" fmla="*/ 31 h 40"/>
                  <a:gd name="T10" fmla="*/ 37 w 37"/>
                  <a:gd name="T11" fmla="*/ 40 h 40"/>
                  <a:gd name="T12" fmla="*/ 0 w 37"/>
                  <a:gd name="T13" fmla="*/ 40 h 40"/>
                  <a:gd name="T14" fmla="*/ 0 w 37"/>
                  <a:gd name="T15" fmla="*/ 31 h 40"/>
                  <a:gd name="T16" fmla="*/ 22 w 37"/>
                  <a:gd name="T17" fmla="*/ 9 h 40"/>
                  <a:gd name="T18" fmla="*/ 1 w 37"/>
                  <a:gd name="T19" fmla="*/ 9 h 40"/>
                  <a:gd name="T20" fmla="*/ 1 w 37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40">
                    <a:moveTo>
                      <a:pt x="1" y="0"/>
                    </a:moveTo>
                    <a:lnTo>
                      <a:pt x="36" y="0"/>
                    </a:lnTo>
                    <a:lnTo>
                      <a:pt x="36" y="7"/>
                    </a:lnTo>
                    <a:lnTo>
                      <a:pt x="13" y="31"/>
                    </a:lnTo>
                    <a:lnTo>
                      <a:pt x="37" y="31"/>
                    </a:lnTo>
                    <a:lnTo>
                      <a:pt x="37" y="40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22" y="9"/>
                    </a:lnTo>
                    <a:lnTo>
                      <a:pt x="1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1" name="Freeform 116"/>
              <p:cNvSpPr>
                <a:spLocks noEditPoints="1"/>
              </p:cNvSpPr>
              <p:nvPr/>
            </p:nvSpPr>
            <p:spPr bwMode="auto">
              <a:xfrm>
                <a:off x="5976" y="1809"/>
                <a:ext cx="43" cy="40"/>
              </a:xfrm>
              <a:custGeom>
                <a:avLst/>
                <a:gdLst>
                  <a:gd name="T0" fmla="*/ 27 w 43"/>
                  <a:gd name="T1" fmla="*/ 33 h 40"/>
                  <a:gd name="T2" fmla="*/ 14 w 43"/>
                  <a:gd name="T3" fmla="*/ 33 h 40"/>
                  <a:gd name="T4" fmla="*/ 12 w 43"/>
                  <a:gd name="T5" fmla="*/ 40 h 40"/>
                  <a:gd name="T6" fmla="*/ 0 w 43"/>
                  <a:gd name="T7" fmla="*/ 40 h 40"/>
                  <a:gd name="T8" fmla="*/ 14 w 43"/>
                  <a:gd name="T9" fmla="*/ 0 h 40"/>
                  <a:gd name="T10" fmla="*/ 27 w 43"/>
                  <a:gd name="T11" fmla="*/ 0 h 40"/>
                  <a:gd name="T12" fmla="*/ 43 w 43"/>
                  <a:gd name="T13" fmla="*/ 40 h 40"/>
                  <a:gd name="T14" fmla="*/ 29 w 43"/>
                  <a:gd name="T15" fmla="*/ 40 h 40"/>
                  <a:gd name="T16" fmla="*/ 27 w 43"/>
                  <a:gd name="T17" fmla="*/ 33 h 40"/>
                  <a:gd name="T18" fmla="*/ 26 w 43"/>
                  <a:gd name="T19" fmla="*/ 24 h 40"/>
                  <a:gd name="T20" fmla="*/ 21 w 43"/>
                  <a:gd name="T21" fmla="*/ 11 h 40"/>
                  <a:gd name="T22" fmla="*/ 17 w 43"/>
                  <a:gd name="T23" fmla="*/ 24 h 40"/>
                  <a:gd name="T24" fmla="*/ 26 w 43"/>
                  <a:gd name="T25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0">
                    <a:moveTo>
                      <a:pt x="27" y="33"/>
                    </a:moveTo>
                    <a:lnTo>
                      <a:pt x="14" y="33"/>
                    </a:lnTo>
                    <a:lnTo>
                      <a:pt x="12" y="40"/>
                    </a:lnTo>
                    <a:lnTo>
                      <a:pt x="0" y="40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43" y="40"/>
                    </a:lnTo>
                    <a:lnTo>
                      <a:pt x="29" y="40"/>
                    </a:lnTo>
                    <a:lnTo>
                      <a:pt x="27" y="33"/>
                    </a:lnTo>
                    <a:close/>
                    <a:moveTo>
                      <a:pt x="26" y="24"/>
                    </a:moveTo>
                    <a:lnTo>
                      <a:pt x="21" y="11"/>
                    </a:lnTo>
                    <a:lnTo>
                      <a:pt x="17" y="24"/>
                    </a:lnTo>
                    <a:lnTo>
                      <a:pt x="26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2" name="Freeform 117"/>
              <p:cNvSpPr>
                <a:spLocks noEditPoints="1"/>
              </p:cNvSpPr>
              <p:nvPr/>
            </p:nvSpPr>
            <p:spPr bwMode="auto">
              <a:xfrm>
                <a:off x="6022" y="1809"/>
                <a:ext cx="38" cy="40"/>
              </a:xfrm>
              <a:custGeom>
                <a:avLst/>
                <a:gdLst>
                  <a:gd name="T0" fmla="*/ 0 w 22"/>
                  <a:gd name="T1" fmla="*/ 0 h 23"/>
                  <a:gd name="T2" fmla="*/ 11 w 22"/>
                  <a:gd name="T3" fmla="*/ 0 h 23"/>
                  <a:gd name="T4" fmla="*/ 16 w 22"/>
                  <a:gd name="T5" fmla="*/ 1 h 23"/>
                  <a:gd name="T6" fmla="*/ 19 w 22"/>
                  <a:gd name="T7" fmla="*/ 3 h 23"/>
                  <a:gd name="T8" fmla="*/ 21 w 22"/>
                  <a:gd name="T9" fmla="*/ 7 h 23"/>
                  <a:gd name="T10" fmla="*/ 22 w 22"/>
                  <a:gd name="T11" fmla="*/ 11 h 23"/>
                  <a:gd name="T12" fmla="*/ 21 w 22"/>
                  <a:gd name="T13" fmla="*/ 17 h 23"/>
                  <a:gd name="T14" fmla="*/ 18 w 22"/>
                  <a:gd name="T15" fmla="*/ 21 h 23"/>
                  <a:gd name="T16" fmla="*/ 15 w 22"/>
                  <a:gd name="T17" fmla="*/ 22 h 23"/>
                  <a:gd name="T18" fmla="*/ 11 w 22"/>
                  <a:gd name="T19" fmla="*/ 23 h 23"/>
                  <a:gd name="T20" fmla="*/ 0 w 22"/>
                  <a:gd name="T21" fmla="*/ 23 h 23"/>
                  <a:gd name="T22" fmla="*/ 0 w 22"/>
                  <a:gd name="T23" fmla="*/ 0 h 23"/>
                  <a:gd name="T24" fmla="*/ 7 w 22"/>
                  <a:gd name="T25" fmla="*/ 5 h 23"/>
                  <a:gd name="T26" fmla="*/ 7 w 22"/>
                  <a:gd name="T27" fmla="*/ 18 h 23"/>
                  <a:gd name="T28" fmla="*/ 9 w 22"/>
                  <a:gd name="T29" fmla="*/ 18 h 23"/>
                  <a:gd name="T30" fmla="*/ 12 w 22"/>
                  <a:gd name="T31" fmla="*/ 17 h 23"/>
                  <a:gd name="T32" fmla="*/ 14 w 22"/>
                  <a:gd name="T33" fmla="*/ 16 h 23"/>
                  <a:gd name="T34" fmla="*/ 14 w 22"/>
                  <a:gd name="T35" fmla="*/ 11 h 23"/>
                  <a:gd name="T36" fmla="*/ 13 w 22"/>
                  <a:gd name="T37" fmla="*/ 6 h 23"/>
                  <a:gd name="T38" fmla="*/ 9 w 22"/>
                  <a:gd name="T39" fmla="*/ 5 h 23"/>
                  <a:gd name="T40" fmla="*/ 7 w 22"/>
                  <a:gd name="T4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3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7" y="1"/>
                      <a:pt x="18" y="2"/>
                      <a:pt x="19" y="3"/>
                    </a:cubicBezTo>
                    <a:cubicBezTo>
                      <a:pt x="20" y="4"/>
                      <a:pt x="21" y="5"/>
                      <a:pt x="21" y="7"/>
                    </a:cubicBezTo>
                    <a:cubicBezTo>
                      <a:pt x="21" y="8"/>
                      <a:pt x="22" y="10"/>
                      <a:pt x="22" y="11"/>
                    </a:cubicBezTo>
                    <a:cubicBezTo>
                      <a:pt x="22" y="14"/>
                      <a:pt x="21" y="16"/>
                      <a:pt x="21" y="17"/>
                    </a:cubicBezTo>
                    <a:cubicBezTo>
                      <a:pt x="20" y="18"/>
                      <a:pt x="19" y="20"/>
                      <a:pt x="18" y="21"/>
                    </a:cubicBezTo>
                    <a:cubicBezTo>
                      <a:pt x="17" y="21"/>
                      <a:pt x="16" y="22"/>
                      <a:pt x="15" y="22"/>
                    </a:cubicBezTo>
                    <a:cubicBezTo>
                      <a:pt x="14" y="23"/>
                      <a:pt x="12" y="23"/>
                      <a:pt x="11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  <a:moveTo>
                      <a:pt x="7" y="5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2" y="18"/>
                      <a:pt x="12" y="17"/>
                    </a:cubicBezTo>
                    <a:cubicBezTo>
                      <a:pt x="13" y="17"/>
                      <a:pt x="14" y="16"/>
                      <a:pt x="14" y="16"/>
                    </a:cubicBezTo>
                    <a:cubicBezTo>
                      <a:pt x="14" y="15"/>
                      <a:pt x="14" y="13"/>
                      <a:pt x="14" y="11"/>
                    </a:cubicBezTo>
                    <a:cubicBezTo>
                      <a:pt x="14" y="9"/>
                      <a:pt x="14" y="7"/>
                      <a:pt x="13" y="6"/>
                    </a:cubicBezTo>
                    <a:cubicBezTo>
                      <a:pt x="12" y="6"/>
                      <a:pt x="11" y="5"/>
                      <a:pt x="9" y="5"/>
                    </a:cubicBez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3" name="Freeform 118"/>
              <p:cNvSpPr>
                <a:spLocks noEditPoints="1"/>
              </p:cNvSpPr>
              <p:nvPr/>
            </p:nvSpPr>
            <p:spPr bwMode="auto">
              <a:xfrm>
                <a:off x="6063" y="1808"/>
                <a:ext cx="41" cy="41"/>
              </a:xfrm>
              <a:custGeom>
                <a:avLst/>
                <a:gdLst>
                  <a:gd name="T0" fmla="*/ 0 w 24"/>
                  <a:gd name="T1" fmla="*/ 12 h 24"/>
                  <a:gd name="T2" fmla="*/ 4 w 24"/>
                  <a:gd name="T3" fmla="*/ 4 h 24"/>
                  <a:gd name="T4" fmla="*/ 12 w 24"/>
                  <a:gd name="T5" fmla="*/ 0 h 24"/>
                  <a:gd name="T6" fmla="*/ 21 w 24"/>
                  <a:gd name="T7" fmla="*/ 4 h 24"/>
                  <a:gd name="T8" fmla="*/ 24 w 24"/>
                  <a:gd name="T9" fmla="*/ 12 h 24"/>
                  <a:gd name="T10" fmla="*/ 23 w 24"/>
                  <a:gd name="T11" fmla="*/ 19 h 24"/>
                  <a:gd name="T12" fmla="*/ 19 w 24"/>
                  <a:gd name="T13" fmla="*/ 23 h 24"/>
                  <a:gd name="T14" fmla="*/ 13 w 24"/>
                  <a:gd name="T15" fmla="*/ 24 h 24"/>
                  <a:gd name="T16" fmla="*/ 6 w 24"/>
                  <a:gd name="T17" fmla="*/ 23 h 24"/>
                  <a:gd name="T18" fmla="*/ 2 w 24"/>
                  <a:gd name="T19" fmla="*/ 19 h 24"/>
                  <a:gd name="T20" fmla="*/ 0 w 24"/>
                  <a:gd name="T21" fmla="*/ 12 h 24"/>
                  <a:gd name="T22" fmla="*/ 8 w 24"/>
                  <a:gd name="T23" fmla="*/ 12 h 24"/>
                  <a:gd name="T24" fmla="*/ 9 w 24"/>
                  <a:gd name="T25" fmla="*/ 18 h 24"/>
                  <a:gd name="T26" fmla="*/ 12 w 24"/>
                  <a:gd name="T27" fmla="*/ 19 h 24"/>
                  <a:gd name="T28" fmla="*/ 16 w 24"/>
                  <a:gd name="T29" fmla="*/ 18 h 24"/>
                  <a:gd name="T30" fmla="*/ 17 w 24"/>
                  <a:gd name="T31" fmla="*/ 12 h 24"/>
                  <a:gd name="T32" fmla="*/ 16 w 24"/>
                  <a:gd name="T33" fmla="*/ 7 h 24"/>
                  <a:gd name="T34" fmla="*/ 12 w 24"/>
                  <a:gd name="T35" fmla="*/ 6 h 24"/>
                  <a:gd name="T36" fmla="*/ 9 w 24"/>
                  <a:gd name="T37" fmla="*/ 7 h 24"/>
                  <a:gd name="T38" fmla="*/ 8 w 24"/>
                  <a:gd name="T3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24">
                    <a:moveTo>
                      <a:pt x="0" y="12"/>
                    </a:moveTo>
                    <a:cubicBezTo>
                      <a:pt x="0" y="9"/>
                      <a:pt x="1" y="6"/>
                      <a:pt x="4" y="4"/>
                    </a:cubicBezTo>
                    <a:cubicBezTo>
                      <a:pt x="6" y="2"/>
                      <a:pt x="9" y="0"/>
                      <a:pt x="12" y="0"/>
                    </a:cubicBezTo>
                    <a:cubicBezTo>
                      <a:pt x="16" y="0"/>
                      <a:pt x="19" y="2"/>
                      <a:pt x="21" y="4"/>
                    </a:cubicBezTo>
                    <a:cubicBezTo>
                      <a:pt x="23" y="6"/>
                      <a:pt x="24" y="9"/>
                      <a:pt x="24" y="12"/>
                    </a:cubicBezTo>
                    <a:cubicBezTo>
                      <a:pt x="24" y="15"/>
                      <a:pt x="24" y="17"/>
                      <a:pt x="23" y="19"/>
                    </a:cubicBezTo>
                    <a:cubicBezTo>
                      <a:pt x="22" y="21"/>
                      <a:pt x="21" y="22"/>
                      <a:pt x="19" y="23"/>
                    </a:cubicBezTo>
                    <a:cubicBezTo>
                      <a:pt x="17" y="24"/>
                      <a:pt x="15" y="24"/>
                      <a:pt x="13" y="24"/>
                    </a:cubicBezTo>
                    <a:cubicBezTo>
                      <a:pt x="10" y="24"/>
                      <a:pt x="8" y="24"/>
                      <a:pt x="6" y="23"/>
                    </a:cubicBezTo>
                    <a:cubicBezTo>
                      <a:pt x="4" y="22"/>
                      <a:pt x="3" y="21"/>
                      <a:pt x="2" y="19"/>
                    </a:cubicBezTo>
                    <a:cubicBezTo>
                      <a:pt x="1" y="17"/>
                      <a:pt x="0" y="15"/>
                      <a:pt x="0" y="12"/>
                    </a:cubicBezTo>
                    <a:close/>
                    <a:moveTo>
                      <a:pt x="8" y="12"/>
                    </a:moveTo>
                    <a:cubicBezTo>
                      <a:pt x="8" y="15"/>
                      <a:pt x="8" y="16"/>
                      <a:pt x="9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4" y="19"/>
                      <a:pt x="15" y="19"/>
                      <a:pt x="16" y="18"/>
                    </a:cubicBezTo>
                    <a:cubicBezTo>
                      <a:pt x="17" y="17"/>
                      <a:pt x="17" y="15"/>
                      <a:pt x="17" y="12"/>
                    </a:cubicBezTo>
                    <a:cubicBezTo>
                      <a:pt x="17" y="10"/>
                      <a:pt x="17" y="8"/>
                      <a:pt x="16" y="7"/>
                    </a:cubicBezTo>
                    <a:cubicBezTo>
                      <a:pt x="15" y="6"/>
                      <a:pt x="14" y="6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8" y="8"/>
                      <a:pt x="8" y="10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4" name="Freeform 119"/>
              <p:cNvSpPr>
                <a:spLocks/>
              </p:cNvSpPr>
              <p:nvPr/>
            </p:nvSpPr>
            <p:spPr bwMode="auto">
              <a:xfrm>
                <a:off x="4551" y="2702"/>
                <a:ext cx="18" cy="41"/>
              </a:xfrm>
              <a:custGeom>
                <a:avLst/>
                <a:gdLst>
                  <a:gd name="T0" fmla="*/ 0 w 18"/>
                  <a:gd name="T1" fmla="*/ 1 h 41"/>
                  <a:gd name="T2" fmla="*/ 12 w 18"/>
                  <a:gd name="T3" fmla="*/ 0 h 41"/>
                  <a:gd name="T4" fmla="*/ 18 w 18"/>
                  <a:gd name="T5" fmla="*/ 39 h 41"/>
                  <a:gd name="T6" fmla="*/ 6 w 18"/>
                  <a:gd name="T7" fmla="*/ 41 h 41"/>
                  <a:gd name="T8" fmla="*/ 0 w 18"/>
                  <a:gd name="T9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0" y="1"/>
                    </a:moveTo>
                    <a:lnTo>
                      <a:pt x="12" y="0"/>
                    </a:lnTo>
                    <a:lnTo>
                      <a:pt x="18" y="39"/>
                    </a:lnTo>
                    <a:lnTo>
                      <a:pt x="6" y="4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5" name="Freeform 120"/>
              <p:cNvSpPr>
                <a:spLocks/>
              </p:cNvSpPr>
              <p:nvPr/>
            </p:nvSpPr>
            <p:spPr bwMode="auto">
              <a:xfrm>
                <a:off x="4571" y="2693"/>
                <a:ext cx="52" cy="47"/>
              </a:xfrm>
              <a:custGeom>
                <a:avLst/>
                <a:gdLst>
                  <a:gd name="T0" fmla="*/ 0 w 52"/>
                  <a:gd name="T1" fmla="*/ 7 h 47"/>
                  <a:gd name="T2" fmla="*/ 17 w 52"/>
                  <a:gd name="T3" fmla="*/ 5 h 47"/>
                  <a:gd name="T4" fmla="*/ 26 w 52"/>
                  <a:gd name="T5" fmla="*/ 28 h 47"/>
                  <a:gd name="T6" fmla="*/ 29 w 52"/>
                  <a:gd name="T7" fmla="*/ 4 h 47"/>
                  <a:gd name="T8" fmla="*/ 45 w 52"/>
                  <a:gd name="T9" fmla="*/ 0 h 47"/>
                  <a:gd name="T10" fmla="*/ 52 w 52"/>
                  <a:gd name="T11" fmla="*/ 40 h 47"/>
                  <a:gd name="T12" fmla="*/ 41 w 52"/>
                  <a:gd name="T13" fmla="*/ 41 h 47"/>
                  <a:gd name="T14" fmla="*/ 36 w 52"/>
                  <a:gd name="T15" fmla="*/ 12 h 47"/>
                  <a:gd name="T16" fmla="*/ 33 w 52"/>
                  <a:gd name="T17" fmla="*/ 43 h 47"/>
                  <a:gd name="T18" fmla="*/ 24 w 52"/>
                  <a:gd name="T19" fmla="*/ 45 h 47"/>
                  <a:gd name="T20" fmla="*/ 12 w 52"/>
                  <a:gd name="T21" fmla="*/ 16 h 47"/>
                  <a:gd name="T22" fmla="*/ 17 w 52"/>
                  <a:gd name="T23" fmla="*/ 45 h 47"/>
                  <a:gd name="T24" fmla="*/ 7 w 52"/>
                  <a:gd name="T25" fmla="*/ 47 h 47"/>
                  <a:gd name="T26" fmla="*/ 0 w 52"/>
                  <a:gd name="T27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47">
                    <a:moveTo>
                      <a:pt x="0" y="7"/>
                    </a:moveTo>
                    <a:lnTo>
                      <a:pt x="17" y="5"/>
                    </a:lnTo>
                    <a:lnTo>
                      <a:pt x="26" y="28"/>
                    </a:lnTo>
                    <a:lnTo>
                      <a:pt x="29" y="4"/>
                    </a:lnTo>
                    <a:lnTo>
                      <a:pt x="45" y="0"/>
                    </a:lnTo>
                    <a:lnTo>
                      <a:pt x="52" y="40"/>
                    </a:lnTo>
                    <a:lnTo>
                      <a:pt x="41" y="41"/>
                    </a:lnTo>
                    <a:lnTo>
                      <a:pt x="36" y="12"/>
                    </a:lnTo>
                    <a:lnTo>
                      <a:pt x="33" y="43"/>
                    </a:lnTo>
                    <a:lnTo>
                      <a:pt x="24" y="45"/>
                    </a:lnTo>
                    <a:lnTo>
                      <a:pt x="12" y="16"/>
                    </a:lnTo>
                    <a:lnTo>
                      <a:pt x="17" y="45"/>
                    </a:lnTo>
                    <a:lnTo>
                      <a:pt x="7" y="4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6" name="Freeform 121"/>
              <p:cNvSpPr>
                <a:spLocks noEditPoints="1"/>
              </p:cNvSpPr>
              <p:nvPr/>
            </p:nvSpPr>
            <p:spPr bwMode="auto">
              <a:xfrm>
                <a:off x="4624" y="2688"/>
                <a:ext cx="35" cy="45"/>
              </a:xfrm>
              <a:custGeom>
                <a:avLst/>
                <a:gdLst>
                  <a:gd name="T0" fmla="*/ 0 w 20"/>
                  <a:gd name="T1" fmla="*/ 3 h 26"/>
                  <a:gd name="T2" fmla="*/ 11 w 20"/>
                  <a:gd name="T3" fmla="*/ 1 h 26"/>
                  <a:gd name="T4" fmla="*/ 17 w 20"/>
                  <a:gd name="T5" fmla="*/ 2 h 26"/>
                  <a:gd name="T6" fmla="*/ 20 w 20"/>
                  <a:gd name="T7" fmla="*/ 7 h 26"/>
                  <a:gd name="T8" fmla="*/ 19 w 20"/>
                  <a:gd name="T9" fmla="*/ 12 h 26"/>
                  <a:gd name="T10" fmla="*/ 13 w 20"/>
                  <a:gd name="T11" fmla="*/ 15 h 26"/>
                  <a:gd name="T12" fmla="*/ 9 w 20"/>
                  <a:gd name="T13" fmla="*/ 16 h 26"/>
                  <a:gd name="T14" fmla="*/ 10 w 20"/>
                  <a:gd name="T15" fmla="*/ 24 h 26"/>
                  <a:gd name="T16" fmla="*/ 3 w 20"/>
                  <a:gd name="T17" fmla="*/ 26 h 26"/>
                  <a:gd name="T18" fmla="*/ 0 w 20"/>
                  <a:gd name="T19" fmla="*/ 3 h 26"/>
                  <a:gd name="T20" fmla="*/ 8 w 20"/>
                  <a:gd name="T21" fmla="*/ 11 h 26"/>
                  <a:gd name="T22" fmla="*/ 10 w 20"/>
                  <a:gd name="T23" fmla="*/ 11 h 26"/>
                  <a:gd name="T24" fmla="*/ 13 w 20"/>
                  <a:gd name="T25" fmla="*/ 10 h 26"/>
                  <a:gd name="T26" fmla="*/ 13 w 20"/>
                  <a:gd name="T27" fmla="*/ 8 h 26"/>
                  <a:gd name="T28" fmla="*/ 12 w 20"/>
                  <a:gd name="T29" fmla="*/ 6 h 26"/>
                  <a:gd name="T30" fmla="*/ 9 w 20"/>
                  <a:gd name="T31" fmla="*/ 6 h 26"/>
                  <a:gd name="T32" fmla="*/ 7 w 20"/>
                  <a:gd name="T33" fmla="*/ 6 h 26"/>
                  <a:gd name="T34" fmla="*/ 8 w 20"/>
                  <a:gd name="T3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6">
                    <a:moveTo>
                      <a:pt x="0" y="3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9" y="3"/>
                      <a:pt x="20" y="4"/>
                      <a:pt x="20" y="7"/>
                    </a:cubicBezTo>
                    <a:cubicBezTo>
                      <a:pt x="20" y="9"/>
                      <a:pt x="20" y="11"/>
                      <a:pt x="19" y="12"/>
                    </a:cubicBezTo>
                    <a:cubicBezTo>
                      <a:pt x="18" y="14"/>
                      <a:pt x="16" y="15"/>
                      <a:pt x="13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3" y="26"/>
                      <a:pt x="3" y="26"/>
                      <a:pt x="3" y="26"/>
                    </a:cubicBezTo>
                    <a:lnTo>
                      <a:pt x="0" y="3"/>
                    </a:lnTo>
                    <a:close/>
                    <a:moveTo>
                      <a:pt x="8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2" y="10"/>
                      <a:pt x="13" y="10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1" y="6"/>
                      <a:pt x="9" y="6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7" name="Freeform 122"/>
              <p:cNvSpPr>
                <a:spLocks noEditPoints="1"/>
              </p:cNvSpPr>
              <p:nvPr/>
            </p:nvSpPr>
            <p:spPr bwMode="auto">
              <a:xfrm>
                <a:off x="4664" y="2681"/>
                <a:ext cx="42" cy="43"/>
              </a:xfrm>
              <a:custGeom>
                <a:avLst/>
                <a:gdLst>
                  <a:gd name="T0" fmla="*/ 0 w 25"/>
                  <a:gd name="T1" fmla="*/ 15 h 25"/>
                  <a:gd name="T2" fmla="*/ 2 w 25"/>
                  <a:gd name="T3" fmla="*/ 5 h 25"/>
                  <a:gd name="T4" fmla="*/ 10 w 25"/>
                  <a:gd name="T5" fmla="*/ 1 h 25"/>
                  <a:gd name="T6" fmla="*/ 20 w 25"/>
                  <a:gd name="T7" fmla="*/ 3 h 25"/>
                  <a:gd name="T8" fmla="*/ 24 w 25"/>
                  <a:gd name="T9" fmla="*/ 11 h 25"/>
                  <a:gd name="T10" fmla="*/ 24 w 25"/>
                  <a:gd name="T11" fmla="*/ 18 h 25"/>
                  <a:gd name="T12" fmla="*/ 21 w 25"/>
                  <a:gd name="T13" fmla="*/ 22 h 25"/>
                  <a:gd name="T14" fmla="*/ 14 w 25"/>
                  <a:gd name="T15" fmla="*/ 25 h 25"/>
                  <a:gd name="T16" fmla="*/ 8 w 25"/>
                  <a:gd name="T17" fmla="*/ 24 h 25"/>
                  <a:gd name="T18" fmla="*/ 3 w 25"/>
                  <a:gd name="T19" fmla="*/ 21 h 25"/>
                  <a:gd name="T20" fmla="*/ 0 w 25"/>
                  <a:gd name="T21" fmla="*/ 15 h 25"/>
                  <a:gd name="T22" fmla="*/ 8 w 25"/>
                  <a:gd name="T23" fmla="*/ 14 h 25"/>
                  <a:gd name="T24" fmla="*/ 10 w 25"/>
                  <a:gd name="T25" fmla="*/ 18 h 25"/>
                  <a:gd name="T26" fmla="*/ 13 w 25"/>
                  <a:gd name="T27" fmla="*/ 19 h 25"/>
                  <a:gd name="T28" fmla="*/ 17 w 25"/>
                  <a:gd name="T29" fmla="*/ 17 h 25"/>
                  <a:gd name="T30" fmla="*/ 17 w 25"/>
                  <a:gd name="T31" fmla="*/ 12 h 25"/>
                  <a:gd name="T32" fmla="*/ 15 w 25"/>
                  <a:gd name="T33" fmla="*/ 7 h 25"/>
                  <a:gd name="T34" fmla="*/ 11 w 25"/>
                  <a:gd name="T35" fmla="*/ 6 h 25"/>
                  <a:gd name="T36" fmla="*/ 8 w 25"/>
                  <a:gd name="T37" fmla="*/ 8 h 25"/>
                  <a:gd name="T38" fmla="*/ 8 w 25"/>
                  <a:gd name="T3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25">
                    <a:moveTo>
                      <a:pt x="0" y="15"/>
                    </a:moveTo>
                    <a:cubicBezTo>
                      <a:pt x="0" y="11"/>
                      <a:pt x="0" y="8"/>
                      <a:pt x="2" y="5"/>
                    </a:cubicBezTo>
                    <a:cubicBezTo>
                      <a:pt x="4" y="3"/>
                      <a:pt x="7" y="2"/>
                      <a:pt x="10" y="1"/>
                    </a:cubicBezTo>
                    <a:cubicBezTo>
                      <a:pt x="14" y="0"/>
                      <a:pt x="17" y="1"/>
                      <a:pt x="20" y="3"/>
                    </a:cubicBezTo>
                    <a:cubicBezTo>
                      <a:pt x="22" y="4"/>
                      <a:pt x="24" y="7"/>
                      <a:pt x="24" y="11"/>
                    </a:cubicBezTo>
                    <a:cubicBezTo>
                      <a:pt x="25" y="14"/>
                      <a:pt x="24" y="16"/>
                      <a:pt x="24" y="18"/>
                    </a:cubicBezTo>
                    <a:cubicBezTo>
                      <a:pt x="23" y="19"/>
                      <a:pt x="22" y="21"/>
                      <a:pt x="21" y="22"/>
                    </a:cubicBezTo>
                    <a:cubicBezTo>
                      <a:pt x="19" y="23"/>
                      <a:pt x="17" y="24"/>
                      <a:pt x="14" y="25"/>
                    </a:cubicBezTo>
                    <a:cubicBezTo>
                      <a:pt x="12" y="25"/>
                      <a:pt x="10" y="25"/>
                      <a:pt x="8" y="24"/>
                    </a:cubicBezTo>
                    <a:cubicBezTo>
                      <a:pt x="6" y="24"/>
                      <a:pt x="4" y="23"/>
                      <a:pt x="3" y="21"/>
                    </a:cubicBezTo>
                    <a:cubicBezTo>
                      <a:pt x="2" y="19"/>
                      <a:pt x="1" y="17"/>
                      <a:pt x="0" y="15"/>
                    </a:cubicBezTo>
                    <a:close/>
                    <a:moveTo>
                      <a:pt x="8" y="14"/>
                    </a:moveTo>
                    <a:cubicBezTo>
                      <a:pt x="8" y="16"/>
                      <a:pt x="9" y="18"/>
                      <a:pt x="10" y="18"/>
                    </a:cubicBezTo>
                    <a:cubicBezTo>
                      <a:pt x="11" y="19"/>
                      <a:pt x="12" y="20"/>
                      <a:pt x="13" y="19"/>
                    </a:cubicBezTo>
                    <a:cubicBezTo>
                      <a:pt x="15" y="19"/>
                      <a:pt x="16" y="18"/>
                      <a:pt x="17" y="17"/>
                    </a:cubicBezTo>
                    <a:cubicBezTo>
                      <a:pt x="17" y="16"/>
                      <a:pt x="17" y="14"/>
                      <a:pt x="17" y="12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4" y="6"/>
                      <a:pt x="13" y="6"/>
                      <a:pt x="11" y="6"/>
                    </a:cubicBezTo>
                    <a:cubicBezTo>
                      <a:pt x="10" y="7"/>
                      <a:pt x="9" y="7"/>
                      <a:pt x="8" y="8"/>
                    </a:cubicBezTo>
                    <a:cubicBezTo>
                      <a:pt x="7" y="10"/>
                      <a:pt x="7" y="11"/>
                      <a:pt x="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8" name="Freeform 123"/>
              <p:cNvSpPr>
                <a:spLocks/>
              </p:cNvSpPr>
              <p:nvPr/>
            </p:nvSpPr>
            <p:spPr bwMode="auto">
              <a:xfrm>
                <a:off x="4705" y="2674"/>
                <a:ext cx="37" cy="43"/>
              </a:xfrm>
              <a:custGeom>
                <a:avLst/>
                <a:gdLst>
                  <a:gd name="T0" fmla="*/ 0 w 37"/>
                  <a:gd name="T1" fmla="*/ 5 h 43"/>
                  <a:gd name="T2" fmla="*/ 36 w 37"/>
                  <a:gd name="T3" fmla="*/ 0 h 43"/>
                  <a:gd name="T4" fmla="*/ 37 w 37"/>
                  <a:gd name="T5" fmla="*/ 11 h 43"/>
                  <a:gd name="T6" fmla="*/ 25 w 37"/>
                  <a:gd name="T7" fmla="*/ 12 h 43"/>
                  <a:gd name="T8" fmla="*/ 31 w 37"/>
                  <a:gd name="T9" fmla="*/ 41 h 43"/>
                  <a:gd name="T10" fmla="*/ 17 w 37"/>
                  <a:gd name="T11" fmla="*/ 43 h 43"/>
                  <a:gd name="T12" fmla="*/ 13 w 37"/>
                  <a:gd name="T13" fmla="*/ 14 h 43"/>
                  <a:gd name="T14" fmla="*/ 1 w 37"/>
                  <a:gd name="T15" fmla="*/ 16 h 43"/>
                  <a:gd name="T16" fmla="*/ 0 w 37"/>
                  <a:gd name="T17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43">
                    <a:moveTo>
                      <a:pt x="0" y="5"/>
                    </a:moveTo>
                    <a:lnTo>
                      <a:pt x="36" y="0"/>
                    </a:lnTo>
                    <a:lnTo>
                      <a:pt x="37" y="11"/>
                    </a:lnTo>
                    <a:lnTo>
                      <a:pt x="25" y="12"/>
                    </a:lnTo>
                    <a:lnTo>
                      <a:pt x="31" y="41"/>
                    </a:lnTo>
                    <a:lnTo>
                      <a:pt x="17" y="43"/>
                    </a:lnTo>
                    <a:lnTo>
                      <a:pt x="13" y="14"/>
                    </a:lnTo>
                    <a:lnTo>
                      <a:pt x="1" y="16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9" name="Freeform 124"/>
              <p:cNvSpPr>
                <a:spLocks noEditPoints="1"/>
              </p:cNvSpPr>
              <p:nvPr/>
            </p:nvSpPr>
            <p:spPr bwMode="auto">
              <a:xfrm>
                <a:off x="4746" y="2661"/>
                <a:ext cx="39" cy="51"/>
              </a:xfrm>
              <a:custGeom>
                <a:avLst/>
                <a:gdLst>
                  <a:gd name="T0" fmla="*/ 0 w 39"/>
                  <a:gd name="T1" fmla="*/ 13 h 51"/>
                  <a:gd name="T2" fmla="*/ 32 w 39"/>
                  <a:gd name="T3" fmla="*/ 8 h 51"/>
                  <a:gd name="T4" fmla="*/ 34 w 39"/>
                  <a:gd name="T5" fmla="*/ 17 h 51"/>
                  <a:gd name="T6" fmla="*/ 14 w 39"/>
                  <a:gd name="T7" fmla="*/ 18 h 51"/>
                  <a:gd name="T8" fmla="*/ 15 w 39"/>
                  <a:gd name="T9" fmla="*/ 25 h 51"/>
                  <a:gd name="T10" fmla="*/ 34 w 39"/>
                  <a:gd name="T11" fmla="*/ 22 h 51"/>
                  <a:gd name="T12" fmla="*/ 34 w 39"/>
                  <a:gd name="T13" fmla="*/ 30 h 51"/>
                  <a:gd name="T14" fmla="*/ 15 w 39"/>
                  <a:gd name="T15" fmla="*/ 34 h 51"/>
                  <a:gd name="T16" fmla="*/ 17 w 39"/>
                  <a:gd name="T17" fmla="*/ 41 h 51"/>
                  <a:gd name="T18" fmla="*/ 38 w 39"/>
                  <a:gd name="T19" fmla="*/ 37 h 51"/>
                  <a:gd name="T20" fmla="*/ 39 w 39"/>
                  <a:gd name="T21" fmla="*/ 46 h 51"/>
                  <a:gd name="T22" fmla="*/ 7 w 39"/>
                  <a:gd name="T23" fmla="*/ 51 h 51"/>
                  <a:gd name="T24" fmla="*/ 0 w 39"/>
                  <a:gd name="T25" fmla="*/ 13 h 51"/>
                  <a:gd name="T26" fmla="*/ 12 w 39"/>
                  <a:gd name="T27" fmla="*/ 1 h 51"/>
                  <a:gd name="T28" fmla="*/ 19 w 39"/>
                  <a:gd name="T29" fmla="*/ 0 h 51"/>
                  <a:gd name="T30" fmla="*/ 26 w 39"/>
                  <a:gd name="T31" fmla="*/ 6 h 51"/>
                  <a:gd name="T32" fmla="*/ 19 w 39"/>
                  <a:gd name="T33" fmla="*/ 6 h 51"/>
                  <a:gd name="T34" fmla="*/ 15 w 39"/>
                  <a:gd name="T35" fmla="*/ 3 h 51"/>
                  <a:gd name="T36" fmla="*/ 14 w 39"/>
                  <a:gd name="T37" fmla="*/ 8 h 51"/>
                  <a:gd name="T38" fmla="*/ 7 w 39"/>
                  <a:gd name="T39" fmla="*/ 10 h 51"/>
                  <a:gd name="T40" fmla="*/ 12 w 39"/>
                  <a:gd name="T41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1">
                    <a:moveTo>
                      <a:pt x="0" y="13"/>
                    </a:moveTo>
                    <a:lnTo>
                      <a:pt x="32" y="8"/>
                    </a:lnTo>
                    <a:lnTo>
                      <a:pt x="34" y="17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34" y="22"/>
                    </a:lnTo>
                    <a:lnTo>
                      <a:pt x="34" y="30"/>
                    </a:lnTo>
                    <a:lnTo>
                      <a:pt x="15" y="34"/>
                    </a:lnTo>
                    <a:lnTo>
                      <a:pt x="17" y="41"/>
                    </a:lnTo>
                    <a:lnTo>
                      <a:pt x="38" y="37"/>
                    </a:lnTo>
                    <a:lnTo>
                      <a:pt x="39" y="46"/>
                    </a:lnTo>
                    <a:lnTo>
                      <a:pt x="7" y="51"/>
                    </a:lnTo>
                    <a:lnTo>
                      <a:pt x="0" y="13"/>
                    </a:lnTo>
                    <a:close/>
                    <a:moveTo>
                      <a:pt x="12" y="1"/>
                    </a:moveTo>
                    <a:lnTo>
                      <a:pt x="19" y="0"/>
                    </a:lnTo>
                    <a:lnTo>
                      <a:pt x="26" y="6"/>
                    </a:lnTo>
                    <a:lnTo>
                      <a:pt x="19" y="6"/>
                    </a:lnTo>
                    <a:lnTo>
                      <a:pt x="15" y="3"/>
                    </a:lnTo>
                    <a:lnTo>
                      <a:pt x="14" y="8"/>
                    </a:lnTo>
                    <a:lnTo>
                      <a:pt x="7" y="10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0" name="Freeform 125"/>
              <p:cNvSpPr>
                <a:spLocks/>
              </p:cNvSpPr>
              <p:nvPr/>
            </p:nvSpPr>
            <p:spPr bwMode="auto">
              <a:xfrm>
                <a:off x="4785" y="2662"/>
                <a:ext cx="45" cy="45"/>
              </a:xfrm>
              <a:custGeom>
                <a:avLst/>
                <a:gdLst>
                  <a:gd name="T0" fmla="*/ 0 w 45"/>
                  <a:gd name="T1" fmla="*/ 5 h 45"/>
                  <a:gd name="T2" fmla="*/ 12 w 45"/>
                  <a:gd name="T3" fmla="*/ 4 h 45"/>
                  <a:gd name="T4" fmla="*/ 31 w 45"/>
                  <a:gd name="T5" fmla="*/ 23 h 45"/>
                  <a:gd name="T6" fmla="*/ 28 w 45"/>
                  <a:gd name="T7" fmla="*/ 2 h 45"/>
                  <a:gd name="T8" fmla="*/ 38 w 45"/>
                  <a:gd name="T9" fmla="*/ 0 h 45"/>
                  <a:gd name="T10" fmla="*/ 45 w 45"/>
                  <a:gd name="T11" fmla="*/ 38 h 45"/>
                  <a:gd name="T12" fmla="*/ 33 w 45"/>
                  <a:gd name="T13" fmla="*/ 41 h 45"/>
                  <a:gd name="T14" fmla="*/ 16 w 45"/>
                  <a:gd name="T15" fmla="*/ 21 h 45"/>
                  <a:gd name="T16" fmla="*/ 19 w 45"/>
                  <a:gd name="T17" fmla="*/ 43 h 45"/>
                  <a:gd name="T18" fmla="*/ 7 w 45"/>
                  <a:gd name="T19" fmla="*/ 45 h 45"/>
                  <a:gd name="T20" fmla="*/ 0 w 45"/>
                  <a:gd name="T21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45">
                    <a:moveTo>
                      <a:pt x="0" y="5"/>
                    </a:moveTo>
                    <a:lnTo>
                      <a:pt x="12" y="4"/>
                    </a:lnTo>
                    <a:lnTo>
                      <a:pt x="31" y="23"/>
                    </a:lnTo>
                    <a:lnTo>
                      <a:pt x="28" y="2"/>
                    </a:lnTo>
                    <a:lnTo>
                      <a:pt x="38" y="0"/>
                    </a:lnTo>
                    <a:lnTo>
                      <a:pt x="45" y="38"/>
                    </a:lnTo>
                    <a:lnTo>
                      <a:pt x="33" y="41"/>
                    </a:lnTo>
                    <a:lnTo>
                      <a:pt x="16" y="21"/>
                    </a:lnTo>
                    <a:lnTo>
                      <a:pt x="19" y="43"/>
                    </a:lnTo>
                    <a:lnTo>
                      <a:pt x="7" y="4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1" name="Freeform 126"/>
              <p:cNvSpPr>
                <a:spLocks/>
              </p:cNvSpPr>
              <p:nvPr/>
            </p:nvSpPr>
            <p:spPr bwMode="auto">
              <a:xfrm>
                <a:off x="4832" y="2655"/>
                <a:ext cx="41" cy="43"/>
              </a:xfrm>
              <a:custGeom>
                <a:avLst/>
                <a:gdLst>
                  <a:gd name="T0" fmla="*/ 17 w 24"/>
                  <a:gd name="T1" fmla="*/ 14 h 25"/>
                  <a:gd name="T2" fmla="*/ 24 w 24"/>
                  <a:gd name="T3" fmla="*/ 15 h 25"/>
                  <a:gd name="T4" fmla="*/ 22 w 24"/>
                  <a:gd name="T5" fmla="*/ 20 h 25"/>
                  <a:gd name="T6" fmla="*/ 20 w 24"/>
                  <a:gd name="T7" fmla="*/ 23 h 25"/>
                  <a:gd name="T8" fmla="*/ 15 w 24"/>
                  <a:gd name="T9" fmla="*/ 24 h 25"/>
                  <a:gd name="T10" fmla="*/ 8 w 24"/>
                  <a:gd name="T11" fmla="*/ 24 h 25"/>
                  <a:gd name="T12" fmla="*/ 4 w 24"/>
                  <a:gd name="T13" fmla="*/ 21 h 25"/>
                  <a:gd name="T14" fmla="*/ 1 w 24"/>
                  <a:gd name="T15" fmla="*/ 14 h 25"/>
                  <a:gd name="T16" fmla="*/ 3 w 24"/>
                  <a:gd name="T17" fmla="*/ 5 h 25"/>
                  <a:gd name="T18" fmla="*/ 11 w 24"/>
                  <a:gd name="T19" fmla="*/ 1 h 25"/>
                  <a:gd name="T20" fmla="*/ 18 w 24"/>
                  <a:gd name="T21" fmla="*/ 2 h 25"/>
                  <a:gd name="T22" fmla="*/ 22 w 24"/>
                  <a:gd name="T23" fmla="*/ 6 h 25"/>
                  <a:gd name="T24" fmla="*/ 16 w 24"/>
                  <a:gd name="T25" fmla="*/ 9 h 25"/>
                  <a:gd name="T26" fmla="*/ 15 w 24"/>
                  <a:gd name="T27" fmla="*/ 7 h 25"/>
                  <a:gd name="T28" fmla="*/ 14 w 24"/>
                  <a:gd name="T29" fmla="*/ 6 h 25"/>
                  <a:gd name="T30" fmla="*/ 12 w 24"/>
                  <a:gd name="T31" fmla="*/ 6 h 25"/>
                  <a:gd name="T32" fmla="*/ 8 w 24"/>
                  <a:gd name="T33" fmla="*/ 9 h 25"/>
                  <a:gd name="T34" fmla="*/ 8 w 24"/>
                  <a:gd name="T35" fmla="*/ 13 h 25"/>
                  <a:gd name="T36" fmla="*/ 10 w 24"/>
                  <a:gd name="T37" fmla="*/ 18 h 25"/>
                  <a:gd name="T38" fmla="*/ 13 w 24"/>
                  <a:gd name="T39" fmla="*/ 19 h 25"/>
                  <a:gd name="T40" fmla="*/ 16 w 24"/>
                  <a:gd name="T41" fmla="*/ 18 h 25"/>
                  <a:gd name="T42" fmla="*/ 17 w 24"/>
                  <a:gd name="T43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5">
                    <a:moveTo>
                      <a:pt x="17" y="14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7"/>
                      <a:pt x="23" y="18"/>
                      <a:pt x="22" y="20"/>
                    </a:cubicBezTo>
                    <a:cubicBezTo>
                      <a:pt x="22" y="21"/>
                      <a:pt x="21" y="22"/>
                      <a:pt x="20" y="23"/>
                    </a:cubicBezTo>
                    <a:cubicBezTo>
                      <a:pt x="18" y="24"/>
                      <a:pt x="17" y="24"/>
                      <a:pt x="15" y="24"/>
                    </a:cubicBezTo>
                    <a:cubicBezTo>
                      <a:pt x="12" y="25"/>
                      <a:pt x="10" y="25"/>
                      <a:pt x="8" y="24"/>
                    </a:cubicBezTo>
                    <a:cubicBezTo>
                      <a:pt x="7" y="24"/>
                      <a:pt x="5" y="23"/>
                      <a:pt x="4" y="21"/>
                    </a:cubicBezTo>
                    <a:cubicBezTo>
                      <a:pt x="2" y="19"/>
                      <a:pt x="1" y="17"/>
                      <a:pt x="1" y="14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4" y="3"/>
                      <a:pt x="7" y="1"/>
                      <a:pt x="11" y="1"/>
                    </a:cubicBezTo>
                    <a:cubicBezTo>
                      <a:pt x="14" y="0"/>
                      <a:pt x="16" y="1"/>
                      <a:pt x="18" y="2"/>
                    </a:cubicBezTo>
                    <a:cubicBezTo>
                      <a:pt x="20" y="2"/>
                      <a:pt x="21" y="4"/>
                      <a:pt x="22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5" y="7"/>
                    </a:cubicBezTo>
                    <a:cubicBezTo>
                      <a:pt x="15" y="7"/>
                      <a:pt x="14" y="6"/>
                      <a:pt x="14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0" y="6"/>
                      <a:pt x="9" y="7"/>
                      <a:pt x="8" y="9"/>
                    </a:cubicBezTo>
                    <a:cubicBezTo>
                      <a:pt x="8" y="10"/>
                      <a:pt x="8" y="11"/>
                      <a:pt x="8" y="13"/>
                    </a:cubicBezTo>
                    <a:cubicBezTo>
                      <a:pt x="8" y="16"/>
                      <a:pt x="9" y="17"/>
                      <a:pt x="10" y="18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5" y="19"/>
                      <a:pt x="16" y="18"/>
                      <a:pt x="16" y="18"/>
                    </a:cubicBezTo>
                    <a:cubicBezTo>
                      <a:pt x="17" y="17"/>
                      <a:pt x="17" y="16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2" name="Freeform 127"/>
              <p:cNvSpPr>
                <a:spLocks/>
              </p:cNvSpPr>
              <p:nvPr/>
            </p:nvSpPr>
            <p:spPr bwMode="auto">
              <a:xfrm>
                <a:off x="4874" y="2652"/>
                <a:ext cx="19" cy="41"/>
              </a:xfrm>
              <a:custGeom>
                <a:avLst/>
                <a:gdLst>
                  <a:gd name="T0" fmla="*/ 0 w 19"/>
                  <a:gd name="T1" fmla="*/ 2 h 41"/>
                  <a:gd name="T2" fmla="*/ 12 w 19"/>
                  <a:gd name="T3" fmla="*/ 0 h 41"/>
                  <a:gd name="T4" fmla="*/ 19 w 19"/>
                  <a:gd name="T5" fmla="*/ 39 h 41"/>
                  <a:gd name="T6" fmla="*/ 7 w 19"/>
                  <a:gd name="T7" fmla="*/ 41 h 41"/>
                  <a:gd name="T8" fmla="*/ 0 w 19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0" y="2"/>
                    </a:moveTo>
                    <a:lnTo>
                      <a:pt x="12" y="0"/>
                    </a:lnTo>
                    <a:lnTo>
                      <a:pt x="19" y="39"/>
                    </a:lnTo>
                    <a:lnTo>
                      <a:pt x="7" y="4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3" name="Freeform 128"/>
              <p:cNvSpPr>
                <a:spLocks noEditPoints="1"/>
              </p:cNvSpPr>
              <p:nvPr/>
            </p:nvSpPr>
            <p:spPr bwMode="auto">
              <a:xfrm>
                <a:off x="4897" y="2647"/>
                <a:ext cx="42" cy="43"/>
              </a:xfrm>
              <a:custGeom>
                <a:avLst/>
                <a:gdLst>
                  <a:gd name="T0" fmla="*/ 27 w 42"/>
                  <a:gd name="T1" fmla="*/ 32 h 43"/>
                  <a:gd name="T2" fmla="*/ 13 w 42"/>
                  <a:gd name="T3" fmla="*/ 34 h 43"/>
                  <a:gd name="T4" fmla="*/ 13 w 42"/>
                  <a:gd name="T5" fmla="*/ 41 h 43"/>
                  <a:gd name="T6" fmla="*/ 0 w 42"/>
                  <a:gd name="T7" fmla="*/ 43 h 43"/>
                  <a:gd name="T8" fmla="*/ 10 w 42"/>
                  <a:gd name="T9" fmla="*/ 2 h 43"/>
                  <a:gd name="T10" fmla="*/ 22 w 42"/>
                  <a:gd name="T11" fmla="*/ 0 h 43"/>
                  <a:gd name="T12" fmla="*/ 42 w 42"/>
                  <a:gd name="T13" fmla="*/ 38 h 43"/>
                  <a:gd name="T14" fmla="*/ 30 w 42"/>
                  <a:gd name="T15" fmla="*/ 39 h 43"/>
                  <a:gd name="T16" fmla="*/ 27 w 42"/>
                  <a:gd name="T17" fmla="*/ 32 h 43"/>
                  <a:gd name="T18" fmla="*/ 24 w 42"/>
                  <a:gd name="T19" fmla="*/ 24 h 43"/>
                  <a:gd name="T20" fmla="*/ 17 w 42"/>
                  <a:gd name="T21" fmla="*/ 12 h 43"/>
                  <a:gd name="T22" fmla="*/ 15 w 42"/>
                  <a:gd name="T23" fmla="*/ 26 h 43"/>
                  <a:gd name="T24" fmla="*/ 24 w 42"/>
                  <a:gd name="T25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3">
                    <a:moveTo>
                      <a:pt x="27" y="32"/>
                    </a:moveTo>
                    <a:lnTo>
                      <a:pt x="13" y="34"/>
                    </a:lnTo>
                    <a:lnTo>
                      <a:pt x="13" y="41"/>
                    </a:lnTo>
                    <a:lnTo>
                      <a:pt x="0" y="43"/>
                    </a:lnTo>
                    <a:lnTo>
                      <a:pt x="10" y="2"/>
                    </a:lnTo>
                    <a:lnTo>
                      <a:pt x="22" y="0"/>
                    </a:lnTo>
                    <a:lnTo>
                      <a:pt x="42" y="38"/>
                    </a:lnTo>
                    <a:lnTo>
                      <a:pt x="30" y="39"/>
                    </a:lnTo>
                    <a:lnTo>
                      <a:pt x="27" y="32"/>
                    </a:lnTo>
                    <a:close/>
                    <a:moveTo>
                      <a:pt x="24" y="24"/>
                    </a:moveTo>
                    <a:lnTo>
                      <a:pt x="17" y="12"/>
                    </a:lnTo>
                    <a:lnTo>
                      <a:pt x="15" y="26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4" name="Freeform 129"/>
              <p:cNvSpPr>
                <a:spLocks noEditPoints="1"/>
              </p:cNvSpPr>
              <p:nvPr/>
            </p:nvSpPr>
            <p:spPr bwMode="auto">
              <a:xfrm>
                <a:off x="4496" y="1962"/>
                <a:ext cx="36" cy="34"/>
              </a:xfrm>
              <a:custGeom>
                <a:avLst/>
                <a:gdLst>
                  <a:gd name="T0" fmla="*/ 24 w 36"/>
                  <a:gd name="T1" fmla="*/ 28 h 34"/>
                  <a:gd name="T2" fmla="*/ 12 w 36"/>
                  <a:gd name="T3" fmla="*/ 28 h 34"/>
                  <a:gd name="T4" fmla="*/ 10 w 36"/>
                  <a:gd name="T5" fmla="*/ 34 h 34"/>
                  <a:gd name="T6" fmla="*/ 0 w 36"/>
                  <a:gd name="T7" fmla="*/ 34 h 34"/>
                  <a:gd name="T8" fmla="*/ 12 w 36"/>
                  <a:gd name="T9" fmla="*/ 0 h 34"/>
                  <a:gd name="T10" fmla="*/ 24 w 36"/>
                  <a:gd name="T11" fmla="*/ 0 h 34"/>
                  <a:gd name="T12" fmla="*/ 36 w 36"/>
                  <a:gd name="T13" fmla="*/ 34 h 34"/>
                  <a:gd name="T14" fmla="*/ 25 w 36"/>
                  <a:gd name="T15" fmla="*/ 34 h 34"/>
                  <a:gd name="T16" fmla="*/ 24 w 36"/>
                  <a:gd name="T17" fmla="*/ 28 h 34"/>
                  <a:gd name="T18" fmla="*/ 20 w 36"/>
                  <a:gd name="T19" fmla="*/ 21 h 34"/>
                  <a:gd name="T20" fmla="*/ 17 w 36"/>
                  <a:gd name="T21" fmla="*/ 9 h 34"/>
                  <a:gd name="T22" fmla="*/ 13 w 36"/>
                  <a:gd name="T23" fmla="*/ 21 h 34"/>
                  <a:gd name="T24" fmla="*/ 20 w 36"/>
                  <a:gd name="T2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4">
                    <a:moveTo>
                      <a:pt x="24" y="28"/>
                    </a:moveTo>
                    <a:lnTo>
                      <a:pt x="12" y="28"/>
                    </a:lnTo>
                    <a:lnTo>
                      <a:pt x="10" y="34"/>
                    </a:lnTo>
                    <a:lnTo>
                      <a:pt x="0" y="34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6" y="34"/>
                    </a:lnTo>
                    <a:lnTo>
                      <a:pt x="25" y="34"/>
                    </a:lnTo>
                    <a:lnTo>
                      <a:pt x="24" y="28"/>
                    </a:lnTo>
                    <a:close/>
                    <a:moveTo>
                      <a:pt x="20" y="21"/>
                    </a:moveTo>
                    <a:lnTo>
                      <a:pt x="17" y="9"/>
                    </a:lnTo>
                    <a:lnTo>
                      <a:pt x="13" y="21"/>
                    </a:lnTo>
                    <a:lnTo>
                      <a:pt x="2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5" name="Freeform 130"/>
              <p:cNvSpPr>
                <a:spLocks noEditPoints="1"/>
              </p:cNvSpPr>
              <p:nvPr/>
            </p:nvSpPr>
            <p:spPr bwMode="auto">
              <a:xfrm>
                <a:off x="4535" y="1962"/>
                <a:ext cx="34" cy="34"/>
              </a:xfrm>
              <a:custGeom>
                <a:avLst/>
                <a:gdLst>
                  <a:gd name="T0" fmla="*/ 0 w 20"/>
                  <a:gd name="T1" fmla="*/ 20 h 20"/>
                  <a:gd name="T2" fmla="*/ 0 w 20"/>
                  <a:gd name="T3" fmla="*/ 0 h 20"/>
                  <a:gd name="T4" fmla="*/ 10 w 20"/>
                  <a:gd name="T5" fmla="*/ 0 h 20"/>
                  <a:gd name="T6" fmla="*/ 15 w 20"/>
                  <a:gd name="T7" fmla="*/ 0 h 20"/>
                  <a:gd name="T8" fmla="*/ 17 w 20"/>
                  <a:gd name="T9" fmla="*/ 2 h 20"/>
                  <a:gd name="T10" fmla="*/ 18 w 20"/>
                  <a:gd name="T11" fmla="*/ 5 h 20"/>
                  <a:gd name="T12" fmla="*/ 17 w 20"/>
                  <a:gd name="T13" fmla="*/ 8 h 20"/>
                  <a:gd name="T14" fmla="*/ 15 w 20"/>
                  <a:gd name="T15" fmla="*/ 10 h 20"/>
                  <a:gd name="T16" fmla="*/ 13 w 20"/>
                  <a:gd name="T17" fmla="*/ 11 h 20"/>
                  <a:gd name="T18" fmla="*/ 15 w 20"/>
                  <a:gd name="T19" fmla="*/ 12 h 20"/>
                  <a:gd name="T20" fmla="*/ 16 w 20"/>
                  <a:gd name="T21" fmla="*/ 13 h 20"/>
                  <a:gd name="T22" fmla="*/ 17 w 20"/>
                  <a:gd name="T23" fmla="*/ 14 h 20"/>
                  <a:gd name="T24" fmla="*/ 20 w 20"/>
                  <a:gd name="T25" fmla="*/ 20 h 20"/>
                  <a:gd name="T26" fmla="*/ 13 w 20"/>
                  <a:gd name="T27" fmla="*/ 20 h 20"/>
                  <a:gd name="T28" fmla="*/ 9 w 20"/>
                  <a:gd name="T29" fmla="*/ 14 h 20"/>
                  <a:gd name="T30" fmla="*/ 8 w 20"/>
                  <a:gd name="T31" fmla="*/ 12 h 20"/>
                  <a:gd name="T32" fmla="*/ 7 w 20"/>
                  <a:gd name="T33" fmla="*/ 12 h 20"/>
                  <a:gd name="T34" fmla="*/ 6 w 20"/>
                  <a:gd name="T35" fmla="*/ 12 h 20"/>
                  <a:gd name="T36" fmla="*/ 6 w 20"/>
                  <a:gd name="T37" fmla="*/ 20 h 20"/>
                  <a:gd name="T38" fmla="*/ 0 w 20"/>
                  <a:gd name="T39" fmla="*/ 20 h 20"/>
                  <a:gd name="T40" fmla="*/ 6 w 20"/>
                  <a:gd name="T41" fmla="*/ 8 h 20"/>
                  <a:gd name="T42" fmla="*/ 9 w 20"/>
                  <a:gd name="T43" fmla="*/ 8 h 20"/>
                  <a:gd name="T44" fmla="*/ 10 w 20"/>
                  <a:gd name="T45" fmla="*/ 8 h 20"/>
                  <a:gd name="T46" fmla="*/ 11 w 20"/>
                  <a:gd name="T47" fmla="*/ 7 h 20"/>
                  <a:gd name="T48" fmla="*/ 12 w 20"/>
                  <a:gd name="T49" fmla="*/ 6 h 20"/>
                  <a:gd name="T50" fmla="*/ 11 w 20"/>
                  <a:gd name="T51" fmla="*/ 4 h 20"/>
                  <a:gd name="T52" fmla="*/ 9 w 20"/>
                  <a:gd name="T53" fmla="*/ 4 h 20"/>
                  <a:gd name="T54" fmla="*/ 6 w 20"/>
                  <a:gd name="T55" fmla="*/ 4 h 20"/>
                  <a:gd name="T56" fmla="*/ 6 w 20"/>
                  <a:gd name="T5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1"/>
                      <a:pt x="16" y="1"/>
                      <a:pt x="17" y="2"/>
                    </a:cubicBezTo>
                    <a:cubicBezTo>
                      <a:pt x="18" y="3"/>
                      <a:pt x="18" y="4"/>
                      <a:pt x="18" y="5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5" y="10"/>
                      <a:pt x="14" y="11"/>
                      <a:pt x="13" y="11"/>
                    </a:cubicBezTo>
                    <a:cubicBezTo>
                      <a:pt x="14" y="11"/>
                      <a:pt x="14" y="11"/>
                      <a:pt x="15" y="12"/>
                    </a:cubicBezTo>
                    <a:cubicBezTo>
                      <a:pt x="15" y="12"/>
                      <a:pt x="15" y="12"/>
                      <a:pt x="16" y="13"/>
                    </a:cubicBezTo>
                    <a:cubicBezTo>
                      <a:pt x="16" y="13"/>
                      <a:pt x="16" y="14"/>
                      <a:pt x="17" y="1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9" y="12"/>
                      <a:pt x="8" y="12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20"/>
                      <a:pt x="6" y="20"/>
                      <a:pt x="6" y="20"/>
                    </a:cubicBezTo>
                    <a:lnTo>
                      <a:pt x="0" y="20"/>
                    </a:lnTo>
                    <a:close/>
                    <a:moveTo>
                      <a:pt x="6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6" name="Freeform 131"/>
              <p:cNvSpPr>
                <a:spLocks noEditPoints="1"/>
              </p:cNvSpPr>
              <p:nvPr/>
            </p:nvSpPr>
            <p:spPr bwMode="auto">
              <a:xfrm>
                <a:off x="4573" y="1962"/>
                <a:ext cx="32" cy="34"/>
              </a:xfrm>
              <a:custGeom>
                <a:avLst/>
                <a:gdLst>
                  <a:gd name="T0" fmla="*/ 0 w 19"/>
                  <a:gd name="T1" fmla="*/ 20 h 20"/>
                  <a:gd name="T2" fmla="*/ 0 w 19"/>
                  <a:gd name="T3" fmla="*/ 0 h 20"/>
                  <a:gd name="T4" fmla="*/ 10 w 19"/>
                  <a:gd name="T5" fmla="*/ 0 h 20"/>
                  <a:gd name="T6" fmla="*/ 14 w 19"/>
                  <a:gd name="T7" fmla="*/ 0 h 20"/>
                  <a:gd name="T8" fmla="*/ 17 w 19"/>
                  <a:gd name="T9" fmla="*/ 2 h 20"/>
                  <a:gd name="T10" fmla="*/ 18 w 19"/>
                  <a:gd name="T11" fmla="*/ 5 h 20"/>
                  <a:gd name="T12" fmla="*/ 17 w 19"/>
                  <a:gd name="T13" fmla="*/ 8 h 20"/>
                  <a:gd name="T14" fmla="*/ 15 w 19"/>
                  <a:gd name="T15" fmla="*/ 10 h 20"/>
                  <a:gd name="T16" fmla="*/ 13 w 19"/>
                  <a:gd name="T17" fmla="*/ 11 h 20"/>
                  <a:gd name="T18" fmla="*/ 14 w 19"/>
                  <a:gd name="T19" fmla="*/ 12 h 20"/>
                  <a:gd name="T20" fmla="*/ 15 w 19"/>
                  <a:gd name="T21" fmla="*/ 13 h 20"/>
                  <a:gd name="T22" fmla="*/ 16 w 19"/>
                  <a:gd name="T23" fmla="*/ 14 h 20"/>
                  <a:gd name="T24" fmla="*/ 19 w 19"/>
                  <a:gd name="T25" fmla="*/ 20 h 20"/>
                  <a:gd name="T26" fmla="*/ 12 w 19"/>
                  <a:gd name="T27" fmla="*/ 20 h 20"/>
                  <a:gd name="T28" fmla="*/ 9 w 19"/>
                  <a:gd name="T29" fmla="*/ 14 h 20"/>
                  <a:gd name="T30" fmla="*/ 8 w 19"/>
                  <a:gd name="T31" fmla="*/ 12 h 20"/>
                  <a:gd name="T32" fmla="*/ 6 w 19"/>
                  <a:gd name="T33" fmla="*/ 12 h 20"/>
                  <a:gd name="T34" fmla="*/ 6 w 19"/>
                  <a:gd name="T35" fmla="*/ 12 h 20"/>
                  <a:gd name="T36" fmla="*/ 6 w 19"/>
                  <a:gd name="T37" fmla="*/ 20 h 20"/>
                  <a:gd name="T38" fmla="*/ 0 w 19"/>
                  <a:gd name="T39" fmla="*/ 20 h 20"/>
                  <a:gd name="T40" fmla="*/ 6 w 19"/>
                  <a:gd name="T41" fmla="*/ 8 h 20"/>
                  <a:gd name="T42" fmla="*/ 8 w 19"/>
                  <a:gd name="T43" fmla="*/ 8 h 20"/>
                  <a:gd name="T44" fmla="*/ 10 w 19"/>
                  <a:gd name="T45" fmla="*/ 8 h 20"/>
                  <a:gd name="T46" fmla="*/ 11 w 19"/>
                  <a:gd name="T47" fmla="*/ 7 h 20"/>
                  <a:gd name="T48" fmla="*/ 11 w 19"/>
                  <a:gd name="T49" fmla="*/ 6 h 20"/>
                  <a:gd name="T50" fmla="*/ 11 w 19"/>
                  <a:gd name="T51" fmla="*/ 4 h 20"/>
                  <a:gd name="T52" fmla="*/ 8 w 19"/>
                  <a:gd name="T53" fmla="*/ 4 h 20"/>
                  <a:gd name="T54" fmla="*/ 6 w 19"/>
                  <a:gd name="T55" fmla="*/ 4 h 20"/>
                  <a:gd name="T56" fmla="*/ 6 w 19"/>
                  <a:gd name="T5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1"/>
                      <a:pt x="16" y="1"/>
                      <a:pt x="17" y="2"/>
                    </a:cubicBezTo>
                    <a:cubicBezTo>
                      <a:pt x="17" y="3"/>
                      <a:pt x="18" y="4"/>
                      <a:pt x="18" y="5"/>
                    </a:cubicBezTo>
                    <a:cubicBezTo>
                      <a:pt x="18" y="6"/>
                      <a:pt x="17" y="7"/>
                      <a:pt x="17" y="8"/>
                    </a:cubicBezTo>
                    <a:cubicBezTo>
                      <a:pt x="16" y="9"/>
                      <a:pt x="16" y="10"/>
                      <a:pt x="15" y="10"/>
                    </a:cubicBezTo>
                    <a:cubicBezTo>
                      <a:pt x="14" y="10"/>
                      <a:pt x="14" y="11"/>
                      <a:pt x="13" y="11"/>
                    </a:cubicBezTo>
                    <a:cubicBezTo>
                      <a:pt x="13" y="11"/>
                      <a:pt x="14" y="11"/>
                      <a:pt x="14" y="12"/>
                    </a:cubicBezTo>
                    <a:cubicBezTo>
                      <a:pt x="15" y="12"/>
                      <a:pt x="15" y="12"/>
                      <a:pt x="15" y="13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20"/>
                      <a:pt x="6" y="20"/>
                      <a:pt x="6" y="20"/>
                    </a:cubicBezTo>
                    <a:lnTo>
                      <a:pt x="0" y="20"/>
                    </a:lnTo>
                    <a:close/>
                    <a:moveTo>
                      <a:pt x="6" y="8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0" y="4"/>
                      <a:pt x="10" y="4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7" name="Freeform 132"/>
              <p:cNvSpPr>
                <a:spLocks/>
              </p:cNvSpPr>
              <p:nvPr/>
            </p:nvSpPr>
            <p:spPr bwMode="auto">
              <a:xfrm>
                <a:off x="4609" y="1962"/>
                <a:ext cx="29" cy="34"/>
              </a:xfrm>
              <a:custGeom>
                <a:avLst/>
                <a:gdLst>
                  <a:gd name="T0" fmla="*/ 0 w 29"/>
                  <a:gd name="T1" fmla="*/ 0 h 34"/>
                  <a:gd name="T2" fmla="*/ 27 w 29"/>
                  <a:gd name="T3" fmla="*/ 0 h 34"/>
                  <a:gd name="T4" fmla="*/ 27 w 29"/>
                  <a:gd name="T5" fmla="*/ 7 h 34"/>
                  <a:gd name="T6" fmla="*/ 10 w 29"/>
                  <a:gd name="T7" fmla="*/ 7 h 34"/>
                  <a:gd name="T8" fmla="*/ 10 w 29"/>
                  <a:gd name="T9" fmla="*/ 12 h 34"/>
                  <a:gd name="T10" fmla="*/ 27 w 29"/>
                  <a:gd name="T11" fmla="*/ 12 h 34"/>
                  <a:gd name="T12" fmla="*/ 27 w 29"/>
                  <a:gd name="T13" fmla="*/ 19 h 34"/>
                  <a:gd name="T14" fmla="*/ 10 w 29"/>
                  <a:gd name="T15" fmla="*/ 19 h 34"/>
                  <a:gd name="T16" fmla="*/ 10 w 29"/>
                  <a:gd name="T17" fmla="*/ 26 h 34"/>
                  <a:gd name="T18" fmla="*/ 29 w 29"/>
                  <a:gd name="T19" fmla="*/ 26 h 34"/>
                  <a:gd name="T20" fmla="*/ 29 w 29"/>
                  <a:gd name="T21" fmla="*/ 34 h 34"/>
                  <a:gd name="T22" fmla="*/ 0 w 29"/>
                  <a:gd name="T23" fmla="*/ 34 h 34"/>
                  <a:gd name="T24" fmla="*/ 0 w 29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4">
                    <a:moveTo>
                      <a:pt x="0" y="0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10" y="7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27" y="19"/>
                    </a:lnTo>
                    <a:lnTo>
                      <a:pt x="10" y="19"/>
                    </a:lnTo>
                    <a:lnTo>
                      <a:pt x="10" y="26"/>
                    </a:lnTo>
                    <a:lnTo>
                      <a:pt x="29" y="26"/>
                    </a:lnTo>
                    <a:lnTo>
                      <a:pt x="29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8" name="Freeform 133"/>
              <p:cNvSpPr>
                <a:spLocks noEditPoints="1"/>
              </p:cNvSpPr>
              <p:nvPr/>
            </p:nvSpPr>
            <p:spPr bwMode="auto">
              <a:xfrm>
                <a:off x="4643" y="1962"/>
                <a:ext cx="29" cy="34"/>
              </a:xfrm>
              <a:custGeom>
                <a:avLst/>
                <a:gdLst>
                  <a:gd name="T0" fmla="*/ 0 w 17"/>
                  <a:gd name="T1" fmla="*/ 0 h 20"/>
                  <a:gd name="T2" fmla="*/ 10 w 17"/>
                  <a:gd name="T3" fmla="*/ 0 h 20"/>
                  <a:gd name="T4" fmla="*/ 15 w 17"/>
                  <a:gd name="T5" fmla="*/ 1 h 20"/>
                  <a:gd name="T6" fmla="*/ 17 w 17"/>
                  <a:gd name="T7" fmla="*/ 6 h 20"/>
                  <a:gd name="T8" fmla="*/ 15 w 17"/>
                  <a:gd name="T9" fmla="*/ 11 h 20"/>
                  <a:gd name="T10" fmla="*/ 10 w 17"/>
                  <a:gd name="T11" fmla="*/ 12 h 20"/>
                  <a:gd name="T12" fmla="*/ 6 w 17"/>
                  <a:gd name="T13" fmla="*/ 12 h 20"/>
                  <a:gd name="T14" fmla="*/ 6 w 17"/>
                  <a:gd name="T15" fmla="*/ 20 h 20"/>
                  <a:gd name="T16" fmla="*/ 0 w 17"/>
                  <a:gd name="T17" fmla="*/ 20 h 20"/>
                  <a:gd name="T18" fmla="*/ 0 w 17"/>
                  <a:gd name="T19" fmla="*/ 0 h 20"/>
                  <a:gd name="T20" fmla="*/ 6 w 17"/>
                  <a:gd name="T21" fmla="*/ 8 h 20"/>
                  <a:gd name="T22" fmla="*/ 8 w 17"/>
                  <a:gd name="T23" fmla="*/ 8 h 20"/>
                  <a:gd name="T24" fmla="*/ 10 w 17"/>
                  <a:gd name="T25" fmla="*/ 8 h 20"/>
                  <a:gd name="T26" fmla="*/ 11 w 17"/>
                  <a:gd name="T27" fmla="*/ 6 h 20"/>
                  <a:gd name="T28" fmla="*/ 10 w 17"/>
                  <a:gd name="T29" fmla="*/ 4 h 20"/>
                  <a:gd name="T30" fmla="*/ 8 w 17"/>
                  <a:gd name="T31" fmla="*/ 4 h 20"/>
                  <a:gd name="T32" fmla="*/ 6 w 17"/>
                  <a:gd name="T33" fmla="*/ 4 h 20"/>
                  <a:gd name="T34" fmla="*/ 6 w 17"/>
                  <a:gd name="T3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0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4" y="0"/>
                      <a:pt x="15" y="1"/>
                    </a:cubicBezTo>
                    <a:cubicBezTo>
                      <a:pt x="16" y="2"/>
                      <a:pt x="17" y="4"/>
                      <a:pt x="17" y="6"/>
                    </a:cubicBezTo>
                    <a:cubicBezTo>
                      <a:pt x="17" y="8"/>
                      <a:pt x="16" y="9"/>
                      <a:pt x="15" y="11"/>
                    </a:cubicBezTo>
                    <a:cubicBezTo>
                      <a:pt x="14" y="12"/>
                      <a:pt x="12" y="12"/>
                      <a:pt x="1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0" y="0"/>
                    </a:lnTo>
                    <a:close/>
                    <a:moveTo>
                      <a:pt x="6" y="8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1" y="5"/>
                      <a:pt x="11" y="5"/>
                      <a:pt x="10" y="4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9" name="Freeform 134"/>
              <p:cNvSpPr>
                <a:spLocks/>
              </p:cNvSpPr>
              <p:nvPr/>
            </p:nvSpPr>
            <p:spPr bwMode="auto">
              <a:xfrm>
                <a:off x="4677" y="1962"/>
                <a:ext cx="29" cy="34"/>
              </a:xfrm>
              <a:custGeom>
                <a:avLst/>
                <a:gdLst>
                  <a:gd name="T0" fmla="*/ 0 w 29"/>
                  <a:gd name="T1" fmla="*/ 0 h 34"/>
                  <a:gd name="T2" fmla="*/ 28 w 29"/>
                  <a:gd name="T3" fmla="*/ 0 h 34"/>
                  <a:gd name="T4" fmla="*/ 28 w 29"/>
                  <a:gd name="T5" fmla="*/ 7 h 34"/>
                  <a:gd name="T6" fmla="*/ 11 w 29"/>
                  <a:gd name="T7" fmla="*/ 7 h 34"/>
                  <a:gd name="T8" fmla="*/ 11 w 29"/>
                  <a:gd name="T9" fmla="*/ 12 h 34"/>
                  <a:gd name="T10" fmla="*/ 28 w 29"/>
                  <a:gd name="T11" fmla="*/ 12 h 34"/>
                  <a:gd name="T12" fmla="*/ 28 w 29"/>
                  <a:gd name="T13" fmla="*/ 19 h 34"/>
                  <a:gd name="T14" fmla="*/ 11 w 29"/>
                  <a:gd name="T15" fmla="*/ 19 h 34"/>
                  <a:gd name="T16" fmla="*/ 11 w 29"/>
                  <a:gd name="T17" fmla="*/ 26 h 34"/>
                  <a:gd name="T18" fmla="*/ 29 w 29"/>
                  <a:gd name="T19" fmla="*/ 26 h 34"/>
                  <a:gd name="T20" fmla="*/ 29 w 29"/>
                  <a:gd name="T21" fmla="*/ 34 h 34"/>
                  <a:gd name="T22" fmla="*/ 0 w 29"/>
                  <a:gd name="T23" fmla="*/ 34 h 34"/>
                  <a:gd name="T24" fmla="*/ 0 w 29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4">
                    <a:moveTo>
                      <a:pt x="0" y="0"/>
                    </a:moveTo>
                    <a:lnTo>
                      <a:pt x="28" y="0"/>
                    </a:lnTo>
                    <a:lnTo>
                      <a:pt x="28" y="7"/>
                    </a:lnTo>
                    <a:lnTo>
                      <a:pt x="11" y="7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28" y="19"/>
                    </a:lnTo>
                    <a:lnTo>
                      <a:pt x="11" y="19"/>
                    </a:lnTo>
                    <a:lnTo>
                      <a:pt x="11" y="26"/>
                    </a:lnTo>
                    <a:lnTo>
                      <a:pt x="29" y="26"/>
                    </a:lnTo>
                    <a:lnTo>
                      <a:pt x="29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0" name="Freeform 135"/>
              <p:cNvSpPr>
                <a:spLocks/>
              </p:cNvSpPr>
              <p:nvPr/>
            </p:nvSpPr>
            <p:spPr bwMode="auto">
              <a:xfrm>
                <a:off x="4712" y="1962"/>
                <a:ext cx="32" cy="34"/>
              </a:xfrm>
              <a:custGeom>
                <a:avLst/>
                <a:gdLst>
                  <a:gd name="T0" fmla="*/ 0 w 32"/>
                  <a:gd name="T1" fmla="*/ 0 h 34"/>
                  <a:gd name="T2" fmla="*/ 10 w 32"/>
                  <a:gd name="T3" fmla="*/ 0 h 34"/>
                  <a:gd name="T4" fmla="*/ 22 w 32"/>
                  <a:gd name="T5" fmla="*/ 19 h 34"/>
                  <a:gd name="T6" fmla="*/ 22 w 32"/>
                  <a:gd name="T7" fmla="*/ 0 h 34"/>
                  <a:gd name="T8" fmla="*/ 32 w 32"/>
                  <a:gd name="T9" fmla="*/ 0 h 34"/>
                  <a:gd name="T10" fmla="*/ 32 w 32"/>
                  <a:gd name="T11" fmla="*/ 34 h 34"/>
                  <a:gd name="T12" fmla="*/ 22 w 32"/>
                  <a:gd name="T13" fmla="*/ 34 h 34"/>
                  <a:gd name="T14" fmla="*/ 10 w 32"/>
                  <a:gd name="T15" fmla="*/ 16 h 34"/>
                  <a:gd name="T16" fmla="*/ 10 w 32"/>
                  <a:gd name="T17" fmla="*/ 34 h 34"/>
                  <a:gd name="T18" fmla="*/ 0 w 32"/>
                  <a:gd name="T19" fmla="*/ 34 h 34"/>
                  <a:gd name="T20" fmla="*/ 0 w 32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4">
                    <a:moveTo>
                      <a:pt x="0" y="0"/>
                    </a:moveTo>
                    <a:lnTo>
                      <a:pt x="10" y="0"/>
                    </a:lnTo>
                    <a:lnTo>
                      <a:pt x="22" y="19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2" y="34"/>
                    </a:lnTo>
                    <a:lnTo>
                      <a:pt x="22" y="34"/>
                    </a:lnTo>
                    <a:lnTo>
                      <a:pt x="10" y="16"/>
                    </a:lnTo>
                    <a:lnTo>
                      <a:pt x="10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1" name="Freeform 136"/>
              <p:cNvSpPr>
                <a:spLocks noEditPoints="1"/>
              </p:cNvSpPr>
              <p:nvPr/>
            </p:nvSpPr>
            <p:spPr bwMode="auto">
              <a:xfrm>
                <a:off x="4751" y="1962"/>
                <a:ext cx="31" cy="34"/>
              </a:xfrm>
              <a:custGeom>
                <a:avLst/>
                <a:gdLst>
                  <a:gd name="T0" fmla="*/ 0 w 18"/>
                  <a:gd name="T1" fmla="*/ 0 h 20"/>
                  <a:gd name="T2" fmla="*/ 9 w 18"/>
                  <a:gd name="T3" fmla="*/ 0 h 20"/>
                  <a:gd name="T4" fmla="*/ 14 w 18"/>
                  <a:gd name="T5" fmla="*/ 0 h 20"/>
                  <a:gd name="T6" fmla="*/ 16 w 18"/>
                  <a:gd name="T7" fmla="*/ 3 h 20"/>
                  <a:gd name="T8" fmla="*/ 18 w 18"/>
                  <a:gd name="T9" fmla="*/ 6 h 20"/>
                  <a:gd name="T10" fmla="*/ 18 w 18"/>
                  <a:gd name="T11" fmla="*/ 10 h 20"/>
                  <a:gd name="T12" fmla="*/ 18 w 18"/>
                  <a:gd name="T13" fmla="*/ 15 h 20"/>
                  <a:gd name="T14" fmla="*/ 16 w 18"/>
                  <a:gd name="T15" fmla="*/ 17 h 20"/>
                  <a:gd name="T16" fmla="*/ 13 w 18"/>
                  <a:gd name="T17" fmla="*/ 19 h 20"/>
                  <a:gd name="T18" fmla="*/ 9 w 18"/>
                  <a:gd name="T19" fmla="*/ 20 h 20"/>
                  <a:gd name="T20" fmla="*/ 0 w 18"/>
                  <a:gd name="T21" fmla="*/ 20 h 20"/>
                  <a:gd name="T22" fmla="*/ 0 w 18"/>
                  <a:gd name="T23" fmla="*/ 0 h 20"/>
                  <a:gd name="T24" fmla="*/ 6 w 18"/>
                  <a:gd name="T25" fmla="*/ 4 h 20"/>
                  <a:gd name="T26" fmla="*/ 6 w 18"/>
                  <a:gd name="T27" fmla="*/ 15 h 20"/>
                  <a:gd name="T28" fmla="*/ 8 w 18"/>
                  <a:gd name="T29" fmla="*/ 15 h 20"/>
                  <a:gd name="T30" fmla="*/ 11 w 18"/>
                  <a:gd name="T31" fmla="*/ 15 h 20"/>
                  <a:gd name="T32" fmla="*/ 12 w 18"/>
                  <a:gd name="T33" fmla="*/ 13 h 20"/>
                  <a:gd name="T34" fmla="*/ 12 w 18"/>
                  <a:gd name="T35" fmla="*/ 10 h 20"/>
                  <a:gd name="T36" fmla="*/ 11 w 18"/>
                  <a:gd name="T37" fmla="*/ 5 h 20"/>
                  <a:gd name="T38" fmla="*/ 8 w 18"/>
                  <a:gd name="T39" fmla="*/ 4 h 20"/>
                  <a:gd name="T40" fmla="*/ 6 w 18"/>
                  <a:gd name="T41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0">
                    <a:moveTo>
                      <a:pt x="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3" y="0"/>
                      <a:pt x="14" y="0"/>
                    </a:cubicBezTo>
                    <a:cubicBezTo>
                      <a:pt x="15" y="1"/>
                      <a:pt x="16" y="2"/>
                      <a:pt x="16" y="3"/>
                    </a:cubicBezTo>
                    <a:cubicBezTo>
                      <a:pt x="17" y="3"/>
                      <a:pt x="18" y="5"/>
                      <a:pt x="18" y="6"/>
                    </a:cubicBezTo>
                    <a:cubicBezTo>
                      <a:pt x="18" y="7"/>
                      <a:pt x="18" y="8"/>
                      <a:pt x="18" y="10"/>
                    </a:cubicBezTo>
                    <a:cubicBezTo>
                      <a:pt x="18" y="12"/>
                      <a:pt x="18" y="13"/>
                      <a:pt x="18" y="15"/>
                    </a:cubicBezTo>
                    <a:cubicBezTo>
                      <a:pt x="17" y="16"/>
                      <a:pt x="17" y="17"/>
                      <a:pt x="16" y="17"/>
                    </a:cubicBezTo>
                    <a:cubicBezTo>
                      <a:pt x="15" y="18"/>
                      <a:pt x="14" y="19"/>
                      <a:pt x="13" y="19"/>
                    </a:cubicBezTo>
                    <a:cubicBezTo>
                      <a:pt x="12" y="19"/>
                      <a:pt x="10" y="20"/>
                      <a:pt x="9" y="20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0" y="0"/>
                    </a:lnTo>
                    <a:close/>
                    <a:moveTo>
                      <a:pt x="6" y="4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1" y="15"/>
                    </a:cubicBezTo>
                    <a:cubicBezTo>
                      <a:pt x="11" y="14"/>
                      <a:pt x="11" y="14"/>
                      <a:pt x="12" y="13"/>
                    </a:cubicBezTo>
                    <a:cubicBezTo>
                      <a:pt x="12" y="12"/>
                      <a:pt x="12" y="11"/>
                      <a:pt x="12" y="10"/>
                    </a:cubicBezTo>
                    <a:cubicBezTo>
                      <a:pt x="12" y="8"/>
                      <a:pt x="12" y="6"/>
                      <a:pt x="11" y="5"/>
                    </a:cubicBezTo>
                    <a:cubicBezTo>
                      <a:pt x="11" y="5"/>
                      <a:pt x="9" y="4"/>
                      <a:pt x="8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2" name="Rectangle 137"/>
              <p:cNvSpPr>
                <a:spLocks noChangeArrowheads="1"/>
              </p:cNvSpPr>
              <p:nvPr/>
            </p:nvSpPr>
            <p:spPr bwMode="auto">
              <a:xfrm>
                <a:off x="4789" y="1962"/>
                <a:ext cx="10" cy="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3" name="Freeform 138"/>
              <p:cNvSpPr>
                <a:spLocks/>
              </p:cNvSpPr>
              <p:nvPr/>
            </p:nvSpPr>
            <p:spPr bwMode="auto">
              <a:xfrm>
                <a:off x="4806" y="1962"/>
                <a:ext cx="39" cy="34"/>
              </a:xfrm>
              <a:custGeom>
                <a:avLst/>
                <a:gdLst>
                  <a:gd name="T0" fmla="*/ 0 w 39"/>
                  <a:gd name="T1" fmla="*/ 0 h 34"/>
                  <a:gd name="T2" fmla="*/ 14 w 39"/>
                  <a:gd name="T3" fmla="*/ 0 h 34"/>
                  <a:gd name="T4" fmla="*/ 19 w 39"/>
                  <a:gd name="T5" fmla="*/ 21 h 34"/>
                  <a:gd name="T6" fmla="*/ 26 w 39"/>
                  <a:gd name="T7" fmla="*/ 0 h 34"/>
                  <a:gd name="T8" fmla="*/ 39 w 39"/>
                  <a:gd name="T9" fmla="*/ 0 h 34"/>
                  <a:gd name="T10" fmla="*/ 39 w 39"/>
                  <a:gd name="T11" fmla="*/ 34 h 34"/>
                  <a:gd name="T12" fmla="*/ 31 w 39"/>
                  <a:gd name="T13" fmla="*/ 34 h 34"/>
                  <a:gd name="T14" fmla="*/ 31 w 39"/>
                  <a:gd name="T15" fmla="*/ 7 h 34"/>
                  <a:gd name="T16" fmla="*/ 24 w 39"/>
                  <a:gd name="T17" fmla="*/ 34 h 34"/>
                  <a:gd name="T18" fmla="*/ 15 w 39"/>
                  <a:gd name="T19" fmla="*/ 34 h 34"/>
                  <a:gd name="T20" fmla="*/ 8 w 39"/>
                  <a:gd name="T21" fmla="*/ 7 h 34"/>
                  <a:gd name="T22" fmla="*/ 8 w 39"/>
                  <a:gd name="T23" fmla="*/ 34 h 34"/>
                  <a:gd name="T24" fmla="*/ 0 w 39"/>
                  <a:gd name="T25" fmla="*/ 34 h 34"/>
                  <a:gd name="T26" fmla="*/ 0 w 39"/>
                  <a:gd name="T2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4">
                    <a:moveTo>
                      <a:pt x="0" y="0"/>
                    </a:moveTo>
                    <a:lnTo>
                      <a:pt x="14" y="0"/>
                    </a:lnTo>
                    <a:lnTo>
                      <a:pt x="19" y="21"/>
                    </a:lnTo>
                    <a:lnTo>
                      <a:pt x="26" y="0"/>
                    </a:lnTo>
                    <a:lnTo>
                      <a:pt x="39" y="0"/>
                    </a:lnTo>
                    <a:lnTo>
                      <a:pt x="39" y="34"/>
                    </a:lnTo>
                    <a:lnTo>
                      <a:pt x="31" y="34"/>
                    </a:lnTo>
                    <a:lnTo>
                      <a:pt x="31" y="7"/>
                    </a:lnTo>
                    <a:lnTo>
                      <a:pt x="24" y="34"/>
                    </a:lnTo>
                    <a:lnTo>
                      <a:pt x="15" y="34"/>
                    </a:lnTo>
                    <a:lnTo>
                      <a:pt x="8" y="7"/>
                    </a:lnTo>
                    <a:lnTo>
                      <a:pt x="8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4" name="Freeform 139"/>
              <p:cNvSpPr>
                <a:spLocks/>
              </p:cNvSpPr>
              <p:nvPr/>
            </p:nvSpPr>
            <p:spPr bwMode="auto">
              <a:xfrm>
                <a:off x="4850" y="1962"/>
                <a:ext cx="30" cy="34"/>
              </a:xfrm>
              <a:custGeom>
                <a:avLst/>
                <a:gdLst>
                  <a:gd name="T0" fmla="*/ 0 w 30"/>
                  <a:gd name="T1" fmla="*/ 0 h 34"/>
                  <a:gd name="T2" fmla="*/ 30 w 30"/>
                  <a:gd name="T3" fmla="*/ 0 h 34"/>
                  <a:gd name="T4" fmla="*/ 30 w 30"/>
                  <a:gd name="T5" fmla="*/ 7 h 34"/>
                  <a:gd name="T6" fmla="*/ 12 w 30"/>
                  <a:gd name="T7" fmla="*/ 7 h 34"/>
                  <a:gd name="T8" fmla="*/ 12 w 30"/>
                  <a:gd name="T9" fmla="*/ 12 h 34"/>
                  <a:gd name="T10" fmla="*/ 28 w 30"/>
                  <a:gd name="T11" fmla="*/ 12 h 34"/>
                  <a:gd name="T12" fmla="*/ 28 w 30"/>
                  <a:gd name="T13" fmla="*/ 19 h 34"/>
                  <a:gd name="T14" fmla="*/ 12 w 30"/>
                  <a:gd name="T15" fmla="*/ 19 h 34"/>
                  <a:gd name="T16" fmla="*/ 12 w 30"/>
                  <a:gd name="T17" fmla="*/ 26 h 34"/>
                  <a:gd name="T18" fmla="*/ 30 w 30"/>
                  <a:gd name="T19" fmla="*/ 26 h 34"/>
                  <a:gd name="T20" fmla="*/ 30 w 30"/>
                  <a:gd name="T21" fmla="*/ 34 h 34"/>
                  <a:gd name="T22" fmla="*/ 0 w 30"/>
                  <a:gd name="T23" fmla="*/ 34 h 34"/>
                  <a:gd name="T24" fmla="*/ 0 w 30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4">
                    <a:moveTo>
                      <a:pt x="0" y="0"/>
                    </a:moveTo>
                    <a:lnTo>
                      <a:pt x="30" y="0"/>
                    </a:lnTo>
                    <a:lnTo>
                      <a:pt x="30" y="7"/>
                    </a:lnTo>
                    <a:lnTo>
                      <a:pt x="12" y="7"/>
                    </a:lnTo>
                    <a:lnTo>
                      <a:pt x="12" y="12"/>
                    </a:lnTo>
                    <a:lnTo>
                      <a:pt x="28" y="12"/>
                    </a:lnTo>
                    <a:lnTo>
                      <a:pt x="28" y="19"/>
                    </a:lnTo>
                    <a:lnTo>
                      <a:pt x="12" y="19"/>
                    </a:lnTo>
                    <a:lnTo>
                      <a:pt x="12" y="26"/>
                    </a:lnTo>
                    <a:lnTo>
                      <a:pt x="30" y="26"/>
                    </a:lnTo>
                    <a:lnTo>
                      <a:pt x="30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5" name="Freeform 140"/>
              <p:cNvSpPr>
                <a:spLocks/>
              </p:cNvSpPr>
              <p:nvPr/>
            </p:nvSpPr>
            <p:spPr bwMode="auto">
              <a:xfrm>
                <a:off x="4886" y="1962"/>
                <a:ext cx="31" cy="34"/>
              </a:xfrm>
              <a:custGeom>
                <a:avLst/>
                <a:gdLst>
                  <a:gd name="T0" fmla="*/ 0 w 31"/>
                  <a:gd name="T1" fmla="*/ 0 h 34"/>
                  <a:gd name="T2" fmla="*/ 9 w 31"/>
                  <a:gd name="T3" fmla="*/ 0 h 34"/>
                  <a:gd name="T4" fmla="*/ 23 w 31"/>
                  <a:gd name="T5" fmla="*/ 19 h 34"/>
                  <a:gd name="T6" fmla="*/ 23 w 31"/>
                  <a:gd name="T7" fmla="*/ 0 h 34"/>
                  <a:gd name="T8" fmla="*/ 31 w 31"/>
                  <a:gd name="T9" fmla="*/ 0 h 34"/>
                  <a:gd name="T10" fmla="*/ 31 w 31"/>
                  <a:gd name="T11" fmla="*/ 34 h 34"/>
                  <a:gd name="T12" fmla="*/ 23 w 31"/>
                  <a:gd name="T13" fmla="*/ 34 h 34"/>
                  <a:gd name="T14" fmla="*/ 9 w 31"/>
                  <a:gd name="T15" fmla="*/ 16 h 34"/>
                  <a:gd name="T16" fmla="*/ 9 w 31"/>
                  <a:gd name="T17" fmla="*/ 34 h 34"/>
                  <a:gd name="T18" fmla="*/ 0 w 31"/>
                  <a:gd name="T19" fmla="*/ 34 h 34"/>
                  <a:gd name="T20" fmla="*/ 0 w 31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4">
                    <a:moveTo>
                      <a:pt x="0" y="0"/>
                    </a:moveTo>
                    <a:lnTo>
                      <a:pt x="9" y="0"/>
                    </a:lnTo>
                    <a:lnTo>
                      <a:pt x="23" y="19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1" y="34"/>
                    </a:lnTo>
                    <a:lnTo>
                      <a:pt x="23" y="34"/>
                    </a:lnTo>
                    <a:lnTo>
                      <a:pt x="9" y="16"/>
                    </a:lnTo>
                    <a:lnTo>
                      <a:pt x="9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6" name="Freeform 141"/>
              <p:cNvSpPr>
                <a:spLocks/>
              </p:cNvSpPr>
              <p:nvPr/>
            </p:nvSpPr>
            <p:spPr bwMode="auto">
              <a:xfrm>
                <a:off x="4922" y="1962"/>
                <a:ext cx="33" cy="34"/>
              </a:xfrm>
              <a:custGeom>
                <a:avLst/>
                <a:gdLst>
                  <a:gd name="T0" fmla="*/ 0 w 33"/>
                  <a:gd name="T1" fmla="*/ 0 h 34"/>
                  <a:gd name="T2" fmla="*/ 33 w 33"/>
                  <a:gd name="T3" fmla="*/ 0 h 34"/>
                  <a:gd name="T4" fmla="*/ 33 w 33"/>
                  <a:gd name="T5" fmla="*/ 9 h 34"/>
                  <a:gd name="T6" fmla="*/ 23 w 33"/>
                  <a:gd name="T7" fmla="*/ 9 h 34"/>
                  <a:gd name="T8" fmla="*/ 23 w 33"/>
                  <a:gd name="T9" fmla="*/ 34 h 34"/>
                  <a:gd name="T10" fmla="*/ 11 w 33"/>
                  <a:gd name="T11" fmla="*/ 34 h 34"/>
                  <a:gd name="T12" fmla="*/ 11 w 33"/>
                  <a:gd name="T13" fmla="*/ 9 h 34"/>
                  <a:gd name="T14" fmla="*/ 0 w 33"/>
                  <a:gd name="T15" fmla="*/ 9 h 34"/>
                  <a:gd name="T16" fmla="*/ 0 w 33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4">
                    <a:moveTo>
                      <a:pt x="0" y="0"/>
                    </a:moveTo>
                    <a:lnTo>
                      <a:pt x="33" y="0"/>
                    </a:lnTo>
                    <a:lnTo>
                      <a:pt x="33" y="9"/>
                    </a:lnTo>
                    <a:lnTo>
                      <a:pt x="23" y="9"/>
                    </a:lnTo>
                    <a:lnTo>
                      <a:pt x="23" y="34"/>
                    </a:lnTo>
                    <a:lnTo>
                      <a:pt x="11" y="34"/>
                    </a:lnTo>
                    <a:lnTo>
                      <a:pt x="1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7" name="Freeform 142"/>
              <p:cNvSpPr>
                <a:spLocks noEditPoints="1"/>
              </p:cNvSpPr>
              <p:nvPr/>
            </p:nvSpPr>
            <p:spPr bwMode="auto">
              <a:xfrm>
                <a:off x="4957" y="1960"/>
                <a:ext cx="34" cy="36"/>
              </a:xfrm>
              <a:custGeom>
                <a:avLst/>
                <a:gdLst>
                  <a:gd name="T0" fmla="*/ 0 w 20"/>
                  <a:gd name="T1" fmla="*/ 11 h 21"/>
                  <a:gd name="T2" fmla="*/ 3 w 20"/>
                  <a:gd name="T3" fmla="*/ 3 h 21"/>
                  <a:gd name="T4" fmla="*/ 10 w 20"/>
                  <a:gd name="T5" fmla="*/ 0 h 21"/>
                  <a:gd name="T6" fmla="*/ 18 w 20"/>
                  <a:gd name="T7" fmla="*/ 3 h 21"/>
                  <a:gd name="T8" fmla="*/ 20 w 20"/>
                  <a:gd name="T9" fmla="*/ 11 h 21"/>
                  <a:gd name="T10" fmla="*/ 19 w 20"/>
                  <a:gd name="T11" fmla="*/ 16 h 21"/>
                  <a:gd name="T12" fmla="*/ 16 w 20"/>
                  <a:gd name="T13" fmla="*/ 20 h 21"/>
                  <a:gd name="T14" fmla="*/ 10 w 20"/>
                  <a:gd name="T15" fmla="*/ 21 h 21"/>
                  <a:gd name="T16" fmla="*/ 5 w 20"/>
                  <a:gd name="T17" fmla="*/ 20 h 21"/>
                  <a:gd name="T18" fmla="*/ 1 w 20"/>
                  <a:gd name="T19" fmla="*/ 16 h 21"/>
                  <a:gd name="T20" fmla="*/ 0 w 20"/>
                  <a:gd name="T21" fmla="*/ 11 h 21"/>
                  <a:gd name="T22" fmla="*/ 6 w 20"/>
                  <a:gd name="T23" fmla="*/ 11 h 21"/>
                  <a:gd name="T24" fmla="*/ 7 w 20"/>
                  <a:gd name="T25" fmla="*/ 15 h 21"/>
                  <a:gd name="T26" fmla="*/ 10 w 20"/>
                  <a:gd name="T27" fmla="*/ 16 h 21"/>
                  <a:gd name="T28" fmla="*/ 13 w 20"/>
                  <a:gd name="T29" fmla="*/ 15 h 21"/>
                  <a:gd name="T30" fmla="*/ 14 w 20"/>
                  <a:gd name="T31" fmla="*/ 10 h 21"/>
                  <a:gd name="T32" fmla="*/ 13 w 20"/>
                  <a:gd name="T33" fmla="*/ 6 h 21"/>
                  <a:gd name="T34" fmla="*/ 10 w 20"/>
                  <a:gd name="T35" fmla="*/ 5 h 21"/>
                  <a:gd name="T36" fmla="*/ 7 w 20"/>
                  <a:gd name="T37" fmla="*/ 6 h 21"/>
                  <a:gd name="T38" fmla="*/ 6 w 20"/>
                  <a:gd name="T3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21">
                    <a:moveTo>
                      <a:pt x="0" y="11"/>
                    </a:moveTo>
                    <a:cubicBezTo>
                      <a:pt x="0" y="7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7"/>
                      <a:pt x="20" y="11"/>
                    </a:cubicBezTo>
                    <a:cubicBezTo>
                      <a:pt x="20" y="13"/>
                      <a:pt x="20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4" y="20"/>
                      <a:pt x="12" y="21"/>
                      <a:pt x="10" y="21"/>
                    </a:cubicBezTo>
                    <a:cubicBezTo>
                      <a:pt x="8" y="21"/>
                      <a:pt x="6" y="21"/>
                      <a:pt x="5" y="20"/>
                    </a:cubicBezTo>
                    <a:cubicBezTo>
                      <a:pt x="3" y="19"/>
                      <a:pt x="2" y="18"/>
                      <a:pt x="1" y="16"/>
                    </a:cubicBezTo>
                    <a:cubicBezTo>
                      <a:pt x="0" y="15"/>
                      <a:pt x="0" y="13"/>
                      <a:pt x="0" y="11"/>
                    </a:cubicBezTo>
                    <a:close/>
                    <a:moveTo>
                      <a:pt x="6" y="11"/>
                    </a:moveTo>
                    <a:cubicBezTo>
                      <a:pt x="6" y="13"/>
                      <a:pt x="6" y="14"/>
                      <a:pt x="7" y="15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1" y="16"/>
                      <a:pt x="12" y="16"/>
                      <a:pt x="13" y="15"/>
                    </a:cubicBezTo>
                    <a:cubicBezTo>
                      <a:pt x="14" y="14"/>
                      <a:pt x="14" y="13"/>
                      <a:pt x="14" y="10"/>
                    </a:cubicBezTo>
                    <a:cubicBezTo>
                      <a:pt x="14" y="9"/>
                      <a:pt x="14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6" y="7"/>
                      <a:pt x="6" y="9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8" name="Freeform 143"/>
              <p:cNvSpPr>
                <a:spLocks noEditPoints="1"/>
              </p:cNvSpPr>
              <p:nvPr/>
            </p:nvSpPr>
            <p:spPr bwMode="auto">
              <a:xfrm>
                <a:off x="5083" y="1578"/>
                <a:ext cx="31" cy="34"/>
              </a:xfrm>
              <a:custGeom>
                <a:avLst/>
                <a:gdLst>
                  <a:gd name="T0" fmla="*/ 0 w 18"/>
                  <a:gd name="T1" fmla="*/ 0 h 20"/>
                  <a:gd name="T2" fmla="*/ 9 w 18"/>
                  <a:gd name="T3" fmla="*/ 0 h 20"/>
                  <a:gd name="T4" fmla="*/ 13 w 18"/>
                  <a:gd name="T5" fmla="*/ 0 h 20"/>
                  <a:gd name="T6" fmla="*/ 16 w 18"/>
                  <a:gd name="T7" fmla="*/ 3 h 20"/>
                  <a:gd name="T8" fmla="*/ 17 w 18"/>
                  <a:gd name="T9" fmla="*/ 6 h 20"/>
                  <a:gd name="T10" fmla="*/ 18 w 18"/>
                  <a:gd name="T11" fmla="*/ 10 h 20"/>
                  <a:gd name="T12" fmla="*/ 17 w 18"/>
                  <a:gd name="T13" fmla="*/ 15 h 20"/>
                  <a:gd name="T14" fmla="*/ 15 w 18"/>
                  <a:gd name="T15" fmla="*/ 17 h 20"/>
                  <a:gd name="T16" fmla="*/ 12 w 18"/>
                  <a:gd name="T17" fmla="*/ 19 h 20"/>
                  <a:gd name="T18" fmla="*/ 9 w 18"/>
                  <a:gd name="T19" fmla="*/ 20 h 20"/>
                  <a:gd name="T20" fmla="*/ 0 w 18"/>
                  <a:gd name="T21" fmla="*/ 20 h 20"/>
                  <a:gd name="T22" fmla="*/ 0 w 18"/>
                  <a:gd name="T23" fmla="*/ 0 h 20"/>
                  <a:gd name="T24" fmla="*/ 6 w 18"/>
                  <a:gd name="T25" fmla="*/ 4 h 20"/>
                  <a:gd name="T26" fmla="*/ 6 w 18"/>
                  <a:gd name="T27" fmla="*/ 15 h 20"/>
                  <a:gd name="T28" fmla="*/ 7 w 18"/>
                  <a:gd name="T29" fmla="*/ 15 h 20"/>
                  <a:gd name="T30" fmla="*/ 10 w 18"/>
                  <a:gd name="T31" fmla="*/ 15 h 20"/>
                  <a:gd name="T32" fmla="*/ 11 w 18"/>
                  <a:gd name="T33" fmla="*/ 13 h 20"/>
                  <a:gd name="T34" fmla="*/ 12 w 18"/>
                  <a:gd name="T35" fmla="*/ 10 h 20"/>
                  <a:gd name="T36" fmla="*/ 11 w 18"/>
                  <a:gd name="T37" fmla="*/ 5 h 20"/>
                  <a:gd name="T38" fmla="*/ 7 w 18"/>
                  <a:gd name="T39" fmla="*/ 4 h 20"/>
                  <a:gd name="T40" fmla="*/ 6 w 18"/>
                  <a:gd name="T41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0">
                    <a:moveTo>
                      <a:pt x="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4" y="1"/>
                      <a:pt x="15" y="2"/>
                      <a:pt x="16" y="3"/>
                    </a:cubicBezTo>
                    <a:cubicBezTo>
                      <a:pt x="17" y="3"/>
                      <a:pt x="17" y="5"/>
                      <a:pt x="17" y="6"/>
                    </a:cubicBezTo>
                    <a:cubicBezTo>
                      <a:pt x="18" y="7"/>
                      <a:pt x="18" y="8"/>
                      <a:pt x="18" y="10"/>
                    </a:cubicBezTo>
                    <a:cubicBezTo>
                      <a:pt x="18" y="12"/>
                      <a:pt x="18" y="13"/>
                      <a:pt x="17" y="15"/>
                    </a:cubicBezTo>
                    <a:cubicBezTo>
                      <a:pt x="17" y="16"/>
                      <a:pt x="16" y="17"/>
                      <a:pt x="15" y="17"/>
                    </a:cubicBezTo>
                    <a:cubicBezTo>
                      <a:pt x="14" y="18"/>
                      <a:pt x="13" y="19"/>
                      <a:pt x="12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0" y="0"/>
                    </a:lnTo>
                    <a:close/>
                    <a:moveTo>
                      <a:pt x="6" y="4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5"/>
                      <a:pt x="9" y="15"/>
                      <a:pt x="10" y="15"/>
                    </a:cubicBezTo>
                    <a:cubicBezTo>
                      <a:pt x="11" y="14"/>
                      <a:pt x="11" y="14"/>
                      <a:pt x="11" y="13"/>
                    </a:cubicBezTo>
                    <a:cubicBezTo>
                      <a:pt x="12" y="12"/>
                      <a:pt x="12" y="11"/>
                      <a:pt x="12" y="10"/>
                    </a:cubicBezTo>
                    <a:cubicBezTo>
                      <a:pt x="12" y="8"/>
                      <a:pt x="11" y="6"/>
                      <a:pt x="11" y="5"/>
                    </a:cubicBezTo>
                    <a:cubicBezTo>
                      <a:pt x="10" y="5"/>
                      <a:pt x="9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9" name="Freeform 144"/>
              <p:cNvSpPr>
                <a:spLocks/>
              </p:cNvSpPr>
              <p:nvPr/>
            </p:nvSpPr>
            <p:spPr bwMode="auto">
              <a:xfrm>
                <a:off x="5119" y="1578"/>
                <a:ext cx="29" cy="34"/>
              </a:xfrm>
              <a:custGeom>
                <a:avLst/>
                <a:gdLst>
                  <a:gd name="T0" fmla="*/ 0 w 29"/>
                  <a:gd name="T1" fmla="*/ 0 h 34"/>
                  <a:gd name="T2" fmla="*/ 28 w 29"/>
                  <a:gd name="T3" fmla="*/ 0 h 34"/>
                  <a:gd name="T4" fmla="*/ 28 w 29"/>
                  <a:gd name="T5" fmla="*/ 7 h 34"/>
                  <a:gd name="T6" fmla="*/ 11 w 29"/>
                  <a:gd name="T7" fmla="*/ 7 h 34"/>
                  <a:gd name="T8" fmla="*/ 11 w 29"/>
                  <a:gd name="T9" fmla="*/ 12 h 34"/>
                  <a:gd name="T10" fmla="*/ 28 w 29"/>
                  <a:gd name="T11" fmla="*/ 12 h 34"/>
                  <a:gd name="T12" fmla="*/ 28 w 29"/>
                  <a:gd name="T13" fmla="*/ 19 h 34"/>
                  <a:gd name="T14" fmla="*/ 11 w 29"/>
                  <a:gd name="T15" fmla="*/ 19 h 34"/>
                  <a:gd name="T16" fmla="*/ 11 w 29"/>
                  <a:gd name="T17" fmla="*/ 26 h 34"/>
                  <a:gd name="T18" fmla="*/ 29 w 29"/>
                  <a:gd name="T19" fmla="*/ 26 h 34"/>
                  <a:gd name="T20" fmla="*/ 29 w 29"/>
                  <a:gd name="T21" fmla="*/ 34 h 34"/>
                  <a:gd name="T22" fmla="*/ 0 w 29"/>
                  <a:gd name="T23" fmla="*/ 34 h 34"/>
                  <a:gd name="T24" fmla="*/ 0 w 29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4">
                    <a:moveTo>
                      <a:pt x="0" y="0"/>
                    </a:moveTo>
                    <a:lnTo>
                      <a:pt x="28" y="0"/>
                    </a:lnTo>
                    <a:lnTo>
                      <a:pt x="28" y="7"/>
                    </a:lnTo>
                    <a:lnTo>
                      <a:pt x="11" y="7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28" y="19"/>
                    </a:lnTo>
                    <a:lnTo>
                      <a:pt x="11" y="19"/>
                    </a:lnTo>
                    <a:lnTo>
                      <a:pt x="11" y="26"/>
                    </a:lnTo>
                    <a:lnTo>
                      <a:pt x="29" y="26"/>
                    </a:lnTo>
                    <a:lnTo>
                      <a:pt x="29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0" name="Freeform 145"/>
              <p:cNvSpPr>
                <a:spLocks noEditPoints="1"/>
              </p:cNvSpPr>
              <p:nvPr/>
            </p:nvSpPr>
            <p:spPr bwMode="auto">
              <a:xfrm>
                <a:off x="5154" y="1578"/>
                <a:ext cx="34" cy="34"/>
              </a:xfrm>
              <a:custGeom>
                <a:avLst/>
                <a:gdLst>
                  <a:gd name="T0" fmla="*/ 0 w 20"/>
                  <a:gd name="T1" fmla="*/ 20 h 20"/>
                  <a:gd name="T2" fmla="*/ 0 w 20"/>
                  <a:gd name="T3" fmla="*/ 0 h 20"/>
                  <a:gd name="T4" fmla="*/ 10 w 20"/>
                  <a:gd name="T5" fmla="*/ 0 h 20"/>
                  <a:gd name="T6" fmla="*/ 15 w 20"/>
                  <a:gd name="T7" fmla="*/ 0 h 20"/>
                  <a:gd name="T8" fmla="*/ 17 w 20"/>
                  <a:gd name="T9" fmla="*/ 2 h 20"/>
                  <a:gd name="T10" fmla="*/ 18 w 20"/>
                  <a:gd name="T11" fmla="*/ 5 h 20"/>
                  <a:gd name="T12" fmla="*/ 17 w 20"/>
                  <a:gd name="T13" fmla="*/ 8 h 20"/>
                  <a:gd name="T14" fmla="*/ 15 w 20"/>
                  <a:gd name="T15" fmla="*/ 10 h 20"/>
                  <a:gd name="T16" fmla="*/ 13 w 20"/>
                  <a:gd name="T17" fmla="*/ 11 h 20"/>
                  <a:gd name="T18" fmla="*/ 15 w 20"/>
                  <a:gd name="T19" fmla="*/ 12 h 20"/>
                  <a:gd name="T20" fmla="*/ 16 w 20"/>
                  <a:gd name="T21" fmla="*/ 13 h 20"/>
                  <a:gd name="T22" fmla="*/ 17 w 20"/>
                  <a:gd name="T23" fmla="*/ 14 h 20"/>
                  <a:gd name="T24" fmla="*/ 20 w 20"/>
                  <a:gd name="T25" fmla="*/ 20 h 20"/>
                  <a:gd name="T26" fmla="*/ 13 w 20"/>
                  <a:gd name="T27" fmla="*/ 20 h 20"/>
                  <a:gd name="T28" fmla="*/ 9 w 20"/>
                  <a:gd name="T29" fmla="*/ 14 h 20"/>
                  <a:gd name="T30" fmla="*/ 8 w 20"/>
                  <a:gd name="T31" fmla="*/ 12 h 20"/>
                  <a:gd name="T32" fmla="*/ 7 w 20"/>
                  <a:gd name="T33" fmla="*/ 12 h 20"/>
                  <a:gd name="T34" fmla="*/ 6 w 20"/>
                  <a:gd name="T35" fmla="*/ 12 h 20"/>
                  <a:gd name="T36" fmla="*/ 6 w 20"/>
                  <a:gd name="T37" fmla="*/ 20 h 20"/>
                  <a:gd name="T38" fmla="*/ 0 w 20"/>
                  <a:gd name="T39" fmla="*/ 20 h 20"/>
                  <a:gd name="T40" fmla="*/ 6 w 20"/>
                  <a:gd name="T41" fmla="*/ 8 h 20"/>
                  <a:gd name="T42" fmla="*/ 9 w 20"/>
                  <a:gd name="T43" fmla="*/ 8 h 20"/>
                  <a:gd name="T44" fmla="*/ 11 w 20"/>
                  <a:gd name="T45" fmla="*/ 8 h 20"/>
                  <a:gd name="T46" fmla="*/ 11 w 20"/>
                  <a:gd name="T47" fmla="*/ 7 h 20"/>
                  <a:gd name="T48" fmla="*/ 12 w 20"/>
                  <a:gd name="T49" fmla="*/ 6 h 20"/>
                  <a:gd name="T50" fmla="*/ 11 w 20"/>
                  <a:gd name="T51" fmla="*/ 4 h 20"/>
                  <a:gd name="T52" fmla="*/ 9 w 20"/>
                  <a:gd name="T53" fmla="*/ 4 h 20"/>
                  <a:gd name="T54" fmla="*/ 6 w 20"/>
                  <a:gd name="T55" fmla="*/ 4 h 20"/>
                  <a:gd name="T56" fmla="*/ 6 w 20"/>
                  <a:gd name="T5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1"/>
                      <a:pt x="16" y="1"/>
                      <a:pt x="17" y="2"/>
                    </a:cubicBezTo>
                    <a:cubicBezTo>
                      <a:pt x="18" y="3"/>
                      <a:pt x="18" y="4"/>
                      <a:pt x="18" y="5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5" y="10"/>
                      <a:pt x="14" y="11"/>
                      <a:pt x="13" y="11"/>
                    </a:cubicBezTo>
                    <a:cubicBezTo>
                      <a:pt x="14" y="11"/>
                      <a:pt x="15" y="11"/>
                      <a:pt x="15" y="12"/>
                    </a:cubicBezTo>
                    <a:cubicBezTo>
                      <a:pt x="15" y="12"/>
                      <a:pt x="15" y="12"/>
                      <a:pt x="16" y="13"/>
                    </a:cubicBezTo>
                    <a:cubicBezTo>
                      <a:pt x="16" y="13"/>
                      <a:pt x="17" y="14"/>
                      <a:pt x="17" y="1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9" y="12"/>
                      <a:pt x="8" y="12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20"/>
                      <a:pt x="6" y="20"/>
                      <a:pt x="6" y="20"/>
                    </a:cubicBezTo>
                    <a:lnTo>
                      <a:pt x="0" y="20"/>
                    </a:lnTo>
                    <a:close/>
                    <a:moveTo>
                      <a:pt x="6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10" y="8"/>
                      <a:pt x="11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1" name="Freeform 146"/>
              <p:cNvSpPr>
                <a:spLocks noEditPoints="1"/>
              </p:cNvSpPr>
              <p:nvPr/>
            </p:nvSpPr>
            <p:spPr bwMode="auto">
              <a:xfrm>
                <a:off x="5191" y="1578"/>
                <a:ext cx="33" cy="34"/>
              </a:xfrm>
              <a:custGeom>
                <a:avLst/>
                <a:gdLst>
                  <a:gd name="T0" fmla="*/ 0 w 19"/>
                  <a:gd name="T1" fmla="*/ 20 h 20"/>
                  <a:gd name="T2" fmla="*/ 0 w 19"/>
                  <a:gd name="T3" fmla="*/ 0 h 20"/>
                  <a:gd name="T4" fmla="*/ 10 w 19"/>
                  <a:gd name="T5" fmla="*/ 0 h 20"/>
                  <a:gd name="T6" fmla="*/ 14 w 19"/>
                  <a:gd name="T7" fmla="*/ 0 h 20"/>
                  <a:gd name="T8" fmla="*/ 17 w 19"/>
                  <a:gd name="T9" fmla="*/ 2 h 20"/>
                  <a:gd name="T10" fmla="*/ 18 w 19"/>
                  <a:gd name="T11" fmla="*/ 5 h 20"/>
                  <a:gd name="T12" fmla="*/ 17 w 19"/>
                  <a:gd name="T13" fmla="*/ 8 h 20"/>
                  <a:gd name="T14" fmla="*/ 15 w 19"/>
                  <a:gd name="T15" fmla="*/ 10 h 20"/>
                  <a:gd name="T16" fmla="*/ 13 w 19"/>
                  <a:gd name="T17" fmla="*/ 11 h 20"/>
                  <a:gd name="T18" fmla="*/ 14 w 19"/>
                  <a:gd name="T19" fmla="*/ 12 h 20"/>
                  <a:gd name="T20" fmla="*/ 15 w 19"/>
                  <a:gd name="T21" fmla="*/ 13 h 20"/>
                  <a:gd name="T22" fmla="*/ 16 w 19"/>
                  <a:gd name="T23" fmla="*/ 14 h 20"/>
                  <a:gd name="T24" fmla="*/ 19 w 19"/>
                  <a:gd name="T25" fmla="*/ 20 h 20"/>
                  <a:gd name="T26" fmla="*/ 12 w 19"/>
                  <a:gd name="T27" fmla="*/ 20 h 20"/>
                  <a:gd name="T28" fmla="*/ 9 w 19"/>
                  <a:gd name="T29" fmla="*/ 14 h 20"/>
                  <a:gd name="T30" fmla="*/ 8 w 19"/>
                  <a:gd name="T31" fmla="*/ 12 h 20"/>
                  <a:gd name="T32" fmla="*/ 6 w 19"/>
                  <a:gd name="T33" fmla="*/ 12 h 20"/>
                  <a:gd name="T34" fmla="*/ 6 w 19"/>
                  <a:gd name="T35" fmla="*/ 12 h 20"/>
                  <a:gd name="T36" fmla="*/ 6 w 19"/>
                  <a:gd name="T37" fmla="*/ 20 h 20"/>
                  <a:gd name="T38" fmla="*/ 0 w 19"/>
                  <a:gd name="T39" fmla="*/ 20 h 20"/>
                  <a:gd name="T40" fmla="*/ 6 w 19"/>
                  <a:gd name="T41" fmla="*/ 8 h 20"/>
                  <a:gd name="T42" fmla="*/ 8 w 19"/>
                  <a:gd name="T43" fmla="*/ 8 h 20"/>
                  <a:gd name="T44" fmla="*/ 10 w 19"/>
                  <a:gd name="T45" fmla="*/ 8 h 20"/>
                  <a:gd name="T46" fmla="*/ 11 w 19"/>
                  <a:gd name="T47" fmla="*/ 7 h 20"/>
                  <a:gd name="T48" fmla="*/ 11 w 19"/>
                  <a:gd name="T49" fmla="*/ 6 h 20"/>
                  <a:gd name="T50" fmla="*/ 11 w 19"/>
                  <a:gd name="T51" fmla="*/ 4 h 20"/>
                  <a:gd name="T52" fmla="*/ 9 w 19"/>
                  <a:gd name="T53" fmla="*/ 4 h 20"/>
                  <a:gd name="T54" fmla="*/ 6 w 19"/>
                  <a:gd name="T55" fmla="*/ 4 h 20"/>
                  <a:gd name="T56" fmla="*/ 6 w 19"/>
                  <a:gd name="T5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1"/>
                      <a:pt x="16" y="1"/>
                      <a:pt x="17" y="2"/>
                    </a:cubicBezTo>
                    <a:cubicBezTo>
                      <a:pt x="17" y="3"/>
                      <a:pt x="18" y="4"/>
                      <a:pt x="18" y="5"/>
                    </a:cubicBezTo>
                    <a:cubicBezTo>
                      <a:pt x="18" y="6"/>
                      <a:pt x="17" y="7"/>
                      <a:pt x="17" y="8"/>
                    </a:cubicBezTo>
                    <a:cubicBezTo>
                      <a:pt x="16" y="9"/>
                      <a:pt x="16" y="10"/>
                      <a:pt x="15" y="10"/>
                    </a:cubicBezTo>
                    <a:cubicBezTo>
                      <a:pt x="14" y="10"/>
                      <a:pt x="14" y="11"/>
                      <a:pt x="13" y="11"/>
                    </a:cubicBezTo>
                    <a:cubicBezTo>
                      <a:pt x="13" y="11"/>
                      <a:pt x="14" y="11"/>
                      <a:pt x="14" y="12"/>
                    </a:cubicBezTo>
                    <a:cubicBezTo>
                      <a:pt x="15" y="12"/>
                      <a:pt x="15" y="12"/>
                      <a:pt x="15" y="13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20"/>
                      <a:pt x="6" y="20"/>
                      <a:pt x="6" y="20"/>
                    </a:cubicBezTo>
                    <a:lnTo>
                      <a:pt x="0" y="20"/>
                    </a:lnTo>
                    <a:close/>
                    <a:moveTo>
                      <a:pt x="6" y="8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2" name="Freeform 147"/>
              <p:cNvSpPr>
                <a:spLocks noEditPoints="1"/>
              </p:cNvSpPr>
              <p:nvPr/>
            </p:nvSpPr>
            <p:spPr bwMode="auto">
              <a:xfrm>
                <a:off x="5226" y="1576"/>
                <a:ext cx="34" cy="36"/>
              </a:xfrm>
              <a:custGeom>
                <a:avLst/>
                <a:gdLst>
                  <a:gd name="T0" fmla="*/ 0 w 20"/>
                  <a:gd name="T1" fmla="*/ 11 h 21"/>
                  <a:gd name="T2" fmla="*/ 3 w 20"/>
                  <a:gd name="T3" fmla="*/ 3 h 21"/>
                  <a:gd name="T4" fmla="*/ 10 w 20"/>
                  <a:gd name="T5" fmla="*/ 0 h 21"/>
                  <a:gd name="T6" fmla="*/ 18 w 20"/>
                  <a:gd name="T7" fmla="*/ 3 h 21"/>
                  <a:gd name="T8" fmla="*/ 20 w 20"/>
                  <a:gd name="T9" fmla="*/ 11 h 21"/>
                  <a:gd name="T10" fmla="*/ 19 w 20"/>
                  <a:gd name="T11" fmla="*/ 16 h 21"/>
                  <a:gd name="T12" fmla="*/ 16 w 20"/>
                  <a:gd name="T13" fmla="*/ 20 h 21"/>
                  <a:gd name="T14" fmla="*/ 10 w 20"/>
                  <a:gd name="T15" fmla="*/ 21 h 21"/>
                  <a:gd name="T16" fmla="*/ 5 w 20"/>
                  <a:gd name="T17" fmla="*/ 20 h 21"/>
                  <a:gd name="T18" fmla="*/ 1 w 20"/>
                  <a:gd name="T19" fmla="*/ 16 h 21"/>
                  <a:gd name="T20" fmla="*/ 0 w 20"/>
                  <a:gd name="T21" fmla="*/ 11 h 21"/>
                  <a:gd name="T22" fmla="*/ 6 w 20"/>
                  <a:gd name="T23" fmla="*/ 11 h 21"/>
                  <a:gd name="T24" fmla="*/ 7 w 20"/>
                  <a:gd name="T25" fmla="*/ 15 h 21"/>
                  <a:gd name="T26" fmla="*/ 10 w 20"/>
                  <a:gd name="T27" fmla="*/ 16 h 21"/>
                  <a:gd name="T28" fmla="*/ 13 w 20"/>
                  <a:gd name="T29" fmla="*/ 15 h 21"/>
                  <a:gd name="T30" fmla="*/ 14 w 20"/>
                  <a:gd name="T31" fmla="*/ 10 h 21"/>
                  <a:gd name="T32" fmla="*/ 13 w 20"/>
                  <a:gd name="T33" fmla="*/ 6 h 21"/>
                  <a:gd name="T34" fmla="*/ 10 w 20"/>
                  <a:gd name="T35" fmla="*/ 5 h 21"/>
                  <a:gd name="T36" fmla="*/ 7 w 20"/>
                  <a:gd name="T37" fmla="*/ 6 h 21"/>
                  <a:gd name="T38" fmla="*/ 6 w 20"/>
                  <a:gd name="T3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21">
                    <a:moveTo>
                      <a:pt x="0" y="11"/>
                    </a:moveTo>
                    <a:cubicBezTo>
                      <a:pt x="0" y="7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20" y="5"/>
                      <a:pt x="20" y="7"/>
                      <a:pt x="20" y="11"/>
                    </a:cubicBezTo>
                    <a:cubicBezTo>
                      <a:pt x="20" y="13"/>
                      <a:pt x="20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4" y="20"/>
                      <a:pt x="13" y="21"/>
                      <a:pt x="10" y="21"/>
                    </a:cubicBezTo>
                    <a:cubicBezTo>
                      <a:pt x="8" y="21"/>
                      <a:pt x="6" y="21"/>
                      <a:pt x="5" y="20"/>
                    </a:cubicBezTo>
                    <a:cubicBezTo>
                      <a:pt x="3" y="19"/>
                      <a:pt x="2" y="18"/>
                      <a:pt x="1" y="16"/>
                    </a:cubicBezTo>
                    <a:cubicBezTo>
                      <a:pt x="0" y="15"/>
                      <a:pt x="0" y="13"/>
                      <a:pt x="0" y="11"/>
                    </a:cubicBezTo>
                    <a:close/>
                    <a:moveTo>
                      <a:pt x="6" y="11"/>
                    </a:moveTo>
                    <a:cubicBezTo>
                      <a:pt x="6" y="13"/>
                      <a:pt x="6" y="14"/>
                      <a:pt x="7" y="15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1" y="16"/>
                      <a:pt x="12" y="16"/>
                      <a:pt x="13" y="15"/>
                    </a:cubicBezTo>
                    <a:cubicBezTo>
                      <a:pt x="14" y="14"/>
                      <a:pt x="14" y="13"/>
                      <a:pt x="14" y="10"/>
                    </a:cubicBezTo>
                    <a:cubicBezTo>
                      <a:pt x="14" y="9"/>
                      <a:pt x="14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6" y="7"/>
                      <a:pt x="6" y="9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3" name="Freeform 148"/>
              <p:cNvSpPr>
                <a:spLocks/>
              </p:cNvSpPr>
              <p:nvPr/>
            </p:nvSpPr>
            <p:spPr bwMode="auto">
              <a:xfrm>
                <a:off x="5263" y="1578"/>
                <a:ext cx="31" cy="34"/>
              </a:xfrm>
              <a:custGeom>
                <a:avLst/>
                <a:gdLst>
                  <a:gd name="T0" fmla="*/ 0 w 31"/>
                  <a:gd name="T1" fmla="*/ 0 h 34"/>
                  <a:gd name="T2" fmla="*/ 31 w 31"/>
                  <a:gd name="T3" fmla="*/ 0 h 34"/>
                  <a:gd name="T4" fmla="*/ 31 w 31"/>
                  <a:gd name="T5" fmla="*/ 8 h 34"/>
                  <a:gd name="T6" fmla="*/ 21 w 31"/>
                  <a:gd name="T7" fmla="*/ 8 h 34"/>
                  <a:gd name="T8" fmla="*/ 21 w 31"/>
                  <a:gd name="T9" fmla="*/ 34 h 34"/>
                  <a:gd name="T10" fmla="*/ 11 w 31"/>
                  <a:gd name="T11" fmla="*/ 34 h 34"/>
                  <a:gd name="T12" fmla="*/ 11 w 31"/>
                  <a:gd name="T13" fmla="*/ 8 h 34"/>
                  <a:gd name="T14" fmla="*/ 0 w 31"/>
                  <a:gd name="T15" fmla="*/ 8 h 34"/>
                  <a:gd name="T16" fmla="*/ 0 w 31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4">
                    <a:moveTo>
                      <a:pt x="0" y="0"/>
                    </a:moveTo>
                    <a:lnTo>
                      <a:pt x="31" y="0"/>
                    </a:lnTo>
                    <a:lnTo>
                      <a:pt x="31" y="8"/>
                    </a:lnTo>
                    <a:lnTo>
                      <a:pt x="21" y="8"/>
                    </a:lnTo>
                    <a:lnTo>
                      <a:pt x="21" y="34"/>
                    </a:lnTo>
                    <a:lnTo>
                      <a:pt x="11" y="34"/>
                    </a:lnTo>
                    <a:lnTo>
                      <a:pt x="1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4" name="Freeform 149"/>
              <p:cNvSpPr>
                <a:spLocks noEditPoints="1"/>
              </p:cNvSpPr>
              <p:nvPr/>
            </p:nvSpPr>
            <p:spPr bwMode="auto">
              <a:xfrm>
                <a:off x="5292" y="1578"/>
                <a:ext cx="38" cy="34"/>
              </a:xfrm>
              <a:custGeom>
                <a:avLst/>
                <a:gdLst>
                  <a:gd name="T0" fmla="*/ 24 w 38"/>
                  <a:gd name="T1" fmla="*/ 27 h 34"/>
                  <a:gd name="T2" fmla="*/ 12 w 38"/>
                  <a:gd name="T3" fmla="*/ 27 h 34"/>
                  <a:gd name="T4" fmla="*/ 11 w 38"/>
                  <a:gd name="T5" fmla="*/ 34 h 34"/>
                  <a:gd name="T6" fmla="*/ 0 w 38"/>
                  <a:gd name="T7" fmla="*/ 34 h 34"/>
                  <a:gd name="T8" fmla="*/ 14 w 38"/>
                  <a:gd name="T9" fmla="*/ 0 h 34"/>
                  <a:gd name="T10" fmla="*/ 24 w 38"/>
                  <a:gd name="T11" fmla="*/ 0 h 34"/>
                  <a:gd name="T12" fmla="*/ 38 w 38"/>
                  <a:gd name="T13" fmla="*/ 34 h 34"/>
                  <a:gd name="T14" fmla="*/ 26 w 38"/>
                  <a:gd name="T15" fmla="*/ 34 h 34"/>
                  <a:gd name="T16" fmla="*/ 24 w 38"/>
                  <a:gd name="T17" fmla="*/ 27 h 34"/>
                  <a:gd name="T18" fmla="*/ 23 w 38"/>
                  <a:gd name="T19" fmla="*/ 20 h 34"/>
                  <a:gd name="T20" fmla="*/ 19 w 38"/>
                  <a:gd name="T21" fmla="*/ 8 h 34"/>
                  <a:gd name="T22" fmla="*/ 16 w 38"/>
                  <a:gd name="T23" fmla="*/ 20 h 34"/>
                  <a:gd name="T24" fmla="*/ 23 w 38"/>
                  <a:gd name="T25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4">
                    <a:moveTo>
                      <a:pt x="24" y="27"/>
                    </a:moveTo>
                    <a:lnTo>
                      <a:pt x="12" y="27"/>
                    </a:lnTo>
                    <a:lnTo>
                      <a:pt x="11" y="34"/>
                    </a:lnTo>
                    <a:lnTo>
                      <a:pt x="0" y="34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38" y="34"/>
                    </a:lnTo>
                    <a:lnTo>
                      <a:pt x="26" y="34"/>
                    </a:lnTo>
                    <a:lnTo>
                      <a:pt x="24" y="27"/>
                    </a:lnTo>
                    <a:close/>
                    <a:moveTo>
                      <a:pt x="23" y="20"/>
                    </a:moveTo>
                    <a:lnTo>
                      <a:pt x="19" y="8"/>
                    </a:lnTo>
                    <a:lnTo>
                      <a:pt x="16" y="20"/>
                    </a:lnTo>
                    <a:lnTo>
                      <a:pt x="2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5" name="Freeform 150"/>
              <p:cNvSpPr>
                <a:spLocks noEditPoints="1"/>
              </p:cNvSpPr>
              <p:nvPr/>
            </p:nvSpPr>
            <p:spPr bwMode="auto">
              <a:xfrm>
                <a:off x="5334" y="1578"/>
                <a:ext cx="30" cy="34"/>
              </a:xfrm>
              <a:custGeom>
                <a:avLst/>
                <a:gdLst>
                  <a:gd name="T0" fmla="*/ 0 w 18"/>
                  <a:gd name="T1" fmla="*/ 0 h 20"/>
                  <a:gd name="T2" fmla="*/ 9 w 18"/>
                  <a:gd name="T3" fmla="*/ 0 h 20"/>
                  <a:gd name="T4" fmla="*/ 13 w 18"/>
                  <a:gd name="T5" fmla="*/ 0 h 20"/>
                  <a:gd name="T6" fmla="*/ 16 w 18"/>
                  <a:gd name="T7" fmla="*/ 3 h 20"/>
                  <a:gd name="T8" fmla="*/ 17 w 18"/>
                  <a:gd name="T9" fmla="*/ 6 h 20"/>
                  <a:gd name="T10" fmla="*/ 18 w 18"/>
                  <a:gd name="T11" fmla="*/ 10 h 20"/>
                  <a:gd name="T12" fmla="*/ 17 w 18"/>
                  <a:gd name="T13" fmla="*/ 15 h 20"/>
                  <a:gd name="T14" fmla="*/ 15 w 18"/>
                  <a:gd name="T15" fmla="*/ 17 h 20"/>
                  <a:gd name="T16" fmla="*/ 12 w 18"/>
                  <a:gd name="T17" fmla="*/ 19 h 20"/>
                  <a:gd name="T18" fmla="*/ 9 w 18"/>
                  <a:gd name="T19" fmla="*/ 20 h 20"/>
                  <a:gd name="T20" fmla="*/ 0 w 18"/>
                  <a:gd name="T21" fmla="*/ 20 h 20"/>
                  <a:gd name="T22" fmla="*/ 0 w 18"/>
                  <a:gd name="T23" fmla="*/ 0 h 20"/>
                  <a:gd name="T24" fmla="*/ 6 w 18"/>
                  <a:gd name="T25" fmla="*/ 4 h 20"/>
                  <a:gd name="T26" fmla="*/ 6 w 18"/>
                  <a:gd name="T27" fmla="*/ 15 h 20"/>
                  <a:gd name="T28" fmla="*/ 7 w 18"/>
                  <a:gd name="T29" fmla="*/ 15 h 20"/>
                  <a:gd name="T30" fmla="*/ 10 w 18"/>
                  <a:gd name="T31" fmla="*/ 15 h 20"/>
                  <a:gd name="T32" fmla="*/ 11 w 18"/>
                  <a:gd name="T33" fmla="*/ 13 h 20"/>
                  <a:gd name="T34" fmla="*/ 12 w 18"/>
                  <a:gd name="T35" fmla="*/ 10 h 20"/>
                  <a:gd name="T36" fmla="*/ 11 w 18"/>
                  <a:gd name="T37" fmla="*/ 5 h 20"/>
                  <a:gd name="T38" fmla="*/ 7 w 18"/>
                  <a:gd name="T39" fmla="*/ 4 h 20"/>
                  <a:gd name="T40" fmla="*/ 6 w 18"/>
                  <a:gd name="T41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0">
                    <a:moveTo>
                      <a:pt x="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4" y="1"/>
                      <a:pt x="15" y="2"/>
                      <a:pt x="16" y="3"/>
                    </a:cubicBezTo>
                    <a:cubicBezTo>
                      <a:pt x="17" y="3"/>
                      <a:pt x="17" y="5"/>
                      <a:pt x="17" y="6"/>
                    </a:cubicBezTo>
                    <a:cubicBezTo>
                      <a:pt x="18" y="7"/>
                      <a:pt x="18" y="8"/>
                      <a:pt x="18" y="10"/>
                    </a:cubicBezTo>
                    <a:cubicBezTo>
                      <a:pt x="18" y="12"/>
                      <a:pt x="18" y="13"/>
                      <a:pt x="17" y="15"/>
                    </a:cubicBezTo>
                    <a:cubicBezTo>
                      <a:pt x="17" y="16"/>
                      <a:pt x="16" y="17"/>
                      <a:pt x="15" y="17"/>
                    </a:cubicBezTo>
                    <a:cubicBezTo>
                      <a:pt x="14" y="18"/>
                      <a:pt x="13" y="19"/>
                      <a:pt x="12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0" y="0"/>
                    </a:lnTo>
                    <a:close/>
                    <a:moveTo>
                      <a:pt x="6" y="4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1" y="14"/>
                      <a:pt x="11" y="14"/>
                      <a:pt x="11" y="13"/>
                    </a:cubicBezTo>
                    <a:cubicBezTo>
                      <a:pt x="12" y="12"/>
                      <a:pt x="12" y="11"/>
                      <a:pt x="12" y="10"/>
                    </a:cubicBezTo>
                    <a:cubicBezTo>
                      <a:pt x="12" y="8"/>
                      <a:pt x="11" y="6"/>
                      <a:pt x="11" y="5"/>
                    </a:cubicBezTo>
                    <a:cubicBezTo>
                      <a:pt x="10" y="5"/>
                      <a:pt x="9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6" name="Freeform 151"/>
              <p:cNvSpPr>
                <a:spLocks noEditPoints="1"/>
              </p:cNvSpPr>
              <p:nvPr/>
            </p:nvSpPr>
            <p:spPr bwMode="auto">
              <a:xfrm>
                <a:off x="5368" y="1576"/>
                <a:ext cx="36" cy="36"/>
              </a:xfrm>
              <a:custGeom>
                <a:avLst/>
                <a:gdLst>
                  <a:gd name="T0" fmla="*/ 0 w 21"/>
                  <a:gd name="T1" fmla="*/ 11 h 21"/>
                  <a:gd name="T2" fmla="*/ 3 w 21"/>
                  <a:gd name="T3" fmla="*/ 3 h 21"/>
                  <a:gd name="T4" fmla="*/ 11 w 21"/>
                  <a:gd name="T5" fmla="*/ 0 h 21"/>
                  <a:gd name="T6" fmla="*/ 18 w 21"/>
                  <a:gd name="T7" fmla="*/ 3 h 21"/>
                  <a:gd name="T8" fmla="*/ 21 w 21"/>
                  <a:gd name="T9" fmla="*/ 11 h 21"/>
                  <a:gd name="T10" fmla="*/ 20 w 21"/>
                  <a:gd name="T11" fmla="*/ 16 h 21"/>
                  <a:gd name="T12" fmla="*/ 16 w 21"/>
                  <a:gd name="T13" fmla="*/ 20 h 21"/>
                  <a:gd name="T14" fmla="*/ 11 w 21"/>
                  <a:gd name="T15" fmla="*/ 21 h 21"/>
                  <a:gd name="T16" fmla="*/ 5 w 21"/>
                  <a:gd name="T17" fmla="*/ 20 h 21"/>
                  <a:gd name="T18" fmla="*/ 2 w 21"/>
                  <a:gd name="T19" fmla="*/ 16 h 21"/>
                  <a:gd name="T20" fmla="*/ 0 w 21"/>
                  <a:gd name="T21" fmla="*/ 11 h 21"/>
                  <a:gd name="T22" fmla="*/ 6 w 21"/>
                  <a:gd name="T23" fmla="*/ 11 h 21"/>
                  <a:gd name="T24" fmla="*/ 8 w 21"/>
                  <a:gd name="T25" fmla="*/ 15 h 21"/>
                  <a:gd name="T26" fmla="*/ 11 w 21"/>
                  <a:gd name="T27" fmla="*/ 16 h 21"/>
                  <a:gd name="T28" fmla="*/ 14 w 21"/>
                  <a:gd name="T29" fmla="*/ 15 h 21"/>
                  <a:gd name="T30" fmla="*/ 15 w 21"/>
                  <a:gd name="T31" fmla="*/ 10 h 21"/>
                  <a:gd name="T32" fmla="*/ 14 w 21"/>
                  <a:gd name="T33" fmla="*/ 6 h 21"/>
                  <a:gd name="T34" fmla="*/ 11 w 21"/>
                  <a:gd name="T35" fmla="*/ 5 h 21"/>
                  <a:gd name="T36" fmla="*/ 8 w 21"/>
                  <a:gd name="T37" fmla="*/ 6 h 21"/>
                  <a:gd name="T38" fmla="*/ 6 w 21"/>
                  <a:gd name="T3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21">
                    <a:moveTo>
                      <a:pt x="0" y="11"/>
                    </a:moveTo>
                    <a:cubicBezTo>
                      <a:pt x="0" y="7"/>
                      <a:pt x="1" y="5"/>
                      <a:pt x="3" y="3"/>
                    </a:cubicBezTo>
                    <a:cubicBezTo>
                      <a:pt x="5" y="1"/>
                      <a:pt x="7" y="0"/>
                      <a:pt x="11" y="0"/>
                    </a:cubicBezTo>
                    <a:cubicBezTo>
                      <a:pt x="14" y="0"/>
                      <a:pt x="16" y="1"/>
                      <a:pt x="18" y="3"/>
                    </a:cubicBezTo>
                    <a:cubicBezTo>
                      <a:pt x="20" y="5"/>
                      <a:pt x="21" y="7"/>
                      <a:pt x="21" y="11"/>
                    </a:cubicBezTo>
                    <a:cubicBezTo>
                      <a:pt x="21" y="13"/>
                      <a:pt x="21" y="15"/>
                      <a:pt x="20" y="16"/>
                    </a:cubicBezTo>
                    <a:cubicBezTo>
                      <a:pt x="19" y="18"/>
                      <a:pt x="18" y="19"/>
                      <a:pt x="16" y="20"/>
                    </a:cubicBezTo>
                    <a:cubicBezTo>
                      <a:pt x="15" y="20"/>
                      <a:pt x="13" y="21"/>
                      <a:pt x="11" y="21"/>
                    </a:cubicBezTo>
                    <a:cubicBezTo>
                      <a:pt x="9" y="21"/>
                      <a:pt x="7" y="21"/>
                      <a:pt x="5" y="20"/>
                    </a:cubicBezTo>
                    <a:cubicBezTo>
                      <a:pt x="4" y="19"/>
                      <a:pt x="3" y="18"/>
                      <a:pt x="2" y="16"/>
                    </a:cubicBezTo>
                    <a:cubicBezTo>
                      <a:pt x="1" y="15"/>
                      <a:pt x="0" y="13"/>
                      <a:pt x="0" y="11"/>
                    </a:cubicBezTo>
                    <a:close/>
                    <a:moveTo>
                      <a:pt x="6" y="11"/>
                    </a:moveTo>
                    <a:cubicBezTo>
                      <a:pt x="6" y="13"/>
                      <a:pt x="7" y="14"/>
                      <a:pt x="8" y="15"/>
                    </a:cubicBezTo>
                    <a:cubicBezTo>
                      <a:pt x="8" y="16"/>
                      <a:pt x="9" y="16"/>
                      <a:pt x="11" y="16"/>
                    </a:cubicBezTo>
                    <a:cubicBezTo>
                      <a:pt x="12" y="16"/>
                      <a:pt x="13" y="16"/>
                      <a:pt x="14" y="15"/>
                    </a:cubicBezTo>
                    <a:cubicBezTo>
                      <a:pt x="14" y="14"/>
                      <a:pt x="15" y="13"/>
                      <a:pt x="15" y="10"/>
                    </a:cubicBezTo>
                    <a:cubicBezTo>
                      <a:pt x="15" y="9"/>
                      <a:pt x="14" y="7"/>
                      <a:pt x="14" y="6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9" y="5"/>
                      <a:pt x="8" y="5"/>
                      <a:pt x="8" y="6"/>
                    </a:cubicBezTo>
                    <a:cubicBezTo>
                      <a:pt x="7" y="7"/>
                      <a:pt x="6" y="9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7" name="Freeform 152"/>
              <p:cNvSpPr>
                <a:spLocks/>
              </p:cNvSpPr>
              <p:nvPr/>
            </p:nvSpPr>
            <p:spPr bwMode="auto">
              <a:xfrm>
                <a:off x="5841" y="1895"/>
                <a:ext cx="24" cy="28"/>
              </a:xfrm>
              <a:custGeom>
                <a:avLst/>
                <a:gdLst>
                  <a:gd name="T0" fmla="*/ 0 w 24"/>
                  <a:gd name="T1" fmla="*/ 0 h 28"/>
                  <a:gd name="T2" fmla="*/ 24 w 24"/>
                  <a:gd name="T3" fmla="*/ 0 h 28"/>
                  <a:gd name="T4" fmla="*/ 24 w 24"/>
                  <a:gd name="T5" fmla="*/ 5 h 28"/>
                  <a:gd name="T6" fmla="*/ 8 w 24"/>
                  <a:gd name="T7" fmla="*/ 5 h 28"/>
                  <a:gd name="T8" fmla="*/ 8 w 24"/>
                  <a:gd name="T9" fmla="*/ 11 h 28"/>
                  <a:gd name="T10" fmla="*/ 22 w 24"/>
                  <a:gd name="T11" fmla="*/ 11 h 28"/>
                  <a:gd name="T12" fmla="*/ 22 w 24"/>
                  <a:gd name="T13" fmla="*/ 16 h 28"/>
                  <a:gd name="T14" fmla="*/ 8 w 24"/>
                  <a:gd name="T15" fmla="*/ 16 h 28"/>
                  <a:gd name="T16" fmla="*/ 8 w 24"/>
                  <a:gd name="T17" fmla="*/ 21 h 28"/>
                  <a:gd name="T18" fmla="*/ 24 w 24"/>
                  <a:gd name="T19" fmla="*/ 21 h 28"/>
                  <a:gd name="T20" fmla="*/ 24 w 24"/>
                  <a:gd name="T21" fmla="*/ 28 h 28"/>
                  <a:gd name="T22" fmla="*/ 0 w 24"/>
                  <a:gd name="T23" fmla="*/ 28 h 28"/>
                  <a:gd name="T24" fmla="*/ 0 w 24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8">
                    <a:moveTo>
                      <a:pt x="0" y="0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8" y="5"/>
                    </a:lnTo>
                    <a:lnTo>
                      <a:pt x="8" y="11"/>
                    </a:lnTo>
                    <a:lnTo>
                      <a:pt x="22" y="11"/>
                    </a:lnTo>
                    <a:lnTo>
                      <a:pt x="22" y="16"/>
                    </a:lnTo>
                    <a:lnTo>
                      <a:pt x="8" y="16"/>
                    </a:lnTo>
                    <a:lnTo>
                      <a:pt x="8" y="21"/>
                    </a:lnTo>
                    <a:lnTo>
                      <a:pt x="24" y="21"/>
                    </a:lnTo>
                    <a:lnTo>
                      <a:pt x="24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8" name="Freeform 153"/>
              <p:cNvSpPr>
                <a:spLocks/>
              </p:cNvSpPr>
              <p:nvPr/>
            </p:nvSpPr>
            <p:spPr bwMode="auto">
              <a:xfrm>
                <a:off x="5866" y="1895"/>
                <a:ext cx="31" cy="28"/>
              </a:xfrm>
              <a:custGeom>
                <a:avLst/>
                <a:gdLst>
                  <a:gd name="T0" fmla="*/ 0 w 31"/>
                  <a:gd name="T1" fmla="*/ 0 h 28"/>
                  <a:gd name="T2" fmla="*/ 11 w 31"/>
                  <a:gd name="T3" fmla="*/ 0 h 28"/>
                  <a:gd name="T4" fmla="*/ 16 w 31"/>
                  <a:gd name="T5" fmla="*/ 9 h 28"/>
                  <a:gd name="T6" fmla="*/ 21 w 31"/>
                  <a:gd name="T7" fmla="*/ 0 h 28"/>
                  <a:gd name="T8" fmla="*/ 29 w 31"/>
                  <a:gd name="T9" fmla="*/ 0 h 28"/>
                  <a:gd name="T10" fmla="*/ 21 w 31"/>
                  <a:gd name="T11" fmla="*/ 14 h 28"/>
                  <a:gd name="T12" fmla="*/ 31 w 31"/>
                  <a:gd name="T13" fmla="*/ 28 h 28"/>
                  <a:gd name="T14" fmla="*/ 21 w 31"/>
                  <a:gd name="T15" fmla="*/ 28 h 28"/>
                  <a:gd name="T16" fmla="*/ 16 w 31"/>
                  <a:gd name="T17" fmla="*/ 19 h 28"/>
                  <a:gd name="T18" fmla="*/ 11 w 31"/>
                  <a:gd name="T19" fmla="*/ 28 h 28"/>
                  <a:gd name="T20" fmla="*/ 0 w 31"/>
                  <a:gd name="T21" fmla="*/ 28 h 28"/>
                  <a:gd name="T22" fmla="*/ 11 w 31"/>
                  <a:gd name="T23" fmla="*/ 12 h 28"/>
                  <a:gd name="T24" fmla="*/ 0 w 31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8">
                    <a:moveTo>
                      <a:pt x="0" y="0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21" y="14"/>
                    </a:lnTo>
                    <a:lnTo>
                      <a:pt x="31" y="28"/>
                    </a:lnTo>
                    <a:lnTo>
                      <a:pt x="21" y="28"/>
                    </a:lnTo>
                    <a:lnTo>
                      <a:pt x="16" y="19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9" name="Freeform 154"/>
              <p:cNvSpPr>
                <a:spLocks noEditPoints="1"/>
              </p:cNvSpPr>
              <p:nvPr/>
            </p:nvSpPr>
            <p:spPr bwMode="auto">
              <a:xfrm>
                <a:off x="5899" y="1895"/>
                <a:ext cx="26" cy="28"/>
              </a:xfrm>
              <a:custGeom>
                <a:avLst/>
                <a:gdLst>
                  <a:gd name="T0" fmla="*/ 0 w 15"/>
                  <a:gd name="T1" fmla="*/ 0 h 16"/>
                  <a:gd name="T2" fmla="*/ 9 w 15"/>
                  <a:gd name="T3" fmla="*/ 0 h 16"/>
                  <a:gd name="T4" fmla="*/ 13 w 15"/>
                  <a:gd name="T5" fmla="*/ 1 h 16"/>
                  <a:gd name="T6" fmla="*/ 15 w 15"/>
                  <a:gd name="T7" fmla="*/ 5 h 16"/>
                  <a:gd name="T8" fmla="*/ 13 w 15"/>
                  <a:gd name="T9" fmla="*/ 9 h 16"/>
                  <a:gd name="T10" fmla="*/ 8 w 15"/>
                  <a:gd name="T11" fmla="*/ 10 h 16"/>
                  <a:gd name="T12" fmla="*/ 6 w 15"/>
                  <a:gd name="T13" fmla="*/ 10 h 16"/>
                  <a:gd name="T14" fmla="*/ 6 w 15"/>
                  <a:gd name="T15" fmla="*/ 16 h 16"/>
                  <a:gd name="T16" fmla="*/ 0 w 15"/>
                  <a:gd name="T17" fmla="*/ 16 h 16"/>
                  <a:gd name="T18" fmla="*/ 0 w 15"/>
                  <a:gd name="T19" fmla="*/ 0 h 16"/>
                  <a:gd name="T20" fmla="*/ 6 w 15"/>
                  <a:gd name="T21" fmla="*/ 7 h 16"/>
                  <a:gd name="T22" fmla="*/ 7 w 15"/>
                  <a:gd name="T23" fmla="*/ 7 h 16"/>
                  <a:gd name="T24" fmla="*/ 9 w 15"/>
                  <a:gd name="T25" fmla="*/ 6 h 16"/>
                  <a:gd name="T26" fmla="*/ 10 w 15"/>
                  <a:gd name="T27" fmla="*/ 5 h 16"/>
                  <a:gd name="T28" fmla="*/ 9 w 15"/>
                  <a:gd name="T29" fmla="*/ 3 h 16"/>
                  <a:gd name="T30" fmla="*/ 7 w 15"/>
                  <a:gd name="T31" fmla="*/ 3 h 16"/>
                  <a:gd name="T32" fmla="*/ 6 w 15"/>
                  <a:gd name="T33" fmla="*/ 3 h 16"/>
                  <a:gd name="T34" fmla="*/ 6 w 15"/>
                  <a:gd name="T3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5" y="3"/>
                      <a:pt x="15" y="5"/>
                    </a:cubicBezTo>
                    <a:cubicBezTo>
                      <a:pt x="15" y="6"/>
                      <a:pt x="14" y="8"/>
                      <a:pt x="13" y="9"/>
                    </a:cubicBezTo>
                    <a:cubicBezTo>
                      <a:pt x="12" y="9"/>
                      <a:pt x="10" y="10"/>
                      <a:pt x="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0" y="0"/>
                    </a:lnTo>
                    <a:close/>
                    <a:moveTo>
                      <a:pt x="6" y="7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9" y="6"/>
                      <a:pt x="9" y="6"/>
                    </a:cubicBezTo>
                    <a:cubicBezTo>
                      <a:pt x="9" y="6"/>
                      <a:pt x="10" y="5"/>
                      <a:pt x="10" y="5"/>
                    </a:cubicBezTo>
                    <a:cubicBezTo>
                      <a:pt x="10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lnTo>
                      <a:pt x="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0" name="Freeform 155"/>
              <p:cNvSpPr>
                <a:spLocks/>
              </p:cNvSpPr>
              <p:nvPr/>
            </p:nvSpPr>
            <p:spPr bwMode="auto">
              <a:xfrm>
                <a:off x="5928" y="1895"/>
                <a:ext cx="24" cy="28"/>
              </a:xfrm>
              <a:custGeom>
                <a:avLst/>
                <a:gdLst>
                  <a:gd name="T0" fmla="*/ 0 w 24"/>
                  <a:gd name="T1" fmla="*/ 0 h 28"/>
                  <a:gd name="T2" fmla="*/ 24 w 24"/>
                  <a:gd name="T3" fmla="*/ 0 h 28"/>
                  <a:gd name="T4" fmla="*/ 24 w 24"/>
                  <a:gd name="T5" fmla="*/ 5 h 28"/>
                  <a:gd name="T6" fmla="*/ 9 w 24"/>
                  <a:gd name="T7" fmla="*/ 5 h 28"/>
                  <a:gd name="T8" fmla="*/ 9 w 24"/>
                  <a:gd name="T9" fmla="*/ 11 h 28"/>
                  <a:gd name="T10" fmla="*/ 22 w 24"/>
                  <a:gd name="T11" fmla="*/ 11 h 28"/>
                  <a:gd name="T12" fmla="*/ 22 w 24"/>
                  <a:gd name="T13" fmla="*/ 16 h 28"/>
                  <a:gd name="T14" fmla="*/ 9 w 24"/>
                  <a:gd name="T15" fmla="*/ 16 h 28"/>
                  <a:gd name="T16" fmla="*/ 9 w 24"/>
                  <a:gd name="T17" fmla="*/ 21 h 28"/>
                  <a:gd name="T18" fmla="*/ 24 w 24"/>
                  <a:gd name="T19" fmla="*/ 21 h 28"/>
                  <a:gd name="T20" fmla="*/ 24 w 24"/>
                  <a:gd name="T21" fmla="*/ 28 h 28"/>
                  <a:gd name="T22" fmla="*/ 0 w 24"/>
                  <a:gd name="T23" fmla="*/ 28 h 28"/>
                  <a:gd name="T24" fmla="*/ 0 w 24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8">
                    <a:moveTo>
                      <a:pt x="0" y="0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9" y="5"/>
                    </a:lnTo>
                    <a:lnTo>
                      <a:pt x="9" y="11"/>
                    </a:lnTo>
                    <a:lnTo>
                      <a:pt x="22" y="11"/>
                    </a:lnTo>
                    <a:lnTo>
                      <a:pt x="22" y="16"/>
                    </a:lnTo>
                    <a:lnTo>
                      <a:pt x="9" y="16"/>
                    </a:lnTo>
                    <a:lnTo>
                      <a:pt x="9" y="21"/>
                    </a:lnTo>
                    <a:lnTo>
                      <a:pt x="24" y="21"/>
                    </a:lnTo>
                    <a:lnTo>
                      <a:pt x="24" y="2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1" name="Freeform 156"/>
              <p:cNvSpPr>
                <a:spLocks/>
              </p:cNvSpPr>
              <p:nvPr/>
            </p:nvSpPr>
            <p:spPr bwMode="auto">
              <a:xfrm>
                <a:off x="5955" y="1894"/>
                <a:ext cx="28" cy="29"/>
              </a:xfrm>
              <a:custGeom>
                <a:avLst/>
                <a:gdLst>
                  <a:gd name="T0" fmla="*/ 12 w 16"/>
                  <a:gd name="T1" fmla="*/ 10 h 17"/>
                  <a:gd name="T2" fmla="*/ 16 w 16"/>
                  <a:gd name="T3" fmla="*/ 12 h 17"/>
                  <a:gd name="T4" fmla="*/ 15 w 16"/>
                  <a:gd name="T5" fmla="*/ 15 h 17"/>
                  <a:gd name="T6" fmla="*/ 12 w 16"/>
                  <a:gd name="T7" fmla="*/ 17 h 17"/>
                  <a:gd name="T8" fmla="*/ 9 w 16"/>
                  <a:gd name="T9" fmla="*/ 17 h 17"/>
                  <a:gd name="T10" fmla="*/ 4 w 16"/>
                  <a:gd name="T11" fmla="*/ 17 h 17"/>
                  <a:gd name="T12" fmla="*/ 1 w 16"/>
                  <a:gd name="T13" fmla="*/ 14 h 17"/>
                  <a:gd name="T14" fmla="*/ 0 w 16"/>
                  <a:gd name="T15" fmla="*/ 9 h 17"/>
                  <a:gd name="T16" fmla="*/ 2 w 16"/>
                  <a:gd name="T17" fmla="*/ 2 h 17"/>
                  <a:gd name="T18" fmla="*/ 9 w 16"/>
                  <a:gd name="T19" fmla="*/ 0 h 17"/>
                  <a:gd name="T20" fmla="*/ 13 w 16"/>
                  <a:gd name="T21" fmla="*/ 2 h 17"/>
                  <a:gd name="T22" fmla="*/ 16 w 16"/>
                  <a:gd name="T23" fmla="*/ 5 h 17"/>
                  <a:gd name="T24" fmla="*/ 12 w 16"/>
                  <a:gd name="T25" fmla="*/ 6 h 17"/>
                  <a:gd name="T26" fmla="*/ 11 w 16"/>
                  <a:gd name="T27" fmla="*/ 5 h 17"/>
                  <a:gd name="T28" fmla="*/ 10 w 16"/>
                  <a:gd name="T29" fmla="*/ 4 h 17"/>
                  <a:gd name="T30" fmla="*/ 9 w 16"/>
                  <a:gd name="T31" fmla="*/ 4 h 17"/>
                  <a:gd name="T32" fmla="*/ 6 w 16"/>
                  <a:gd name="T33" fmla="*/ 5 h 17"/>
                  <a:gd name="T34" fmla="*/ 5 w 16"/>
                  <a:gd name="T35" fmla="*/ 9 h 17"/>
                  <a:gd name="T36" fmla="*/ 6 w 16"/>
                  <a:gd name="T37" fmla="*/ 12 h 17"/>
                  <a:gd name="T38" fmla="*/ 9 w 16"/>
                  <a:gd name="T39" fmla="*/ 13 h 17"/>
                  <a:gd name="T40" fmla="*/ 11 w 16"/>
                  <a:gd name="T41" fmla="*/ 13 h 17"/>
                  <a:gd name="T42" fmla="*/ 12 w 16"/>
                  <a:gd name="T43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12" y="10"/>
                    </a:move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2" y="17"/>
                      <a:pt x="10" y="17"/>
                      <a:pt x="9" y="17"/>
                    </a:cubicBezTo>
                    <a:cubicBezTo>
                      <a:pt x="7" y="17"/>
                      <a:pt x="6" y="17"/>
                      <a:pt x="4" y="17"/>
                    </a:cubicBezTo>
                    <a:cubicBezTo>
                      <a:pt x="3" y="16"/>
                      <a:pt x="2" y="15"/>
                      <a:pt x="1" y="14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6"/>
                      <a:pt x="1" y="4"/>
                      <a:pt x="2" y="2"/>
                    </a:cubicBezTo>
                    <a:cubicBezTo>
                      <a:pt x="4" y="1"/>
                      <a:pt x="6" y="0"/>
                      <a:pt x="9" y="0"/>
                    </a:cubicBezTo>
                    <a:cubicBezTo>
                      <a:pt x="11" y="0"/>
                      <a:pt x="12" y="1"/>
                      <a:pt x="13" y="2"/>
                    </a:cubicBezTo>
                    <a:cubicBezTo>
                      <a:pt x="15" y="2"/>
                      <a:pt x="16" y="4"/>
                      <a:pt x="16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6" y="6"/>
                      <a:pt x="5" y="7"/>
                      <a:pt x="5" y="9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1" y="12"/>
                      <a:pt x="12" y="11"/>
                      <a:pt x="1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2" name="Freeform 157"/>
              <p:cNvSpPr>
                <a:spLocks/>
              </p:cNvSpPr>
              <p:nvPr/>
            </p:nvSpPr>
            <p:spPr bwMode="auto">
              <a:xfrm>
                <a:off x="5986" y="1895"/>
                <a:ext cx="26" cy="28"/>
              </a:xfrm>
              <a:custGeom>
                <a:avLst/>
                <a:gdLst>
                  <a:gd name="T0" fmla="*/ 0 w 26"/>
                  <a:gd name="T1" fmla="*/ 0 h 28"/>
                  <a:gd name="T2" fmla="*/ 26 w 26"/>
                  <a:gd name="T3" fmla="*/ 0 h 28"/>
                  <a:gd name="T4" fmla="*/ 26 w 26"/>
                  <a:gd name="T5" fmla="*/ 7 h 28"/>
                  <a:gd name="T6" fmla="*/ 17 w 26"/>
                  <a:gd name="T7" fmla="*/ 7 h 28"/>
                  <a:gd name="T8" fmla="*/ 17 w 26"/>
                  <a:gd name="T9" fmla="*/ 28 h 28"/>
                  <a:gd name="T10" fmla="*/ 9 w 26"/>
                  <a:gd name="T11" fmla="*/ 28 h 28"/>
                  <a:gd name="T12" fmla="*/ 9 w 26"/>
                  <a:gd name="T13" fmla="*/ 7 h 28"/>
                  <a:gd name="T14" fmla="*/ 0 w 26"/>
                  <a:gd name="T15" fmla="*/ 7 h 28"/>
                  <a:gd name="T16" fmla="*/ 0 w 26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8">
                    <a:moveTo>
                      <a:pt x="0" y="0"/>
                    </a:moveTo>
                    <a:lnTo>
                      <a:pt x="26" y="0"/>
                    </a:lnTo>
                    <a:lnTo>
                      <a:pt x="26" y="7"/>
                    </a:lnTo>
                    <a:lnTo>
                      <a:pt x="17" y="7"/>
                    </a:lnTo>
                    <a:lnTo>
                      <a:pt x="17" y="28"/>
                    </a:lnTo>
                    <a:lnTo>
                      <a:pt x="9" y="2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3" name="Freeform 158"/>
              <p:cNvSpPr>
                <a:spLocks noEditPoints="1"/>
              </p:cNvSpPr>
              <p:nvPr/>
            </p:nvSpPr>
            <p:spPr bwMode="auto">
              <a:xfrm>
                <a:off x="6010" y="1895"/>
                <a:ext cx="31" cy="28"/>
              </a:xfrm>
              <a:custGeom>
                <a:avLst/>
                <a:gdLst>
                  <a:gd name="T0" fmla="*/ 21 w 31"/>
                  <a:gd name="T1" fmla="*/ 23 h 28"/>
                  <a:gd name="T2" fmla="*/ 11 w 31"/>
                  <a:gd name="T3" fmla="*/ 23 h 28"/>
                  <a:gd name="T4" fmla="*/ 9 w 31"/>
                  <a:gd name="T5" fmla="*/ 28 h 28"/>
                  <a:gd name="T6" fmla="*/ 0 w 31"/>
                  <a:gd name="T7" fmla="*/ 28 h 28"/>
                  <a:gd name="T8" fmla="*/ 11 w 31"/>
                  <a:gd name="T9" fmla="*/ 0 h 28"/>
                  <a:gd name="T10" fmla="*/ 21 w 31"/>
                  <a:gd name="T11" fmla="*/ 0 h 28"/>
                  <a:gd name="T12" fmla="*/ 31 w 31"/>
                  <a:gd name="T13" fmla="*/ 28 h 28"/>
                  <a:gd name="T14" fmla="*/ 23 w 31"/>
                  <a:gd name="T15" fmla="*/ 28 h 28"/>
                  <a:gd name="T16" fmla="*/ 21 w 31"/>
                  <a:gd name="T17" fmla="*/ 23 h 28"/>
                  <a:gd name="T18" fmla="*/ 19 w 31"/>
                  <a:gd name="T19" fmla="*/ 17 h 28"/>
                  <a:gd name="T20" fmla="*/ 16 w 31"/>
                  <a:gd name="T21" fmla="*/ 7 h 28"/>
                  <a:gd name="T22" fmla="*/ 12 w 31"/>
                  <a:gd name="T23" fmla="*/ 17 h 28"/>
                  <a:gd name="T24" fmla="*/ 19 w 31"/>
                  <a:gd name="T25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8">
                    <a:moveTo>
                      <a:pt x="21" y="23"/>
                    </a:moveTo>
                    <a:lnTo>
                      <a:pt x="11" y="23"/>
                    </a:lnTo>
                    <a:lnTo>
                      <a:pt x="9" y="28"/>
                    </a:lnTo>
                    <a:lnTo>
                      <a:pt x="0" y="28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1" y="28"/>
                    </a:lnTo>
                    <a:lnTo>
                      <a:pt x="23" y="28"/>
                    </a:lnTo>
                    <a:lnTo>
                      <a:pt x="21" y="23"/>
                    </a:lnTo>
                    <a:close/>
                    <a:moveTo>
                      <a:pt x="19" y="17"/>
                    </a:moveTo>
                    <a:lnTo>
                      <a:pt x="16" y="7"/>
                    </a:lnTo>
                    <a:lnTo>
                      <a:pt x="12" y="17"/>
                    </a:lnTo>
                    <a:lnTo>
                      <a:pt x="1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4" name="Freeform 159"/>
              <p:cNvSpPr>
                <a:spLocks/>
              </p:cNvSpPr>
              <p:nvPr/>
            </p:nvSpPr>
            <p:spPr bwMode="auto">
              <a:xfrm>
                <a:off x="6039" y="1895"/>
                <a:ext cx="28" cy="28"/>
              </a:xfrm>
              <a:custGeom>
                <a:avLst/>
                <a:gdLst>
                  <a:gd name="T0" fmla="*/ 0 w 28"/>
                  <a:gd name="T1" fmla="*/ 0 h 28"/>
                  <a:gd name="T2" fmla="*/ 28 w 28"/>
                  <a:gd name="T3" fmla="*/ 0 h 28"/>
                  <a:gd name="T4" fmla="*/ 28 w 28"/>
                  <a:gd name="T5" fmla="*/ 7 h 28"/>
                  <a:gd name="T6" fmla="*/ 18 w 28"/>
                  <a:gd name="T7" fmla="*/ 7 h 28"/>
                  <a:gd name="T8" fmla="*/ 18 w 28"/>
                  <a:gd name="T9" fmla="*/ 28 h 28"/>
                  <a:gd name="T10" fmla="*/ 9 w 28"/>
                  <a:gd name="T11" fmla="*/ 28 h 28"/>
                  <a:gd name="T12" fmla="*/ 9 w 28"/>
                  <a:gd name="T13" fmla="*/ 7 h 28"/>
                  <a:gd name="T14" fmla="*/ 0 w 28"/>
                  <a:gd name="T15" fmla="*/ 7 h 28"/>
                  <a:gd name="T16" fmla="*/ 0 w 28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28" y="0"/>
                    </a:lnTo>
                    <a:lnTo>
                      <a:pt x="28" y="7"/>
                    </a:lnTo>
                    <a:lnTo>
                      <a:pt x="18" y="7"/>
                    </a:lnTo>
                    <a:lnTo>
                      <a:pt x="18" y="28"/>
                    </a:lnTo>
                    <a:lnTo>
                      <a:pt x="9" y="2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5" name="Rectangle 160"/>
              <p:cNvSpPr>
                <a:spLocks noChangeArrowheads="1"/>
              </p:cNvSpPr>
              <p:nvPr/>
            </p:nvSpPr>
            <p:spPr bwMode="auto">
              <a:xfrm>
                <a:off x="6070" y="1895"/>
                <a:ext cx="9" cy="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6" name="Freeform 161"/>
              <p:cNvSpPr>
                <a:spLocks/>
              </p:cNvSpPr>
              <p:nvPr/>
            </p:nvSpPr>
            <p:spPr bwMode="auto">
              <a:xfrm>
                <a:off x="6082" y="1895"/>
                <a:ext cx="31" cy="28"/>
              </a:xfrm>
              <a:custGeom>
                <a:avLst/>
                <a:gdLst>
                  <a:gd name="T0" fmla="*/ 0 w 31"/>
                  <a:gd name="T1" fmla="*/ 0 h 28"/>
                  <a:gd name="T2" fmla="*/ 10 w 31"/>
                  <a:gd name="T3" fmla="*/ 0 h 28"/>
                  <a:gd name="T4" fmla="*/ 16 w 31"/>
                  <a:gd name="T5" fmla="*/ 19 h 28"/>
                  <a:gd name="T6" fmla="*/ 22 w 31"/>
                  <a:gd name="T7" fmla="*/ 0 h 28"/>
                  <a:gd name="T8" fmla="*/ 31 w 31"/>
                  <a:gd name="T9" fmla="*/ 0 h 28"/>
                  <a:gd name="T10" fmla="*/ 21 w 31"/>
                  <a:gd name="T11" fmla="*/ 28 h 28"/>
                  <a:gd name="T12" fmla="*/ 10 w 31"/>
                  <a:gd name="T13" fmla="*/ 28 h 28"/>
                  <a:gd name="T14" fmla="*/ 0 w 31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8">
                    <a:moveTo>
                      <a:pt x="0" y="0"/>
                    </a:moveTo>
                    <a:lnTo>
                      <a:pt x="10" y="0"/>
                    </a:lnTo>
                    <a:lnTo>
                      <a:pt x="16" y="19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21" y="28"/>
                    </a:lnTo>
                    <a:lnTo>
                      <a:pt x="10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7" name="Freeform 162"/>
              <p:cNvSpPr>
                <a:spLocks noEditPoints="1"/>
              </p:cNvSpPr>
              <p:nvPr/>
            </p:nvSpPr>
            <p:spPr bwMode="auto">
              <a:xfrm>
                <a:off x="6111" y="1895"/>
                <a:ext cx="31" cy="28"/>
              </a:xfrm>
              <a:custGeom>
                <a:avLst/>
                <a:gdLst>
                  <a:gd name="T0" fmla="*/ 21 w 31"/>
                  <a:gd name="T1" fmla="*/ 23 h 28"/>
                  <a:gd name="T2" fmla="*/ 11 w 31"/>
                  <a:gd name="T3" fmla="*/ 23 h 28"/>
                  <a:gd name="T4" fmla="*/ 9 w 31"/>
                  <a:gd name="T5" fmla="*/ 28 h 28"/>
                  <a:gd name="T6" fmla="*/ 0 w 31"/>
                  <a:gd name="T7" fmla="*/ 28 h 28"/>
                  <a:gd name="T8" fmla="*/ 11 w 31"/>
                  <a:gd name="T9" fmla="*/ 0 h 28"/>
                  <a:gd name="T10" fmla="*/ 21 w 31"/>
                  <a:gd name="T11" fmla="*/ 0 h 28"/>
                  <a:gd name="T12" fmla="*/ 31 w 31"/>
                  <a:gd name="T13" fmla="*/ 28 h 28"/>
                  <a:gd name="T14" fmla="*/ 21 w 31"/>
                  <a:gd name="T15" fmla="*/ 28 h 28"/>
                  <a:gd name="T16" fmla="*/ 21 w 31"/>
                  <a:gd name="T17" fmla="*/ 23 h 28"/>
                  <a:gd name="T18" fmla="*/ 19 w 31"/>
                  <a:gd name="T19" fmla="*/ 17 h 28"/>
                  <a:gd name="T20" fmla="*/ 16 w 31"/>
                  <a:gd name="T21" fmla="*/ 7 h 28"/>
                  <a:gd name="T22" fmla="*/ 12 w 31"/>
                  <a:gd name="T23" fmla="*/ 17 h 28"/>
                  <a:gd name="T24" fmla="*/ 19 w 31"/>
                  <a:gd name="T25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8">
                    <a:moveTo>
                      <a:pt x="21" y="23"/>
                    </a:moveTo>
                    <a:lnTo>
                      <a:pt x="11" y="23"/>
                    </a:lnTo>
                    <a:lnTo>
                      <a:pt x="9" y="28"/>
                    </a:lnTo>
                    <a:lnTo>
                      <a:pt x="0" y="28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1" y="28"/>
                    </a:lnTo>
                    <a:lnTo>
                      <a:pt x="21" y="28"/>
                    </a:lnTo>
                    <a:lnTo>
                      <a:pt x="21" y="23"/>
                    </a:lnTo>
                    <a:close/>
                    <a:moveTo>
                      <a:pt x="19" y="17"/>
                    </a:moveTo>
                    <a:lnTo>
                      <a:pt x="16" y="7"/>
                    </a:lnTo>
                    <a:lnTo>
                      <a:pt x="12" y="17"/>
                    </a:lnTo>
                    <a:lnTo>
                      <a:pt x="1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8" name="Freeform 163"/>
              <p:cNvSpPr>
                <a:spLocks/>
              </p:cNvSpPr>
              <p:nvPr/>
            </p:nvSpPr>
            <p:spPr bwMode="auto">
              <a:xfrm>
                <a:off x="5227" y="2645"/>
                <a:ext cx="24" cy="22"/>
              </a:xfrm>
              <a:custGeom>
                <a:avLst/>
                <a:gdLst>
                  <a:gd name="T0" fmla="*/ 9 w 14"/>
                  <a:gd name="T1" fmla="*/ 5 h 13"/>
                  <a:gd name="T2" fmla="*/ 12 w 14"/>
                  <a:gd name="T3" fmla="*/ 2 h 13"/>
                  <a:gd name="T4" fmla="*/ 14 w 14"/>
                  <a:gd name="T5" fmla="*/ 4 h 13"/>
                  <a:gd name="T6" fmla="*/ 14 w 14"/>
                  <a:gd name="T7" fmla="*/ 7 h 13"/>
                  <a:gd name="T8" fmla="*/ 13 w 14"/>
                  <a:gd name="T9" fmla="*/ 10 h 13"/>
                  <a:gd name="T10" fmla="*/ 11 w 14"/>
                  <a:gd name="T11" fmla="*/ 12 h 13"/>
                  <a:gd name="T12" fmla="*/ 8 w 14"/>
                  <a:gd name="T13" fmla="*/ 13 h 13"/>
                  <a:gd name="T14" fmla="*/ 4 w 14"/>
                  <a:gd name="T15" fmla="*/ 12 h 13"/>
                  <a:gd name="T16" fmla="*/ 0 w 14"/>
                  <a:gd name="T17" fmla="*/ 8 h 13"/>
                  <a:gd name="T18" fmla="*/ 1 w 14"/>
                  <a:gd name="T19" fmla="*/ 3 h 13"/>
                  <a:gd name="T20" fmla="*/ 4 w 14"/>
                  <a:gd name="T21" fmla="*/ 0 h 13"/>
                  <a:gd name="T22" fmla="*/ 8 w 14"/>
                  <a:gd name="T23" fmla="*/ 0 h 13"/>
                  <a:gd name="T24" fmla="*/ 7 w 14"/>
                  <a:gd name="T25" fmla="*/ 3 h 13"/>
                  <a:gd name="T26" fmla="*/ 6 w 14"/>
                  <a:gd name="T27" fmla="*/ 3 h 13"/>
                  <a:gd name="T28" fmla="*/ 5 w 14"/>
                  <a:gd name="T29" fmla="*/ 4 h 13"/>
                  <a:gd name="T30" fmla="*/ 4 w 14"/>
                  <a:gd name="T31" fmla="*/ 4 h 13"/>
                  <a:gd name="T32" fmla="*/ 4 w 14"/>
                  <a:gd name="T33" fmla="*/ 7 h 13"/>
                  <a:gd name="T34" fmla="*/ 6 w 14"/>
                  <a:gd name="T35" fmla="*/ 9 h 13"/>
                  <a:gd name="T36" fmla="*/ 9 w 14"/>
                  <a:gd name="T37" fmla="*/ 10 h 13"/>
                  <a:gd name="T38" fmla="*/ 10 w 14"/>
                  <a:gd name="T39" fmla="*/ 8 h 13"/>
                  <a:gd name="T40" fmla="*/ 11 w 14"/>
                  <a:gd name="T41" fmla="*/ 6 h 13"/>
                  <a:gd name="T42" fmla="*/ 9 w 14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9" y="5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3" y="3"/>
                      <a:pt x="13" y="4"/>
                      <a:pt x="14" y="4"/>
                    </a:cubicBezTo>
                    <a:cubicBezTo>
                      <a:pt x="14" y="5"/>
                      <a:pt x="14" y="6"/>
                      <a:pt x="14" y="7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2" y="11"/>
                      <a:pt x="12" y="12"/>
                      <a:pt x="11" y="12"/>
                    </a:cubicBezTo>
                    <a:cubicBezTo>
                      <a:pt x="10" y="13"/>
                      <a:pt x="9" y="13"/>
                      <a:pt x="8" y="13"/>
                    </a:cubicBezTo>
                    <a:cubicBezTo>
                      <a:pt x="6" y="13"/>
                      <a:pt x="5" y="13"/>
                      <a:pt x="4" y="12"/>
                    </a:cubicBezTo>
                    <a:cubicBezTo>
                      <a:pt x="2" y="11"/>
                      <a:pt x="1" y="10"/>
                      <a:pt x="0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6"/>
                      <a:pt x="4" y="7"/>
                    </a:cubicBezTo>
                    <a:cubicBezTo>
                      <a:pt x="4" y="7"/>
                      <a:pt x="5" y="8"/>
                      <a:pt x="6" y="9"/>
                    </a:cubicBezTo>
                    <a:cubicBezTo>
                      <a:pt x="7" y="9"/>
                      <a:pt x="8" y="10"/>
                      <a:pt x="9" y="10"/>
                    </a:cubicBezTo>
                    <a:cubicBezTo>
                      <a:pt x="9" y="9"/>
                      <a:pt x="10" y="9"/>
                      <a:pt x="10" y="8"/>
                    </a:cubicBezTo>
                    <a:cubicBezTo>
                      <a:pt x="11" y="8"/>
                      <a:pt x="11" y="7"/>
                      <a:pt x="11" y="6"/>
                    </a:cubicBezTo>
                    <a:cubicBezTo>
                      <a:pt x="10" y="6"/>
                      <a:pt x="10" y="5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9" name="Freeform 164"/>
              <p:cNvSpPr>
                <a:spLocks noEditPoints="1"/>
              </p:cNvSpPr>
              <p:nvPr/>
            </p:nvSpPr>
            <p:spPr bwMode="auto">
              <a:xfrm>
                <a:off x="5239" y="2623"/>
                <a:ext cx="24" cy="24"/>
              </a:xfrm>
              <a:custGeom>
                <a:avLst/>
                <a:gdLst>
                  <a:gd name="T0" fmla="*/ 4 w 14"/>
                  <a:gd name="T1" fmla="*/ 13 h 14"/>
                  <a:gd name="T2" fmla="*/ 0 w 14"/>
                  <a:gd name="T3" fmla="*/ 9 h 14"/>
                  <a:gd name="T4" fmla="*/ 1 w 14"/>
                  <a:gd name="T5" fmla="*/ 3 h 14"/>
                  <a:gd name="T6" fmla="*/ 6 w 14"/>
                  <a:gd name="T7" fmla="*/ 0 h 14"/>
                  <a:gd name="T8" fmla="*/ 11 w 14"/>
                  <a:gd name="T9" fmla="*/ 1 h 14"/>
                  <a:gd name="T10" fmla="*/ 14 w 14"/>
                  <a:gd name="T11" fmla="*/ 4 h 14"/>
                  <a:gd name="T12" fmla="*/ 14 w 14"/>
                  <a:gd name="T13" fmla="*/ 7 h 14"/>
                  <a:gd name="T14" fmla="*/ 13 w 14"/>
                  <a:gd name="T15" fmla="*/ 10 h 14"/>
                  <a:gd name="T16" fmla="*/ 11 w 14"/>
                  <a:gd name="T17" fmla="*/ 13 h 14"/>
                  <a:gd name="T18" fmla="*/ 8 w 14"/>
                  <a:gd name="T19" fmla="*/ 14 h 14"/>
                  <a:gd name="T20" fmla="*/ 4 w 14"/>
                  <a:gd name="T21" fmla="*/ 13 h 14"/>
                  <a:gd name="T22" fmla="*/ 6 w 14"/>
                  <a:gd name="T23" fmla="*/ 9 h 14"/>
                  <a:gd name="T24" fmla="*/ 9 w 14"/>
                  <a:gd name="T25" fmla="*/ 10 h 14"/>
                  <a:gd name="T26" fmla="*/ 11 w 14"/>
                  <a:gd name="T27" fmla="*/ 9 h 14"/>
                  <a:gd name="T28" fmla="*/ 11 w 14"/>
                  <a:gd name="T29" fmla="*/ 7 h 14"/>
                  <a:gd name="T30" fmla="*/ 9 w 14"/>
                  <a:gd name="T31" fmla="*/ 4 h 14"/>
                  <a:gd name="T32" fmla="*/ 6 w 14"/>
                  <a:gd name="T33" fmla="*/ 4 h 14"/>
                  <a:gd name="T34" fmla="*/ 4 w 14"/>
                  <a:gd name="T35" fmla="*/ 5 h 14"/>
                  <a:gd name="T36" fmla="*/ 4 w 14"/>
                  <a:gd name="T37" fmla="*/ 7 h 14"/>
                  <a:gd name="T38" fmla="*/ 6 w 14"/>
                  <a:gd name="T3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4">
                    <a:moveTo>
                      <a:pt x="4" y="13"/>
                    </a:moveTo>
                    <a:cubicBezTo>
                      <a:pt x="2" y="12"/>
                      <a:pt x="1" y="10"/>
                      <a:pt x="0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3" y="2"/>
                      <a:pt x="4" y="0"/>
                      <a:pt x="6" y="0"/>
                    </a:cubicBezTo>
                    <a:cubicBezTo>
                      <a:pt x="7" y="0"/>
                      <a:pt x="9" y="0"/>
                      <a:pt x="11" y="1"/>
                    </a:cubicBezTo>
                    <a:cubicBezTo>
                      <a:pt x="12" y="2"/>
                      <a:pt x="13" y="3"/>
                      <a:pt x="14" y="4"/>
                    </a:cubicBezTo>
                    <a:cubicBezTo>
                      <a:pt x="14" y="4"/>
                      <a:pt x="14" y="6"/>
                      <a:pt x="14" y="7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2"/>
                      <a:pt x="12" y="12"/>
                      <a:pt x="11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4"/>
                      <a:pt x="5" y="14"/>
                      <a:pt x="4" y="13"/>
                    </a:cubicBezTo>
                    <a:close/>
                    <a:moveTo>
                      <a:pt x="6" y="9"/>
                    </a:moveTo>
                    <a:cubicBezTo>
                      <a:pt x="7" y="10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1" y="9"/>
                    </a:cubicBezTo>
                    <a:cubicBezTo>
                      <a:pt x="11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8"/>
                      <a:pt x="5" y="9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0" name="Freeform 165"/>
              <p:cNvSpPr>
                <a:spLocks/>
              </p:cNvSpPr>
              <p:nvPr/>
            </p:nvSpPr>
            <p:spPr bwMode="auto">
              <a:xfrm>
                <a:off x="5250" y="2597"/>
                <a:ext cx="30" cy="29"/>
              </a:xfrm>
              <a:custGeom>
                <a:avLst/>
                <a:gdLst>
                  <a:gd name="T0" fmla="*/ 0 w 30"/>
                  <a:gd name="T1" fmla="*/ 19 h 29"/>
                  <a:gd name="T2" fmla="*/ 3 w 30"/>
                  <a:gd name="T3" fmla="*/ 12 h 29"/>
                  <a:gd name="T4" fmla="*/ 18 w 30"/>
                  <a:gd name="T5" fmla="*/ 12 h 29"/>
                  <a:gd name="T6" fmla="*/ 8 w 30"/>
                  <a:gd name="T7" fmla="*/ 5 h 29"/>
                  <a:gd name="T8" fmla="*/ 12 w 30"/>
                  <a:gd name="T9" fmla="*/ 0 h 29"/>
                  <a:gd name="T10" fmla="*/ 30 w 30"/>
                  <a:gd name="T11" fmla="*/ 12 h 29"/>
                  <a:gd name="T12" fmla="*/ 27 w 30"/>
                  <a:gd name="T13" fmla="*/ 17 h 29"/>
                  <a:gd name="T14" fmla="*/ 12 w 30"/>
                  <a:gd name="T15" fmla="*/ 17 h 29"/>
                  <a:gd name="T16" fmla="*/ 24 w 30"/>
                  <a:gd name="T17" fmla="*/ 24 h 29"/>
                  <a:gd name="T18" fmla="*/ 20 w 30"/>
                  <a:gd name="T19" fmla="*/ 29 h 29"/>
                  <a:gd name="T20" fmla="*/ 0 w 30"/>
                  <a:gd name="T21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9">
                    <a:moveTo>
                      <a:pt x="0" y="19"/>
                    </a:moveTo>
                    <a:lnTo>
                      <a:pt x="3" y="12"/>
                    </a:lnTo>
                    <a:lnTo>
                      <a:pt x="18" y="12"/>
                    </a:lnTo>
                    <a:lnTo>
                      <a:pt x="8" y="5"/>
                    </a:lnTo>
                    <a:lnTo>
                      <a:pt x="12" y="0"/>
                    </a:lnTo>
                    <a:lnTo>
                      <a:pt x="30" y="12"/>
                    </a:lnTo>
                    <a:lnTo>
                      <a:pt x="27" y="17"/>
                    </a:lnTo>
                    <a:lnTo>
                      <a:pt x="12" y="17"/>
                    </a:lnTo>
                    <a:lnTo>
                      <a:pt x="24" y="24"/>
                    </a:lnTo>
                    <a:lnTo>
                      <a:pt x="20" y="2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1" name="Freeform 166"/>
              <p:cNvSpPr>
                <a:spLocks/>
              </p:cNvSpPr>
              <p:nvPr/>
            </p:nvSpPr>
            <p:spPr bwMode="auto">
              <a:xfrm>
                <a:off x="5265" y="2578"/>
                <a:ext cx="26" cy="24"/>
              </a:xfrm>
              <a:custGeom>
                <a:avLst/>
                <a:gdLst>
                  <a:gd name="T0" fmla="*/ 6 w 15"/>
                  <a:gd name="T1" fmla="*/ 14 h 14"/>
                  <a:gd name="T2" fmla="*/ 8 w 15"/>
                  <a:gd name="T3" fmla="*/ 10 h 14"/>
                  <a:gd name="T4" fmla="*/ 9 w 15"/>
                  <a:gd name="T5" fmla="*/ 10 h 14"/>
                  <a:gd name="T6" fmla="*/ 11 w 15"/>
                  <a:gd name="T7" fmla="*/ 9 h 14"/>
                  <a:gd name="T8" fmla="*/ 11 w 15"/>
                  <a:gd name="T9" fmla="*/ 8 h 14"/>
                  <a:gd name="T10" fmla="*/ 11 w 15"/>
                  <a:gd name="T11" fmla="*/ 7 h 14"/>
                  <a:gd name="T12" fmla="*/ 10 w 15"/>
                  <a:gd name="T13" fmla="*/ 7 h 14"/>
                  <a:gd name="T14" fmla="*/ 8 w 15"/>
                  <a:gd name="T15" fmla="*/ 8 h 14"/>
                  <a:gd name="T16" fmla="*/ 5 w 15"/>
                  <a:gd name="T17" fmla="*/ 11 h 14"/>
                  <a:gd name="T18" fmla="*/ 2 w 15"/>
                  <a:gd name="T19" fmla="*/ 11 h 14"/>
                  <a:gd name="T20" fmla="*/ 1 w 15"/>
                  <a:gd name="T21" fmla="*/ 9 h 14"/>
                  <a:gd name="T22" fmla="*/ 0 w 15"/>
                  <a:gd name="T23" fmla="*/ 7 h 14"/>
                  <a:gd name="T24" fmla="*/ 2 w 15"/>
                  <a:gd name="T25" fmla="*/ 4 h 14"/>
                  <a:gd name="T26" fmla="*/ 4 w 15"/>
                  <a:gd name="T27" fmla="*/ 1 h 14"/>
                  <a:gd name="T28" fmla="*/ 8 w 15"/>
                  <a:gd name="T29" fmla="*/ 1 h 14"/>
                  <a:gd name="T30" fmla="*/ 6 w 15"/>
                  <a:gd name="T31" fmla="*/ 4 h 14"/>
                  <a:gd name="T32" fmla="*/ 4 w 15"/>
                  <a:gd name="T33" fmla="*/ 4 h 14"/>
                  <a:gd name="T34" fmla="*/ 3 w 15"/>
                  <a:gd name="T35" fmla="*/ 5 h 14"/>
                  <a:gd name="T36" fmla="*/ 3 w 15"/>
                  <a:gd name="T37" fmla="*/ 6 h 14"/>
                  <a:gd name="T38" fmla="*/ 4 w 15"/>
                  <a:gd name="T39" fmla="*/ 7 h 14"/>
                  <a:gd name="T40" fmla="*/ 4 w 15"/>
                  <a:gd name="T41" fmla="*/ 7 h 14"/>
                  <a:gd name="T42" fmla="*/ 5 w 15"/>
                  <a:gd name="T43" fmla="*/ 6 h 14"/>
                  <a:gd name="T44" fmla="*/ 8 w 15"/>
                  <a:gd name="T45" fmla="*/ 3 h 14"/>
                  <a:gd name="T46" fmla="*/ 10 w 15"/>
                  <a:gd name="T47" fmla="*/ 3 h 14"/>
                  <a:gd name="T48" fmla="*/ 12 w 15"/>
                  <a:gd name="T49" fmla="*/ 3 h 14"/>
                  <a:gd name="T50" fmla="*/ 14 w 15"/>
                  <a:gd name="T51" fmla="*/ 5 h 14"/>
                  <a:gd name="T52" fmla="*/ 14 w 15"/>
                  <a:gd name="T53" fmla="*/ 8 h 14"/>
                  <a:gd name="T54" fmla="*/ 13 w 15"/>
                  <a:gd name="T55" fmla="*/ 11 h 14"/>
                  <a:gd name="T56" fmla="*/ 10 w 15"/>
                  <a:gd name="T57" fmla="*/ 14 h 14"/>
                  <a:gd name="T58" fmla="*/ 6 w 15"/>
                  <a:gd name="T5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" h="14">
                    <a:moveTo>
                      <a:pt x="6" y="14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9"/>
                      <a:pt x="12" y="8"/>
                      <a:pt x="11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8" y="8"/>
                    </a:cubicBezTo>
                    <a:cubicBezTo>
                      <a:pt x="7" y="10"/>
                      <a:pt x="6" y="10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5" y="0"/>
                      <a:pt x="6" y="0"/>
                      <a:pt x="8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4"/>
                      <a:pt x="14" y="4"/>
                      <a:pt x="14" y="5"/>
                    </a:cubicBezTo>
                    <a:cubicBezTo>
                      <a:pt x="14" y="6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1"/>
                    </a:cubicBezTo>
                    <a:cubicBezTo>
                      <a:pt x="12" y="13"/>
                      <a:pt x="11" y="14"/>
                      <a:pt x="10" y="14"/>
                    </a:cubicBezTo>
                    <a:cubicBezTo>
                      <a:pt x="9" y="14"/>
                      <a:pt x="7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2" name="Freeform 167"/>
              <p:cNvSpPr>
                <a:spLocks/>
              </p:cNvSpPr>
              <p:nvPr/>
            </p:nvSpPr>
            <p:spPr bwMode="auto">
              <a:xfrm>
                <a:off x="5274" y="2556"/>
                <a:ext cx="27" cy="24"/>
              </a:xfrm>
              <a:custGeom>
                <a:avLst/>
                <a:gdLst>
                  <a:gd name="T0" fmla="*/ 0 w 27"/>
                  <a:gd name="T1" fmla="*/ 19 h 24"/>
                  <a:gd name="T2" fmla="*/ 10 w 27"/>
                  <a:gd name="T3" fmla="*/ 0 h 24"/>
                  <a:gd name="T4" fmla="*/ 15 w 27"/>
                  <a:gd name="T5" fmla="*/ 3 h 24"/>
                  <a:gd name="T6" fmla="*/ 12 w 27"/>
                  <a:gd name="T7" fmla="*/ 8 h 24"/>
                  <a:gd name="T8" fmla="*/ 27 w 27"/>
                  <a:gd name="T9" fmla="*/ 17 h 24"/>
                  <a:gd name="T10" fmla="*/ 24 w 27"/>
                  <a:gd name="T11" fmla="*/ 24 h 24"/>
                  <a:gd name="T12" fmla="*/ 8 w 27"/>
                  <a:gd name="T13" fmla="*/ 15 h 24"/>
                  <a:gd name="T14" fmla="*/ 5 w 27"/>
                  <a:gd name="T15" fmla="*/ 20 h 24"/>
                  <a:gd name="T16" fmla="*/ 0 w 27"/>
                  <a:gd name="T17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4">
                    <a:moveTo>
                      <a:pt x="0" y="19"/>
                    </a:moveTo>
                    <a:lnTo>
                      <a:pt x="10" y="0"/>
                    </a:lnTo>
                    <a:lnTo>
                      <a:pt x="15" y="3"/>
                    </a:lnTo>
                    <a:lnTo>
                      <a:pt x="12" y="8"/>
                    </a:lnTo>
                    <a:lnTo>
                      <a:pt x="27" y="17"/>
                    </a:lnTo>
                    <a:lnTo>
                      <a:pt x="24" y="24"/>
                    </a:lnTo>
                    <a:lnTo>
                      <a:pt x="8" y="15"/>
                    </a:lnTo>
                    <a:lnTo>
                      <a:pt x="5" y="2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3" name="Freeform 168"/>
              <p:cNvSpPr>
                <a:spLocks noEditPoints="1"/>
              </p:cNvSpPr>
              <p:nvPr/>
            </p:nvSpPr>
            <p:spPr bwMode="auto">
              <a:xfrm>
                <a:off x="5286" y="2537"/>
                <a:ext cx="30" cy="27"/>
              </a:xfrm>
              <a:custGeom>
                <a:avLst/>
                <a:gdLst>
                  <a:gd name="T0" fmla="*/ 12 w 18"/>
                  <a:gd name="T1" fmla="*/ 16 h 16"/>
                  <a:gd name="T2" fmla="*/ 0 w 18"/>
                  <a:gd name="T3" fmla="*/ 9 h 16"/>
                  <a:gd name="T4" fmla="*/ 4 w 18"/>
                  <a:gd name="T5" fmla="*/ 4 h 16"/>
                  <a:gd name="T6" fmla="*/ 6 w 18"/>
                  <a:gd name="T7" fmla="*/ 1 h 16"/>
                  <a:gd name="T8" fmla="*/ 7 w 18"/>
                  <a:gd name="T9" fmla="*/ 0 h 16"/>
                  <a:gd name="T10" fmla="*/ 10 w 18"/>
                  <a:gd name="T11" fmla="*/ 1 h 16"/>
                  <a:gd name="T12" fmla="*/ 11 w 18"/>
                  <a:gd name="T13" fmla="*/ 2 h 16"/>
                  <a:gd name="T14" fmla="*/ 12 w 18"/>
                  <a:gd name="T15" fmla="*/ 4 h 16"/>
                  <a:gd name="T16" fmla="*/ 11 w 18"/>
                  <a:gd name="T17" fmla="*/ 6 h 16"/>
                  <a:gd name="T18" fmla="*/ 12 w 18"/>
                  <a:gd name="T19" fmla="*/ 5 h 16"/>
                  <a:gd name="T20" fmla="*/ 13 w 18"/>
                  <a:gd name="T21" fmla="*/ 5 h 16"/>
                  <a:gd name="T22" fmla="*/ 14 w 18"/>
                  <a:gd name="T23" fmla="*/ 5 h 16"/>
                  <a:gd name="T24" fmla="*/ 18 w 18"/>
                  <a:gd name="T25" fmla="*/ 5 h 16"/>
                  <a:gd name="T26" fmla="*/ 16 w 18"/>
                  <a:gd name="T27" fmla="*/ 9 h 16"/>
                  <a:gd name="T28" fmla="*/ 12 w 18"/>
                  <a:gd name="T29" fmla="*/ 9 h 16"/>
                  <a:gd name="T30" fmla="*/ 10 w 18"/>
                  <a:gd name="T31" fmla="*/ 9 h 16"/>
                  <a:gd name="T32" fmla="*/ 9 w 18"/>
                  <a:gd name="T33" fmla="*/ 10 h 16"/>
                  <a:gd name="T34" fmla="*/ 9 w 18"/>
                  <a:gd name="T35" fmla="*/ 10 h 16"/>
                  <a:gd name="T36" fmla="*/ 14 w 18"/>
                  <a:gd name="T37" fmla="*/ 13 h 16"/>
                  <a:gd name="T38" fmla="*/ 12 w 18"/>
                  <a:gd name="T39" fmla="*/ 16 h 16"/>
                  <a:gd name="T40" fmla="*/ 7 w 18"/>
                  <a:gd name="T41" fmla="*/ 9 h 16"/>
                  <a:gd name="T42" fmla="*/ 8 w 18"/>
                  <a:gd name="T43" fmla="*/ 7 h 16"/>
                  <a:gd name="T44" fmla="*/ 8 w 18"/>
                  <a:gd name="T45" fmla="*/ 6 h 16"/>
                  <a:gd name="T46" fmla="*/ 8 w 18"/>
                  <a:gd name="T47" fmla="*/ 5 h 16"/>
                  <a:gd name="T48" fmla="*/ 8 w 18"/>
                  <a:gd name="T49" fmla="*/ 5 h 16"/>
                  <a:gd name="T50" fmla="*/ 7 w 18"/>
                  <a:gd name="T51" fmla="*/ 5 h 16"/>
                  <a:gd name="T52" fmla="*/ 6 w 18"/>
                  <a:gd name="T53" fmla="*/ 6 h 16"/>
                  <a:gd name="T54" fmla="*/ 5 w 18"/>
                  <a:gd name="T55" fmla="*/ 7 h 16"/>
                  <a:gd name="T56" fmla="*/ 7 w 18"/>
                  <a:gd name="T57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" h="16">
                    <a:moveTo>
                      <a:pt x="12" y="16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0" y="1"/>
                      <a:pt x="11" y="2"/>
                      <a:pt x="11" y="2"/>
                    </a:cubicBezTo>
                    <a:cubicBezTo>
                      <a:pt x="11" y="3"/>
                      <a:pt x="11" y="4"/>
                      <a:pt x="12" y="4"/>
                    </a:cubicBezTo>
                    <a:cubicBezTo>
                      <a:pt x="12" y="5"/>
                      <a:pt x="11" y="5"/>
                      <a:pt x="11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2" y="16"/>
                    </a:lnTo>
                    <a:close/>
                    <a:moveTo>
                      <a:pt x="7" y="9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4" name="Freeform 169"/>
              <p:cNvSpPr>
                <a:spLocks noEditPoints="1"/>
              </p:cNvSpPr>
              <p:nvPr/>
            </p:nvSpPr>
            <p:spPr bwMode="auto">
              <a:xfrm>
                <a:off x="5303" y="2520"/>
                <a:ext cx="27" cy="26"/>
              </a:xfrm>
              <a:custGeom>
                <a:avLst/>
                <a:gdLst>
                  <a:gd name="T0" fmla="*/ 19 w 27"/>
                  <a:gd name="T1" fmla="*/ 10 h 26"/>
                  <a:gd name="T2" fmla="*/ 15 w 27"/>
                  <a:gd name="T3" fmla="*/ 17 h 26"/>
                  <a:gd name="T4" fmla="*/ 19 w 27"/>
                  <a:gd name="T5" fmla="*/ 19 h 26"/>
                  <a:gd name="T6" fmla="*/ 13 w 27"/>
                  <a:gd name="T7" fmla="*/ 26 h 26"/>
                  <a:gd name="T8" fmla="*/ 0 w 27"/>
                  <a:gd name="T9" fmla="*/ 7 h 26"/>
                  <a:gd name="T10" fmla="*/ 3 w 27"/>
                  <a:gd name="T11" fmla="*/ 0 h 26"/>
                  <a:gd name="T12" fmla="*/ 27 w 27"/>
                  <a:gd name="T13" fmla="*/ 5 h 26"/>
                  <a:gd name="T14" fmla="*/ 24 w 27"/>
                  <a:gd name="T15" fmla="*/ 10 h 26"/>
                  <a:gd name="T16" fmla="*/ 19 w 27"/>
                  <a:gd name="T17" fmla="*/ 10 h 26"/>
                  <a:gd name="T18" fmla="*/ 13 w 27"/>
                  <a:gd name="T19" fmla="*/ 8 h 26"/>
                  <a:gd name="T20" fmla="*/ 7 w 27"/>
                  <a:gd name="T21" fmla="*/ 7 h 26"/>
                  <a:gd name="T22" fmla="*/ 12 w 27"/>
                  <a:gd name="T23" fmla="*/ 12 h 26"/>
                  <a:gd name="T24" fmla="*/ 13 w 27"/>
                  <a:gd name="T25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6">
                    <a:moveTo>
                      <a:pt x="19" y="10"/>
                    </a:moveTo>
                    <a:lnTo>
                      <a:pt x="15" y="17"/>
                    </a:lnTo>
                    <a:lnTo>
                      <a:pt x="19" y="19"/>
                    </a:lnTo>
                    <a:lnTo>
                      <a:pt x="13" y="26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27" y="5"/>
                    </a:lnTo>
                    <a:lnTo>
                      <a:pt x="24" y="10"/>
                    </a:lnTo>
                    <a:lnTo>
                      <a:pt x="19" y="10"/>
                    </a:lnTo>
                    <a:close/>
                    <a:moveTo>
                      <a:pt x="13" y="8"/>
                    </a:moveTo>
                    <a:lnTo>
                      <a:pt x="7" y="7"/>
                    </a:lnTo>
                    <a:lnTo>
                      <a:pt x="12" y="12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5" name="Freeform 170"/>
              <p:cNvSpPr>
                <a:spLocks/>
              </p:cNvSpPr>
              <p:nvPr/>
            </p:nvSpPr>
            <p:spPr bwMode="auto">
              <a:xfrm>
                <a:off x="5311" y="2492"/>
                <a:ext cx="31" cy="30"/>
              </a:xfrm>
              <a:custGeom>
                <a:avLst/>
                <a:gdLst>
                  <a:gd name="T0" fmla="*/ 0 w 31"/>
                  <a:gd name="T1" fmla="*/ 19 h 30"/>
                  <a:gd name="T2" fmla="*/ 4 w 31"/>
                  <a:gd name="T3" fmla="*/ 12 h 30"/>
                  <a:gd name="T4" fmla="*/ 19 w 31"/>
                  <a:gd name="T5" fmla="*/ 12 h 30"/>
                  <a:gd name="T6" fmla="*/ 7 w 31"/>
                  <a:gd name="T7" fmla="*/ 6 h 30"/>
                  <a:gd name="T8" fmla="*/ 11 w 31"/>
                  <a:gd name="T9" fmla="*/ 0 h 30"/>
                  <a:gd name="T10" fmla="*/ 31 w 31"/>
                  <a:gd name="T11" fmla="*/ 11 h 30"/>
                  <a:gd name="T12" fmla="*/ 28 w 31"/>
                  <a:gd name="T13" fmla="*/ 18 h 30"/>
                  <a:gd name="T14" fmla="*/ 12 w 31"/>
                  <a:gd name="T15" fmla="*/ 18 h 30"/>
                  <a:gd name="T16" fmla="*/ 23 w 31"/>
                  <a:gd name="T17" fmla="*/ 24 h 30"/>
                  <a:gd name="T18" fmla="*/ 19 w 31"/>
                  <a:gd name="T19" fmla="*/ 30 h 30"/>
                  <a:gd name="T20" fmla="*/ 0 w 31"/>
                  <a:gd name="T21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0">
                    <a:moveTo>
                      <a:pt x="0" y="19"/>
                    </a:moveTo>
                    <a:lnTo>
                      <a:pt x="4" y="12"/>
                    </a:lnTo>
                    <a:lnTo>
                      <a:pt x="19" y="12"/>
                    </a:lnTo>
                    <a:lnTo>
                      <a:pt x="7" y="6"/>
                    </a:lnTo>
                    <a:lnTo>
                      <a:pt x="11" y="0"/>
                    </a:lnTo>
                    <a:lnTo>
                      <a:pt x="31" y="11"/>
                    </a:lnTo>
                    <a:lnTo>
                      <a:pt x="28" y="18"/>
                    </a:lnTo>
                    <a:lnTo>
                      <a:pt x="12" y="18"/>
                    </a:lnTo>
                    <a:lnTo>
                      <a:pt x="23" y="24"/>
                    </a:lnTo>
                    <a:lnTo>
                      <a:pt x="19" y="3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6" name="Freeform 171"/>
              <p:cNvSpPr>
                <a:spLocks/>
              </p:cNvSpPr>
              <p:nvPr/>
            </p:nvSpPr>
            <p:spPr bwMode="auto">
              <a:xfrm>
                <a:off x="5327" y="2472"/>
                <a:ext cx="25" cy="24"/>
              </a:xfrm>
              <a:custGeom>
                <a:avLst/>
                <a:gdLst>
                  <a:gd name="T0" fmla="*/ 9 w 15"/>
                  <a:gd name="T1" fmla="*/ 8 h 14"/>
                  <a:gd name="T2" fmla="*/ 7 w 15"/>
                  <a:gd name="T3" fmla="*/ 7 h 14"/>
                  <a:gd name="T4" fmla="*/ 10 w 15"/>
                  <a:gd name="T5" fmla="*/ 1 h 14"/>
                  <a:gd name="T6" fmla="*/ 15 w 15"/>
                  <a:gd name="T7" fmla="*/ 4 h 14"/>
                  <a:gd name="T8" fmla="*/ 15 w 15"/>
                  <a:gd name="T9" fmla="*/ 8 h 14"/>
                  <a:gd name="T10" fmla="*/ 14 w 15"/>
                  <a:gd name="T11" fmla="*/ 11 h 14"/>
                  <a:gd name="T12" fmla="*/ 11 w 15"/>
                  <a:gd name="T13" fmla="*/ 14 h 14"/>
                  <a:gd name="T14" fmla="*/ 8 w 15"/>
                  <a:gd name="T15" fmla="*/ 14 h 14"/>
                  <a:gd name="T16" fmla="*/ 4 w 15"/>
                  <a:gd name="T17" fmla="*/ 13 h 14"/>
                  <a:gd name="T18" fmla="*/ 1 w 15"/>
                  <a:gd name="T19" fmla="*/ 11 h 14"/>
                  <a:gd name="T20" fmla="*/ 1 w 15"/>
                  <a:gd name="T21" fmla="*/ 7 h 14"/>
                  <a:gd name="T22" fmla="*/ 2 w 15"/>
                  <a:gd name="T23" fmla="*/ 4 h 14"/>
                  <a:gd name="T24" fmla="*/ 4 w 15"/>
                  <a:gd name="T25" fmla="*/ 1 h 14"/>
                  <a:gd name="T26" fmla="*/ 6 w 15"/>
                  <a:gd name="T27" fmla="*/ 0 h 14"/>
                  <a:gd name="T28" fmla="*/ 8 w 15"/>
                  <a:gd name="T29" fmla="*/ 0 h 14"/>
                  <a:gd name="T30" fmla="*/ 7 w 15"/>
                  <a:gd name="T31" fmla="*/ 4 h 14"/>
                  <a:gd name="T32" fmla="*/ 5 w 15"/>
                  <a:gd name="T33" fmla="*/ 4 h 14"/>
                  <a:gd name="T34" fmla="*/ 4 w 15"/>
                  <a:gd name="T35" fmla="*/ 5 h 14"/>
                  <a:gd name="T36" fmla="*/ 4 w 15"/>
                  <a:gd name="T37" fmla="*/ 7 h 14"/>
                  <a:gd name="T38" fmla="*/ 6 w 15"/>
                  <a:gd name="T39" fmla="*/ 10 h 14"/>
                  <a:gd name="T40" fmla="*/ 9 w 15"/>
                  <a:gd name="T41" fmla="*/ 11 h 14"/>
                  <a:gd name="T42" fmla="*/ 11 w 15"/>
                  <a:gd name="T43" fmla="*/ 9 h 14"/>
                  <a:gd name="T44" fmla="*/ 12 w 15"/>
                  <a:gd name="T45" fmla="*/ 8 h 14"/>
                  <a:gd name="T46" fmla="*/ 12 w 15"/>
                  <a:gd name="T47" fmla="*/ 6 h 14"/>
                  <a:gd name="T48" fmla="*/ 11 w 15"/>
                  <a:gd name="T49" fmla="*/ 6 h 14"/>
                  <a:gd name="T50" fmla="*/ 9 w 15"/>
                  <a:gd name="T5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" h="14">
                    <a:moveTo>
                      <a:pt x="9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5"/>
                      <a:pt x="15" y="7"/>
                      <a:pt x="15" y="8"/>
                    </a:cubicBezTo>
                    <a:cubicBezTo>
                      <a:pt x="15" y="9"/>
                      <a:pt x="14" y="10"/>
                      <a:pt x="14" y="11"/>
                    </a:cubicBezTo>
                    <a:cubicBezTo>
                      <a:pt x="13" y="12"/>
                      <a:pt x="12" y="13"/>
                      <a:pt x="11" y="14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1" y="10"/>
                      <a:pt x="0" y="8"/>
                      <a:pt x="1" y="7"/>
                    </a:cubicBezTo>
                    <a:cubicBezTo>
                      <a:pt x="1" y="6"/>
                      <a:pt x="1" y="5"/>
                      <a:pt x="2" y="4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5" y="5"/>
                      <a:pt x="4" y="5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8"/>
                      <a:pt x="5" y="9"/>
                      <a:pt x="6" y="10"/>
                    </a:cubicBezTo>
                    <a:cubicBezTo>
                      <a:pt x="7" y="10"/>
                      <a:pt x="8" y="11"/>
                      <a:pt x="9" y="11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9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7" name="Freeform 172"/>
              <p:cNvSpPr>
                <a:spLocks/>
              </p:cNvSpPr>
              <p:nvPr/>
            </p:nvSpPr>
            <p:spPr bwMode="auto">
              <a:xfrm>
                <a:off x="5339" y="2460"/>
                <a:ext cx="22" cy="17"/>
              </a:xfrm>
              <a:custGeom>
                <a:avLst/>
                <a:gdLst>
                  <a:gd name="T0" fmla="*/ 0 w 22"/>
                  <a:gd name="T1" fmla="*/ 5 h 17"/>
                  <a:gd name="T2" fmla="*/ 3 w 22"/>
                  <a:gd name="T3" fmla="*/ 0 h 17"/>
                  <a:gd name="T4" fmla="*/ 22 w 22"/>
                  <a:gd name="T5" fmla="*/ 10 h 17"/>
                  <a:gd name="T6" fmla="*/ 19 w 22"/>
                  <a:gd name="T7" fmla="*/ 17 h 17"/>
                  <a:gd name="T8" fmla="*/ 0 w 22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0" y="5"/>
                    </a:moveTo>
                    <a:lnTo>
                      <a:pt x="3" y="0"/>
                    </a:lnTo>
                    <a:lnTo>
                      <a:pt x="22" y="10"/>
                    </a:lnTo>
                    <a:lnTo>
                      <a:pt x="19" y="1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8" name="Freeform 173"/>
              <p:cNvSpPr>
                <a:spLocks noEditPoints="1"/>
              </p:cNvSpPr>
              <p:nvPr/>
            </p:nvSpPr>
            <p:spPr bwMode="auto">
              <a:xfrm>
                <a:off x="5344" y="2439"/>
                <a:ext cx="27" cy="28"/>
              </a:xfrm>
              <a:custGeom>
                <a:avLst/>
                <a:gdLst>
                  <a:gd name="T0" fmla="*/ 0 w 16"/>
                  <a:gd name="T1" fmla="*/ 9 h 16"/>
                  <a:gd name="T2" fmla="*/ 3 w 16"/>
                  <a:gd name="T3" fmla="*/ 4 h 16"/>
                  <a:gd name="T4" fmla="*/ 5 w 16"/>
                  <a:gd name="T5" fmla="*/ 1 h 16"/>
                  <a:gd name="T6" fmla="*/ 7 w 16"/>
                  <a:gd name="T7" fmla="*/ 1 h 16"/>
                  <a:gd name="T8" fmla="*/ 10 w 16"/>
                  <a:gd name="T9" fmla="*/ 1 h 16"/>
                  <a:gd name="T10" fmla="*/ 12 w 16"/>
                  <a:gd name="T11" fmla="*/ 2 h 16"/>
                  <a:gd name="T12" fmla="*/ 14 w 16"/>
                  <a:gd name="T13" fmla="*/ 4 h 16"/>
                  <a:gd name="T14" fmla="*/ 15 w 16"/>
                  <a:gd name="T15" fmla="*/ 6 h 16"/>
                  <a:gd name="T16" fmla="*/ 15 w 16"/>
                  <a:gd name="T17" fmla="*/ 8 h 16"/>
                  <a:gd name="T18" fmla="*/ 15 w 16"/>
                  <a:gd name="T19" fmla="*/ 10 h 16"/>
                  <a:gd name="T20" fmla="*/ 11 w 16"/>
                  <a:gd name="T21" fmla="*/ 16 h 16"/>
                  <a:gd name="T22" fmla="*/ 0 w 16"/>
                  <a:gd name="T23" fmla="*/ 9 h 16"/>
                  <a:gd name="T24" fmla="*/ 5 w 16"/>
                  <a:gd name="T25" fmla="*/ 7 h 16"/>
                  <a:gd name="T26" fmla="*/ 11 w 16"/>
                  <a:gd name="T27" fmla="*/ 11 h 16"/>
                  <a:gd name="T28" fmla="*/ 11 w 16"/>
                  <a:gd name="T29" fmla="*/ 10 h 16"/>
                  <a:gd name="T30" fmla="*/ 12 w 16"/>
                  <a:gd name="T31" fmla="*/ 8 h 16"/>
                  <a:gd name="T32" fmla="*/ 12 w 16"/>
                  <a:gd name="T33" fmla="*/ 7 h 16"/>
                  <a:gd name="T34" fmla="*/ 10 w 16"/>
                  <a:gd name="T35" fmla="*/ 5 h 16"/>
                  <a:gd name="T36" fmla="*/ 7 w 16"/>
                  <a:gd name="T37" fmla="*/ 4 h 16"/>
                  <a:gd name="T38" fmla="*/ 5 w 16"/>
                  <a:gd name="T39" fmla="*/ 6 h 16"/>
                  <a:gd name="T40" fmla="*/ 5 w 16"/>
                  <a:gd name="T4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16">
                    <a:moveTo>
                      <a:pt x="0" y="9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0" y="1"/>
                      <a:pt x="11" y="1"/>
                      <a:pt x="12" y="2"/>
                    </a:cubicBezTo>
                    <a:cubicBezTo>
                      <a:pt x="13" y="2"/>
                      <a:pt x="14" y="3"/>
                      <a:pt x="14" y="4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6" y="7"/>
                      <a:pt x="16" y="7"/>
                      <a:pt x="15" y="8"/>
                    </a:cubicBezTo>
                    <a:cubicBezTo>
                      <a:pt x="15" y="9"/>
                      <a:pt x="15" y="10"/>
                      <a:pt x="15" y="10"/>
                    </a:cubicBezTo>
                    <a:cubicBezTo>
                      <a:pt x="11" y="16"/>
                      <a:pt x="11" y="16"/>
                      <a:pt x="11" y="16"/>
                    </a:cubicBezTo>
                    <a:lnTo>
                      <a:pt x="0" y="9"/>
                    </a:lnTo>
                    <a:close/>
                    <a:moveTo>
                      <a:pt x="5" y="7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9"/>
                      <a:pt x="12" y="8"/>
                      <a:pt x="12" y="8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1" y="6"/>
                      <a:pt x="11" y="6"/>
                      <a:pt x="10" y="5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6" y="5"/>
                      <a:pt x="6" y="5"/>
                      <a:pt x="5" y="6"/>
                    </a:cubicBez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9" name="Freeform 174"/>
              <p:cNvSpPr>
                <a:spLocks noEditPoints="1"/>
              </p:cNvSpPr>
              <p:nvPr/>
            </p:nvSpPr>
            <p:spPr bwMode="auto">
              <a:xfrm>
                <a:off x="5359" y="2417"/>
                <a:ext cx="24" cy="26"/>
              </a:xfrm>
              <a:custGeom>
                <a:avLst/>
                <a:gdLst>
                  <a:gd name="T0" fmla="*/ 4 w 14"/>
                  <a:gd name="T1" fmla="*/ 13 h 15"/>
                  <a:gd name="T2" fmla="*/ 0 w 14"/>
                  <a:gd name="T3" fmla="*/ 9 h 15"/>
                  <a:gd name="T4" fmla="*/ 1 w 14"/>
                  <a:gd name="T5" fmla="*/ 4 h 15"/>
                  <a:gd name="T6" fmla="*/ 5 w 14"/>
                  <a:gd name="T7" fmla="*/ 1 h 15"/>
                  <a:gd name="T8" fmla="*/ 11 w 14"/>
                  <a:gd name="T9" fmla="*/ 2 h 15"/>
                  <a:gd name="T10" fmla="*/ 13 w 14"/>
                  <a:gd name="T11" fmla="*/ 4 h 15"/>
                  <a:gd name="T12" fmla="*/ 14 w 14"/>
                  <a:gd name="T13" fmla="*/ 7 h 15"/>
                  <a:gd name="T14" fmla="*/ 13 w 14"/>
                  <a:gd name="T15" fmla="*/ 11 h 15"/>
                  <a:gd name="T16" fmla="*/ 11 w 14"/>
                  <a:gd name="T17" fmla="*/ 14 h 15"/>
                  <a:gd name="T18" fmla="*/ 8 w 14"/>
                  <a:gd name="T19" fmla="*/ 15 h 15"/>
                  <a:gd name="T20" fmla="*/ 4 w 14"/>
                  <a:gd name="T21" fmla="*/ 13 h 15"/>
                  <a:gd name="T22" fmla="*/ 6 w 14"/>
                  <a:gd name="T23" fmla="*/ 10 h 15"/>
                  <a:gd name="T24" fmla="*/ 9 w 14"/>
                  <a:gd name="T25" fmla="*/ 11 h 15"/>
                  <a:gd name="T26" fmla="*/ 10 w 14"/>
                  <a:gd name="T27" fmla="*/ 9 h 15"/>
                  <a:gd name="T28" fmla="*/ 11 w 14"/>
                  <a:gd name="T29" fmla="*/ 7 h 15"/>
                  <a:gd name="T30" fmla="*/ 8 w 14"/>
                  <a:gd name="T31" fmla="*/ 5 h 15"/>
                  <a:gd name="T32" fmla="*/ 6 w 14"/>
                  <a:gd name="T33" fmla="*/ 4 h 15"/>
                  <a:gd name="T34" fmla="*/ 4 w 14"/>
                  <a:gd name="T35" fmla="*/ 6 h 15"/>
                  <a:gd name="T36" fmla="*/ 4 w 14"/>
                  <a:gd name="T37" fmla="*/ 8 h 15"/>
                  <a:gd name="T38" fmla="*/ 6 w 14"/>
                  <a:gd name="T3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5">
                    <a:moveTo>
                      <a:pt x="4" y="13"/>
                    </a:moveTo>
                    <a:cubicBezTo>
                      <a:pt x="2" y="12"/>
                      <a:pt x="1" y="11"/>
                      <a:pt x="0" y="9"/>
                    </a:cubicBezTo>
                    <a:cubicBezTo>
                      <a:pt x="0" y="8"/>
                      <a:pt x="0" y="6"/>
                      <a:pt x="1" y="4"/>
                    </a:cubicBezTo>
                    <a:cubicBezTo>
                      <a:pt x="2" y="2"/>
                      <a:pt x="4" y="1"/>
                      <a:pt x="5" y="1"/>
                    </a:cubicBezTo>
                    <a:cubicBezTo>
                      <a:pt x="7" y="0"/>
                      <a:pt x="9" y="0"/>
                      <a:pt x="11" y="2"/>
                    </a:cubicBezTo>
                    <a:cubicBezTo>
                      <a:pt x="12" y="2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2"/>
                      <a:pt x="12" y="13"/>
                      <a:pt x="11" y="14"/>
                    </a:cubicBezTo>
                    <a:cubicBezTo>
                      <a:pt x="10" y="14"/>
                      <a:pt x="9" y="15"/>
                      <a:pt x="8" y="15"/>
                    </a:cubicBezTo>
                    <a:cubicBezTo>
                      <a:pt x="6" y="15"/>
                      <a:pt x="5" y="14"/>
                      <a:pt x="4" y="13"/>
                    </a:cubicBezTo>
                    <a:close/>
                    <a:moveTo>
                      <a:pt x="6" y="10"/>
                    </a:moveTo>
                    <a:cubicBezTo>
                      <a:pt x="7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0" y="6"/>
                      <a:pt x="10" y="6"/>
                      <a:pt x="8" y="5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3" y="7"/>
                      <a:pt x="4" y="8"/>
                    </a:cubicBezTo>
                    <a:cubicBezTo>
                      <a:pt x="4" y="8"/>
                      <a:pt x="5" y="9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0" name="Rectangle 175"/>
              <p:cNvSpPr>
                <a:spLocks noChangeArrowheads="1"/>
              </p:cNvSpPr>
              <p:nvPr/>
            </p:nvSpPr>
            <p:spPr bwMode="auto">
              <a:xfrm>
                <a:off x="4652" y="2760"/>
                <a:ext cx="7" cy="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1" name="Freeform 176"/>
              <p:cNvSpPr>
                <a:spLocks/>
              </p:cNvSpPr>
              <p:nvPr/>
            </p:nvSpPr>
            <p:spPr bwMode="auto">
              <a:xfrm>
                <a:off x="4664" y="2760"/>
                <a:ext cx="20" cy="24"/>
              </a:xfrm>
              <a:custGeom>
                <a:avLst/>
                <a:gdLst>
                  <a:gd name="T0" fmla="*/ 0 w 20"/>
                  <a:gd name="T1" fmla="*/ 0 h 24"/>
                  <a:gd name="T2" fmla="*/ 5 w 20"/>
                  <a:gd name="T3" fmla="*/ 0 h 24"/>
                  <a:gd name="T4" fmla="*/ 13 w 20"/>
                  <a:gd name="T5" fmla="*/ 14 h 24"/>
                  <a:gd name="T6" fmla="*/ 13 w 20"/>
                  <a:gd name="T7" fmla="*/ 0 h 24"/>
                  <a:gd name="T8" fmla="*/ 20 w 20"/>
                  <a:gd name="T9" fmla="*/ 0 h 24"/>
                  <a:gd name="T10" fmla="*/ 20 w 20"/>
                  <a:gd name="T11" fmla="*/ 24 h 24"/>
                  <a:gd name="T12" fmla="*/ 13 w 20"/>
                  <a:gd name="T13" fmla="*/ 24 h 24"/>
                  <a:gd name="T14" fmla="*/ 5 w 20"/>
                  <a:gd name="T15" fmla="*/ 10 h 24"/>
                  <a:gd name="T16" fmla="*/ 5 w 20"/>
                  <a:gd name="T17" fmla="*/ 24 h 24"/>
                  <a:gd name="T18" fmla="*/ 0 w 20"/>
                  <a:gd name="T19" fmla="*/ 24 h 24"/>
                  <a:gd name="T20" fmla="*/ 0 w 20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lnTo>
                      <a:pt x="5" y="0"/>
                    </a:lnTo>
                    <a:lnTo>
                      <a:pt x="13" y="14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24"/>
                    </a:lnTo>
                    <a:lnTo>
                      <a:pt x="13" y="24"/>
                    </a:lnTo>
                    <a:lnTo>
                      <a:pt x="5" y="10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2" name="Freeform 177"/>
              <p:cNvSpPr>
                <a:spLocks noEditPoints="1"/>
              </p:cNvSpPr>
              <p:nvPr/>
            </p:nvSpPr>
            <p:spPr bwMode="auto">
              <a:xfrm>
                <a:off x="4689" y="2760"/>
                <a:ext cx="21" cy="24"/>
              </a:xfrm>
              <a:custGeom>
                <a:avLst/>
                <a:gdLst>
                  <a:gd name="T0" fmla="*/ 0 w 12"/>
                  <a:gd name="T1" fmla="*/ 0 h 14"/>
                  <a:gd name="T2" fmla="*/ 6 w 12"/>
                  <a:gd name="T3" fmla="*/ 0 h 14"/>
                  <a:gd name="T4" fmla="*/ 9 w 12"/>
                  <a:gd name="T5" fmla="*/ 1 h 14"/>
                  <a:gd name="T6" fmla="*/ 11 w 12"/>
                  <a:gd name="T7" fmla="*/ 2 h 14"/>
                  <a:gd name="T8" fmla="*/ 12 w 12"/>
                  <a:gd name="T9" fmla="*/ 4 h 14"/>
                  <a:gd name="T10" fmla="*/ 12 w 12"/>
                  <a:gd name="T11" fmla="*/ 7 h 14"/>
                  <a:gd name="T12" fmla="*/ 12 w 12"/>
                  <a:gd name="T13" fmla="*/ 10 h 14"/>
                  <a:gd name="T14" fmla="*/ 10 w 12"/>
                  <a:gd name="T15" fmla="*/ 12 h 14"/>
                  <a:gd name="T16" fmla="*/ 9 w 12"/>
                  <a:gd name="T17" fmla="*/ 13 h 14"/>
                  <a:gd name="T18" fmla="*/ 6 w 12"/>
                  <a:gd name="T19" fmla="*/ 14 h 14"/>
                  <a:gd name="T20" fmla="*/ 0 w 12"/>
                  <a:gd name="T21" fmla="*/ 14 h 14"/>
                  <a:gd name="T22" fmla="*/ 0 w 12"/>
                  <a:gd name="T23" fmla="*/ 0 h 14"/>
                  <a:gd name="T24" fmla="*/ 4 w 12"/>
                  <a:gd name="T25" fmla="*/ 3 h 14"/>
                  <a:gd name="T26" fmla="*/ 4 w 12"/>
                  <a:gd name="T27" fmla="*/ 11 h 14"/>
                  <a:gd name="T28" fmla="*/ 5 w 12"/>
                  <a:gd name="T29" fmla="*/ 11 h 14"/>
                  <a:gd name="T30" fmla="*/ 7 w 12"/>
                  <a:gd name="T31" fmla="*/ 10 h 14"/>
                  <a:gd name="T32" fmla="*/ 8 w 12"/>
                  <a:gd name="T33" fmla="*/ 9 h 14"/>
                  <a:gd name="T34" fmla="*/ 8 w 12"/>
                  <a:gd name="T35" fmla="*/ 7 h 14"/>
                  <a:gd name="T36" fmla="*/ 7 w 12"/>
                  <a:gd name="T37" fmla="*/ 4 h 14"/>
                  <a:gd name="T38" fmla="*/ 5 w 12"/>
                  <a:gd name="T39" fmla="*/ 3 h 14"/>
                  <a:gd name="T40" fmla="*/ 4 w 12"/>
                  <a:gd name="T4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1"/>
                      <a:pt x="10" y="2"/>
                      <a:pt x="11" y="2"/>
                    </a:cubicBezTo>
                    <a:cubicBezTo>
                      <a:pt x="11" y="3"/>
                      <a:pt x="12" y="4"/>
                      <a:pt x="12" y="4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8"/>
                      <a:pt x="12" y="9"/>
                      <a:pt x="12" y="10"/>
                    </a:cubicBezTo>
                    <a:cubicBezTo>
                      <a:pt x="11" y="11"/>
                      <a:pt x="11" y="12"/>
                      <a:pt x="10" y="12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7" y="14"/>
                      <a:pt x="6" y="14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0" y="0"/>
                    </a:lnTo>
                    <a:close/>
                    <a:moveTo>
                      <a:pt x="4" y="3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7" y="10"/>
                      <a:pt x="7" y="10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8" y="6"/>
                      <a:pt x="8" y="5"/>
                      <a:pt x="7" y="4"/>
                    </a:cubicBezTo>
                    <a:cubicBezTo>
                      <a:pt x="7" y="4"/>
                      <a:pt x="6" y="3"/>
                      <a:pt x="5" y="3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3" name="Rectangle 178"/>
              <p:cNvSpPr>
                <a:spLocks noChangeArrowheads="1"/>
              </p:cNvSpPr>
              <p:nvPr/>
            </p:nvSpPr>
            <p:spPr bwMode="auto">
              <a:xfrm>
                <a:off x="4715" y="2760"/>
                <a:ext cx="7" cy="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4" name="Freeform 179"/>
              <p:cNvSpPr>
                <a:spLocks/>
              </p:cNvSpPr>
              <p:nvPr/>
            </p:nvSpPr>
            <p:spPr bwMode="auto">
              <a:xfrm>
                <a:off x="4725" y="2760"/>
                <a:ext cx="23" cy="24"/>
              </a:xfrm>
              <a:custGeom>
                <a:avLst/>
                <a:gdLst>
                  <a:gd name="T0" fmla="*/ 7 w 13"/>
                  <a:gd name="T1" fmla="*/ 9 h 14"/>
                  <a:gd name="T2" fmla="*/ 7 w 13"/>
                  <a:gd name="T3" fmla="*/ 6 h 14"/>
                  <a:gd name="T4" fmla="*/ 13 w 13"/>
                  <a:gd name="T5" fmla="*/ 6 h 14"/>
                  <a:gd name="T6" fmla="*/ 13 w 13"/>
                  <a:gd name="T7" fmla="*/ 12 h 14"/>
                  <a:gd name="T8" fmla="*/ 10 w 13"/>
                  <a:gd name="T9" fmla="*/ 13 h 14"/>
                  <a:gd name="T10" fmla="*/ 7 w 13"/>
                  <a:gd name="T11" fmla="*/ 14 h 14"/>
                  <a:gd name="T12" fmla="*/ 3 w 13"/>
                  <a:gd name="T13" fmla="*/ 13 h 14"/>
                  <a:gd name="T14" fmla="*/ 1 w 13"/>
                  <a:gd name="T15" fmla="*/ 11 h 14"/>
                  <a:gd name="T16" fmla="*/ 0 w 13"/>
                  <a:gd name="T17" fmla="*/ 7 h 14"/>
                  <a:gd name="T18" fmla="*/ 1 w 13"/>
                  <a:gd name="T19" fmla="*/ 3 h 14"/>
                  <a:gd name="T20" fmla="*/ 4 w 13"/>
                  <a:gd name="T21" fmla="*/ 1 h 14"/>
                  <a:gd name="T22" fmla="*/ 7 w 13"/>
                  <a:gd name="T23" fmla="*/ 0 h 14"/>
                  <a:gd name="T24" fmla="*/ 10 w 13"/>
                  <a:gd name="T25" fmla="*/ 0 h 14"/>
                  <a:gd name="T26" fmla="*/ 12 w 13"/>
                  <a:gd name="T27" fmla="*/ 2 h 14"/>
                  <a:gd name="T28" fmla="*/ 13 w 13"/>
                  <a:gd name="T29" fmla="*/ 4 h 14"/>
                  <a:gd name="T30" fmla="*/ 9 w 13"/>
                  <a:gd name="T31" fmla="*/ 5 h 14"/>
                  <a:gd name="T32" fmla="*/ 9 w 13"/>
                  <a:gd name="T33" fmla="*/ 3 h 14"/>
                  <a:gd name="T34" fmla="*/ 7 w 13"/>
                  <a:gd name="T35" fmla="*/ 3 h 14"/>
                  <a:gd name="T36" fmla="*/ 5 w 13"/>
                  <a:gd name="T37" fmla="*/ 4 h 14"/>
                  <a:gd name="T38" fmla="*/ 4 w 13"/>
                  <a:gd name="T39" fmla="*/ 7 h 14"/>
                  <a:gd name="T40" fmla="*/ 5 w 13"/>
                  <a:gd name="T41" fmla="*/ 10 h 14"/>
                  <a:gd name="T42" fmla="*/ 7 w 13"/>
                  <a:gd name="T43" fmla="*/ 11 h 14"/>
                  <a:gd name="T44" fmla="*/ 8 w 13"/>
                  <a:gd name="T45" fmla="*/ 11 h 14"/>
                  <a:gd name="T46" fmla="*/ 10 w 13"/>
                  <a:gd name="T47" fmla="*/ 10 h 14"/>
                  <a:gd name="T48" fmla="*/ 10 w 13"/>
                  <a:gd name="T49" fmla="*/ 9 h 14"/>
                  <a:gd name="T50" fmla="*/ 7 w 13"/>
                  <a:gd name="T5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4">
                    <a:moveTo>
                      <a:pt x="7" y="9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1" y="13"/>
                      <a:pt x="10" y="13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5" y="14"/>
                      <a:pt x="4" y="13"/>
                      <a:pt x="3" y="13"/>
                    </a:cubicBezTo>
                    <a:cubicBezTo>
                      <a:pt x="2" y="12"/>
                      <a:pt x="1" y="12"/>
                      <a:pt x="1" y="11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2" y="2"/>
                      <a:pt x="2" y="1"/>
                      <a:pt x="4" y="1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1"/>
                      <a:pt x="12" y="1"/>
                      <a:pt x="12" y="2"/>
                    </a:cubicBezTo>
                    <a:cubicBezTo>
                      <a:pt x="13" y="2"/>
                      <a:pt x="13" y="3"/>
                      <a:pt x="13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4" y="9"/>
                      <a:pt x="5" y="10"/>
                    </a:cubicBezTo>
                    <a:cubicBezTo>
                      <a:pt x="5" y="11"/>
                      <a:pt x="6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5" name="Freeform 180"/>
              <p:cNvSpPr>
                <a:spLocks/>
              </p:cNvSpPr>
              <p:nvPr/>
            </p:nvSpPr>
            <p:spPr bwMode="auto">
              <a:xfrm>
                <a:off x="4753" y="2760"/>
                <a:ext cx="22" cy="24"/>
              </a:xfrm>
              <a:custGeom>
                <a:avLst/>
                <a:gdLst>
                  <a:gd name="T0" fmla="*/ 0 w 22"/>
                  <a:gd name="T1" fmla="*/ 0 h 24"/>
                  <a:gd name="T2" fmla="*/ 7 w 22"/>
                  <a:gd name="T3" fmla="*/ 0 h 24"/>
                  <a:gd name="T4" fmla="*/ 15 w 22"/>
                  <a:gd name="T5" fmla="*/ 14 h 24"/>
                  <a:gd name="T6" fmla="*/ 15 w 22"/>
                  <a:gd name="T7" fmla="*/ 0 h 24"/>
                  <a:gd name="T8" fmla="*/ 22 w 22"/>
                  <a:gd name="T9" fmla="*/ 0 h 24"/>
                  <a:gd name="T10" fmla="*/ 22 w 22"/>
                  <a:gd name="T11" fmla="*/ 24 h 24"/>
                  <a:gd name="T12" fmla="*/ 15 w 22"/>
                  <a:gd name="T13" fmla="*/ 24 h 24"/>
                  <a:gd name="T14" fmla="*/ 7 w 22"/>
                  <a:gd name="T15" fmla="*/ 10 h 24"/>
                  <a:gd name="T16" fmla="*/ 7 w 22"/>
                  <a:gd name="T17" fmla="*/ 24 h 24"/>
                  <a:gd name="T18" fmla="*/ 0 w 22"/>
                  <a:gd name="T19" fmla="*/ 24 h 24"/>
                  <a:gd name="T20" fmla="*/ 0 w 22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4">
                    <a:moveTo>
                      <a:pt x="0" y="0"/>
                    </a:moveTo>
                    <a:lnTo>
                      <a:pt x="7" y="0"/>
                    </a:lnTo>
                    <a:lnTo>
                      <a:pt x="15" y="14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2" y="24"/>
                    </a:lnTo>
                    <a:lnTo>
                      <a:pt x="15" y="24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6" name="Freeform 181"/>
              <p:cNvSpPr>
                <a:spLocks noEditPoints="1"/>
              </p:cNvSpPr>
              <p:nvPr/>
            </p:nvSpPr>
            <p:spPr bwMode="auto">
              <a:xfrm>
                <a:off x="4777" y="2760"/>
                <a:ext cx="24" cy="24"/>
              </a:xfrm>
              <a:custGeom>
                <a:avLst/>
                <a:gdLst>
                  <a:gd name="T0" fmla="*/ 15 w 24"/>
                  <a:gd name="T1" fmla="*/ 19 h 24"/>
                  <a:gd name="T2" fmla="*/ 8 w 24"/>
                  <a:gd name="T3" fmla="*/ 19 h 24"/>
                  <a:gd name="T4" fmla="*/ 7 w 24"/>
                  <a:gd name="T5" fmla="*/ 24 h 24"/>
                  <a:gd name="T6" fmla="*/ 0 w 24"/>
                  <a:gd name="T7" fmla="*/ 24 h 24"/>
                  <a:gd name="T8" fmla="*/ 8 w 24"/>
                  <a:gd name="T9" fmla="*/ 0 h 24"/>
                  <a:gd name="T10" fmla="*/ 15 w 24"/>
                  <a:gd name="T11" fmla="*/ 0 h 24"/>
                  <a:gd name="T12" fmla="*/ 24 w 24"/>
                  <a:gd name="T13" fmla="*/ 24 h 24"/>
                  <a:gd name="T14" fmla="*/ 17 w 24"/>
                  <a:gd name="T15" fmla="*/ 24 h 24"/>
                  <a:gd name="T16" fmla="*/ 15 w 24"/>
                  <a:gd name="T17" fmla="*/ 19 h 24"/>
                  <a:gd name="T18" fmla="*/ 13 w 24"/>
                  <a:gd name="T19" fmla="*/ 14 h 24"/>
                  <a:gd name="T20" fmla="*/ 12 w 24"/>
                  <a:gd name="T21" fmla="*/ 7 h 24"/>
                  <a:gd name="T22" fmla="*/ 8 w 24"/>
                  <a:gd name="T23" fmla="*/ 14 h 24"/>
                  <a:gd name="T24" fmla="*/ 13 w 24"/>
                  <a:gd name="T2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19"/>
                    </a:moveTo>
                    <a:lnTo>
                      <a:pt x="8" y="19"/>
                    </a:lnTo>
                    <a:lnTo>
                      <a:pt x="7" y="24"/>
                    </a:lnTo>
                    <a:lnTo>
                      <a:pt x="0" y="24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4" y="24"/>
                    </a:lnTo>
                    <a:lnTo>
                      <a:pt x="17" y="24"/>
                    </a:lnTo>
                    <a:lnTo>
                      <a:pt x="15" y="19"/>
                    </a:lnTo>
                    <a:close/>
                    <a:moveTo>
                      <a:pt x="13" y="14"/>
                    </a:moveTo>
                    <a:lnTo>
                      <a:pt x="12" y="7"/>
                    </a:lnTo>
                    <a:lnTo>
                      <a:pt x="8" y="14"/>
                    </a:lnTo>
                    <a:lnTo>
                      <a:pt x="1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7" name="Freeform 182"/>
              <p:cNvSpPr>
                <a:spLocks noEditPoints="1"/>
              </p:cNvSpPr>
              <p:nvPr/>
            </p:nvSpPr>
            <p:spPr bwMode="auto">
              <a:xfrm>
                <a:off x="4802" y="2760"/>
                <a:ext cx="23" cy="29"/>
              </a:xfrm>
              <a:custGeom>
                <a:avLst/>
                <a:gdLst>
                  <a:gd name="T0" fmla="*/ 9 w 13"/>
                  <a:gd name="T1" fmla="*/ 8 h 17"/>
                  <a:gd name="T2" fmla="*/ 13 w 13"/>
                  <a:gd name="T3" fmla="*/ 9 h 17"/>
                  <a:gd name="T4" fmla="*/ 12 w 13"/>
                  <a:gd name="T5" fmla="*/ 12 h 17"/>
                  <a:gd name="T6" fmla="*/ 10 w 13"/>
                  <a:gd name="T7" fmla="*/ 13 h 17"/>
                  <a:gd name="T8" fmla="*/ 7 w 13"/>
                  <a:gd name="T9" fmla="*/ 14 h 17"/>
                  <a:gd name="T10" fmla="*/ 3 w 13"/>
                  <a:gd name="T11" fmla="*/ 13 h 17"/>
                  <a:gd name="T12" fmla="*/ 1 w 13"/>
                  <a:gd name="T13" fmla="*/ 11 h 17"/>
                  <a:gd name="T14" fmla="*/ 0 w 13"/>
                  <a:gd name="T15" fmla="*/ 7 h 17"/>
                  <a:gd name="T16" fmla="*/ 2 w 13"/>
                  <a:gd name="T17" fmla="*/ 2 h 17"/>
                  <a:gd name="T18" fmla="*/ 7 w 13"/>
                  <a:gd name="T19" fmla="*/ 0 h 17"/>
                  <a:gd name="T20" fmla="*/ 11 w 13"/>
                  <a:gd name="T21" fmla="*/ 1 h 17"/>
                  <a:gd name="T22" fmla="*/ 13 w 13"/>
                  <a:gd name="T23" fmla="*/ 4 h 17"/>
                  <a:gd name="T24" fmla="*/ 9 w 13"/>
                  <a:gd name="T25" fmla="*/ 5 h 17"/>
                  <a:gd name="T26" fmla="*/ 9 w 13"/>
                  <a:gd name="T27" fmla="*/ 4 h 17"/>
                  <a:gd name="T28" fmla="*/ 8 w 13"/>
                  <a:gd name="T29" fmla="*/ 3 h 17"/>
                  <a:gd name="T30" fmla="*/ 7 w 13"/>
                  <a:gd name="T31" fmla="*/ 3 h 17"/>
                  <a:gd name="T32" fmla="*/ 5 w 13"/>
                  <a:gd name="T33" fmla="*/ 4 h 17"/>
                  <a:gd name="T34" fmla="*/ 4 w 13"/>
                  <a:gd name="T35" fmla="*/ 7 h 17"/>
                  <a:gd name="T36" fmla="*/ 5 w 13"/>
                  <a:gd name="T37" fmla="*/ 10 h 17"/>
                  <a:gd name="T38" fmla="*/ 7 w 13"/>
                  <a:gd name="T39" fmla="*/ 11 h 17"/>
                  <a:gd name="T40" fmla="*/ 8 w 13"/>
                  <a:gd name="T41" fmla="*/ 10 h 17"/>
                  <a:gd name="T42" fmla="*/ 9 w 13"/>
                  <a:gd name="T43" fmla="*/ 8 h 17"/>
                  <a:gd name="T44" fmla="*/ 4 w 13"/>
                  <a:gd name="T45" fmla="*/ 15 h 17"/>
                  <a:gd name="T46" fmla="*/ 4 w 13"/>
                  <a:gd name="T47" fmla="*/ 14 h 17"/>
                  <a:gd name="T48" fmla="*/ 6 w 13"/>
                  <a:gd name="T49" fmla="*/ 14 h 17"/>
                  <a:gd name="T50" fmla="*/ 8 w 13"/>
                  <a:gd name="T51" fmla="*/ 14 h 17"/>
                  <a:gd name="T52" fmla="*/ 9 w 13"/>
                  <a:gd name="T53" fmla="*/ 15 h 17"/>
                  <a:gd name="T54" fmla="*/ 9 w 13"/>
                  <a:gd name="T55" fmla="*/ 16 h 17"/>
                  <a:gd name="T56" fmla="*/ 8 w 13"/>
                  <a:gd name="T57" fmla="*/ 17 h 17"/>
                  <a:gd name="T58" fmla="*/ 6 w 13"/>
                  <a:gd name="T59" fmla="*/ 17 h 17"/>
                  <a:gd name="T60" fmla="*/ 3 w 13"/>
                  <a:gd name="T61" fmla="*/ 17 h 17"/>
                  <a:gd name="T62" fmla="*/ 3 w 13"/>
                  <a:gd name="T63" fmla="*/ 16 h 17"/>
                  <a:gd name="T64" fmla="*/ 5 w 13"/>
                  <a:gd name="T65" fmla="*/ 16 h 17"/>
                  <a:gd name="T66" fmla="*/ 6 w 13"/>
                  <a:gd name="T67" fmla="*/ 16 h 17"/>
                  <a:gd name="T68" fmla="*/ 7 w 13"/>
                  <a:gd name="T69" fmla="*/ 15 h 17"/>
                  <a:gd name="T70" fmla="*/ 6 w 13"/>
                  <a:gd name="T71" fmla="*/ 15 h 17"/>
                  <a:gd name="T72" fmla="*/ 6 w 13"/>
                  <a:gd name="T73" fmla="*/ 15 h 17"/>
                  <a:gd name="T74" fmla="*/ 4 w 13"/>
                  <a:gd name="T7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7">
                    <a:moveTo>
                      <a:pt x="9" y="8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2" y="11"/>
                      <a:pt x="12" y="12"/>
                    </a:cubicBezTo>
                    <a:cubicBezTo>
                      <a:pt x="11" y="12"/>
                      <a:pt x="11" y="13"/>
                      <a:pt x="10" y="13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5" y="14"/>
                      <a:pt x="4" y="14"/>
                      <a:pt x="3" y="13"/>
                    </a:cubicBezTo>
                    <a:cubicBezTo>
                      <a:pt x="2" y="13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10" y="0"/>
                      <a:pt x="11" y="1"/>
                    </a:cubicBezTo>
                    <a:cubicBezTo>
                      <a:pt x="12" y="2"/>
                      <a:pt x="12" y="3"/>
                      <a:pt x="13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4" y="9"/>
                      <a:pt x="5" y="10"/>
                    </a:cubicBezTo>
                    <a:cubicBezTo>
                      <a:pt x="5" y="10"/>
                      <a:pt x="6" y="11"/>
                      <a:pt x="7" y="11"/>
                    </a:cubicBezTo>
                    <a:cubicBezTo>
                      <a:pt x="7" y="11"/>
                      <a:pt x="8" y="10"/>
                      <a:pt x="8" y="10"/>
                    </a:cubicBezTo>
                    <a:cubicBezTo>
                      <a:pt x="9" y="10"/>
                      <a:pt x="9" y="9"/>
                      <a:pt x="9" y="8"/>
                    </a:cubicBezTo>
                    <a:close/>
                    <a:moveTo>
                      <a:pt x="4" y="15"/>
                    </a:move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6" y="17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7" y="15"/>
                    </a:cubicBezTo>
                    <a:cubicBezTo>
                      <a:pt x="7" y="15"/>
                      <a:pt x="7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5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8" name="Freeform 183"/>
              <p:cNvSpPr>
                <a:spLocks noEditPoints="1"/>
              </p:cNvSpPr>
              <p:nvPr/>
            </p:nvSpPr>
            <p:spPr bwMode="auto">
              <a:xfrm>
                <a:off x="4825" y="2755"/>
                <a:ext cx="25" cy="29"/>
              </a:xfrm>
              <a:custGeom>
                <a:avLst/>
                <a:gdLst>
                  <a:gd name="T0" fmla="*/ 10 w 15"/>
                  <a:gd name="T1" fmla="*/ 14 h 17"/>
                  <a:gd name="T2" fmla="*/ 5 w 15"/>
                  <a:gd name="T3" fmla="*/ 14 h 17"/>
                  <a:gd name="T4" fmla="*/ 5 w 15"/>
                  <a:gd name="T5" fmla="*/ 17 h 17"/>
                  <a:gd name="T6" fmla="*/ 0 w 15"/>
                  <a:gd name="T7" fmla="*/ 17 h 17"/>
                  <a:gd name="T8" fmla="*/ 5 w 15"/>
                  <a:gd name="T9" fmla="*/ 3 h 17"/>
                  <a:gd name="T10" fmla="*/ 10 w 15"/>
                  <a:gd name="T11" fmla="*/ 3 h 17"/>
                  <a:gd name="T12" fmla="*/ 15 w 15"/>
                  <a:gd name="T13" fmla="*/ 17 h 17"/>
                  <a:gd name="T14" fmla="*/ 11 w 15"/>
                  <a:gd name="T15" fmla="*/ 17 h 17"/>
                  <a:gd name="T16" fmla="*/ 10 w 15"/>
                  <a:gd name="T17" fmla="*/ 14 h 17"/>
                  <a:gd name="T18" fmla="*/ 9 w 15"/>
                  <a:gd name="T19" fmla="*/ 0 h 17"/>
                  <a:gd name="T20" fmla="*/ 11 w 15"/>
                  <a:gd name="T21" fmla="*/ 0 h 17"/>
                  <a:gd name="T22" fmla="*/ 11 w 15"/>
                  <a:gd name="T23" fmla="*/ 0 h 17"/>
                  <a:gd name="T24" fmla="*/ 10 w 15"/>
                  <a:gd name="T25" fmla="*/ 2 h 17"/>
                  <a:gd name="T26" fmla="*/ 9 w 15"/>
                  <a:gd name="T27" fmla="*/ 3 h 17"/>
                  <a:gd name="T28" fmla="*/ 7 w 15"/>
                  <a:gd name="T29" fmla="*/ 2 h 17"/>
                  <a:gd name="T30" fmla="*/ 6 w 15"/>
                  <a:gd name="T31" fmla="*/ 2 h 17"/>
                  <a:gd name="T32" fmla="*/ 6 w 15"/>
                  <a:gd name="T33" fmla="*/ 2 h 17"/>
                  <a:gd name="T34" fmla="*/ 6 w 15"/>
                  <a:gd name="T35" fmla="*/ 3 h 17"/>
                  <a:gd name="T36" fmla="*/ 4 w 15"/>
                  <a:gd name="T37" fmla="*/ 3 h 17"/>
                  <a:gd name="T38" fmla="*/ 4 w 15"/>
                  <a:gd name="T39" fmla="*/ 2 h 17"/>
                  <a:gd name="T40" fmla="*/ 5 w 15"/>
                  <a:gd name="T41" fmla="*/ 1 h 17"/>
                  <a:gd name="T42" fmla="*/ 6 w 15"/>
                  <a:gd name="T43" fmla="*/ 0 h 17"/>
                  <a:gd name="T44" fmla="*/ 7 w 15"/>
                  <a:gd name="T45" fmla="*/ 0 h 17"/>
                  <a:gd name="T46" fmla="*/ 8 w 15"/>
                  <a:gd name="T47" fmla="*/ 0 h 17"/>
                  <a:gd name="T48" fmla="*/ 9 w 15"/>
                  <a:gd name="T49" fmla="*/ 1 h 17"/>
                  <a:gd name="T50" fmla="*/ 9 w 15"/>
                  <a:gd name="T51" fmla="*/ 1 h 17"/>
                  <a:gd name="T52" fmla="*/ 9 w 15"/>
                  <a:gd name="T53" fmla="*/ 0 h 17"/>
                  <a:gd name="T54" fmla="*/ 9 w 15"/>
                  <a:gd name="T55" fmla="*/ 11 h 17"/>
                  <a:gd name="T56" fmla="*/ 8 w 15"/>
                  <a:gd name="T57" fmla="*/ 7 h 17"/>
                  <a:gd name="T58" fmla="*/ 6 w 15"/>
                  <a:gd name="T59" fmla="*/ 11 h 17"/>
                  <a:gd name="T60" fmla="*/ 9 w 15"/>
                  <a:gd name="T6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" h="17">
                    <a:moveTo>
                      <a:pt x="10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1" y="17"/>
                      <a:pt x="11" y="17"/>
                      <a:pt x="11" y="17"/>
                    </a:cubicBezTo>
                    <a:lnTo>
                      <a:pt x="10" y="14"/>
                    </a:lnTo>
                    <a:close/>
                    <a:moveTo>
                      <a:pt x="9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2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9" y="3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  <a:moveTo>
                      <a:pt x="9" y="11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11"/>
                      <a:pt x="6" y="11"/>
                      <a:pt x="6" y="11"/>
                    </a:cubicBezTo>
                    <a:lnTo>
                      <a:pt x="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9" name="Freeform 184"/>
              <p:cNvSpPr>
                <a:spLocks noEditPoints="1"/>
              </p:cNvSpPr>
              <p:nvPr/>
            </p:nvSpPr>
            <p:spPr bwMode="auto">
              <a:xfrm>
                <a:off x="4852" y="2760"/>
                <a:ext cx="22" cy="24"/>
              </a:xfrm>
              <a:custGeom>
                <a:avLst/>
                <a:gdLst>
                  <a:gd name="T0" fmla="*/ 0 w 13"/>
                  <a:gd name="T1" fmla="*/ 7 h 14"/>
                  <a:gd name="T2" fmla="*/ 1 w 13"/>
                  <a:gd name="T3" fmla="*/ 2 h 14"/>
                  <a:gd name="T4" fmla="*/ 6 w 13"/>
                  <a:gd name="T5" fmla="*/ 0 h 14"/>
                  <a:gd name="T6" fmla="*/ 12 w 13"/>
                  <a:gd name="T7" fmla="*/ 2 h 14"/>
                  <a:gd name="T8" fmla="*/ 13 w 13"/>
                  <a:gd name="T9" fmla="*/ 7 h 14"/>
                  <a:gd name="T10" fmla="*/ 13 w 13"/>
                  <a:gd name="T11" fmla="*/ 11 h 14"/>
                  <a:gd name="T12" fmla="*/ 10 w 13"/>
                  <a:gd name="T13" fmla="*/ 13 h 14"/>
                  <a:gd name="T14" fmla="*/ 7 w 13"/>
                  <a:gd name="T15" fmla="*/ 14 h 14"/>
                  <a:gd name="T16" fmla="*/ 3 w 13"/>
                  <a:gd name="T17" fmla="*/ 13 h 14"/>
                  <a:gd name="T18" fmla="*/ 1 w 13"/>
                  <a:gd name="T19" fmla="*/ 11 h 14"/>
                  <a:gd name="T20" fmla="*/ 0 w 13"/>
                  <a:gd name="T21" fmla="*/ 7 h 14"/>
                  <a:gd name="T22" fmla="*/ 4 w 13"/>
                  <a:gd name="T23" fmla="*/ 7 h 14"/>
                  <a:gd name="T24" fmla="*/ 4 w 13"/>
                  <a:gd name="T25" fmla="*/ 10 h 14"/>
                  <a:gd name="T26" fmla="*/ 6 w 13"/>
                  <a:gd name="T27" fmla="*/ 11 h 14"/>
                  <a:gd name="T28" fmla="*/ 9 w 13"/>
                  <a:gd name="T29" fmla="*/ 10 h 14"/>
                  <a:gd name="T30" fmla="*/ 9 w 13"/>
                  <a:gd name="T31" fmla="*/ 7 h 14"/>
                  <a:gd name="T32" fmla="*/ 8 w 13"/>
                  <a:gd name="T33" fmla="*/ 4 h 14"/>
                  <a:gd name="T34" fmla="*/ 6 w 13"/>
                  <a:gd name="T35" fmla="*/ 3 h 14"/>
                  <a:gd name="T36" fmla="*/ 4 w 13"/>
                  <a:gd name="T37" fmla="*/ 4 h 14"/>
                  <a:gd name="T38" fmla="*/ 4 w 13"/>
                  <a:gd name="T3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9" y="0"/>
                      <a:pt x="10" y="1"/>
                      <a:pt x="12" y="2"/>
                    </a:cubicBezTo>
                    <a:cubicBezTo>
                      <a:pt x="13" y="3"/>
                      <a:pt x="13" y="5"/>
                      <a:pt x="13" y="7"/>
                    </a:cubicBezTo>
                    <a:cubicBezTo>
                      <a:pt x="13" y="8"/>
                      <a:pt x="13" y="10"/>
                      <a:pt x="13" y="11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5" y="14"/>
                      <a:pt x="4" y="14"/>
                      <a:pt x="3" y="13"/>
                    </a:cubicBezTo>
                    <a:cubicBezTo>
                      <a:pt x="2" y="13"/>
                      <a:pt x="1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lose/>
                    <a:moveTo>
                      <a:pt x="4" y="7"/>
                    </a:moveTo>
                    <a:cubicBezTo>
                      <a:pt x="4" y="8"/>
                      <a:pt x="4" y="9"/>
                      <a:pt x="4" y="10"/>
                    </a:cubicBezTo>
                    <a:cubicBezTo>
                      <a:pt x="5" y="10"/>
                      <a:pt x="6" y="11"/>
                      <a:pt x="6" y="11"/>
                    </a:cubicBezTo>
                    <a:cubicBezTo>
                      <a:pt x="7" y="11"/>
                      <a:pt x="8" y="10"/>
                      <a:pt x="9" y="10"/>
                    </a:cubicBezTo>
                    <a:cubicBezTo>
                      <a:pt x="9" y="9"/>
                      <a:pt x="9" y="8"/>
                      <a:pt x="9" y="7"/>
                    </a:cubicBezTo>
                    <a:cubicBezTo>
                      <a:pt x="9" y="6"/>
                      <a:pt x="9" y="5"/>
                      <a:pt x="8" y="4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0" name="Freeform 185"/>
              <p:cNvSpPr>
                <a:spLocks noEditPoints="1"/>
              </p:cNvSpPr>
              <p:nvPr/>
            </p:nvSpPr>
            <p:spPr bwMode="auto">
              <a:xfrm>
                <a:off x="5330" y="2101"/>
                <a:ext cx="21" cy="24"/>
              </a:xfrm>
              <a:custGeom>
                <a:avLst/>
                <a:gdLst>
                  <a:gd name="T0" fmla="*/ 0 w 12"/>
                  <a:gd name="T1" fmla="*/ 0 h 14"/>
                  <a:gd name="T2" fmla="*/ 6 w 12"/>
                  <a:gd name="T3" fmla="*/ 0 h 14"/>
                  <a:gd name="T4" fmla="*/ 9 w 12"/>
                  <a:gd name="T5" fmla="*/ 1 h 14"/>
                  <a:gd name="T6" fmla="*/ 10 w 12"/>
                  <a:gd name="T7" fmla="*/ 2 h 14"/>
                  <a:gd name="T8" fmla="*/ 11 w 12"/>
                  <a:gd name="T9" fmla="*/ 4 h 14"/>
                  <a:gd name="T10" fmla="*/ 12 w 12"/>
                  <a:gd name="T11" fmla="*/ 7 h 14"/>
                  <a:gd name="T12" fmla="*/ 11 w 12"/>
                  <a:gd name="T13" fmla="*/ 10 h 14"/>
                  <a:gd name="T14" fmla="*/ 10 w 12"/>
                  <a:gd name="T15" fmla="*/ 12 h 14"/>
                  <a:gd name="T16" fmla="*/ 8 w 12"/>
                  <a:gd name="T17" fmla="*/ 13 h 14"/>
                  <a:gd name="T18" fmla="*/ 6 w 12"/>
                  <a:gd name="T19" fmla="*/ 14 h 14"/>
                  <a:gd name="T20" fmla="*/ 0 w 12"/>
                  <a:gd name="T21" fmla="*/ 14 h 14"/>
                  <a:gd name="T22" fmla="*/ 0 w 12"/>
                  <a:gd name="T23" fmla="*/ 0 h 14"/>
                  <a:gd name="T24" fmla="*/ 4 w 12"/>
                  <a:gd name="T25" fmla="*/ 3 h 14"/>
                  <a:gd name="T26" fmla="*/ 4 w 12"/>
                  <a:gd name="T27" fmla="*/ 11 h 14"/>
                  <a:gd name="T28" fmla="*/ 5 w 12"/>
                  <a:gd name="T29" fmla="*/ 11 h 14"/>
                  <a:gd name="T30" fmla="*/ 7 w 12"/>
                  <a:gd name="T31" fmla="*/ 10 h 14"/>
                  <a:gd name="T32" fmla="*/ 7 w 12"/>
                  <a:gd name="T33" fmla="*/ 9 h 14"/>
                  <a:gd name="T34" fmla="*/ 8 w 12"/>
                  <a:gd name="T35" fmla="*/ 7 h 14"/>
                  <a:gd name="T36" fmla="*/ 7 w 12"/>
                  <a:gd name="T37" fmla="*/ 4 h 14"/>
                  <a:gd name="T38" fmla="*/ 5 w 12"/>
                  <a:gd name="T39" fmla="*/ 3 h 14"/>
                  <a:gd name="T40" fmla="*/ 4 w 12"/>
                  <a:gd name="T4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9" y="1"/>
                      <a:pt x="10" y="2"/>
                      <a:pt x="10" y="2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8"/>
                      <a:pt x="12" y="9"/>
                      <a:pt x="11" y="10"/>
                    </a:cubicBezTo>
                    <a:cubicBezTo>
                      <a:pt x="11" y="11"/>
                      <a:pt x="11" y="12"/>
                      <a:pt x="10" y="12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0" y="0"/>
                    </a:lnTo>
                    <a:close/>
                    <a:moveTo>
                      <a:pt x="4" y="3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7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4"/>
                      <a:pt x="6" y="3"/>
                      <a:pt x="5" y="3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1" name="Freeform 186"/>
              <p:cNvSpPr>
                <a:spLocks/>
              </p:cNvSpPr>
              <p:nvPr/>
            </p:nvSpPr>
            <p:spPr bwMode="auto">
              <a:xfrm>
                <a:off x="5354" y="2101"/>
                <a:ext cx="19" cy="24"/>
              </a:xfrm>
              <a:custGeom>
                <a:avLst/>
                <a:gdLst>
                  <a:gd name="T0" fmla="*/ 0 w 19"/>
                  <a:gd name="T1" fmla="*/ 0 h 24"/>
                  <a:gd name="T2" fmla="*/ 19 w 19"/>
                  <a:gd name="T3" fmla="*/ 0 h 24"/>
                  <a:gd name="T4" fmla="*/ 19 w 19"/>
                  <a:gd name="T5" fmla="*/ 5 h 24"/>
                  <a:gd name="T6" fmla="*/ 7 w 19"/>
                  <a:gd name="T7" fmla="*/ 5 h 24"/>
                  <a:gd name="T8" fmla="*/ 7 w 19"/>
                  <a:gd name="T9" fmla="*/ 9 h 24"/>
                  <a:gd name="T10" fmla="*/ 17 w 19"/>
                  <a:gd name="T11" fmla="*/ 9 h 24"/>
                  <a:gd name="T12" fmla="*/ 17 w 19"/>
                  <a:gd name="T13" fmla="*/ 14 h 24"/>
                  <a:gd name="T14" fmla="*/ 7 w 19"/>
                  <a:gd name="T15" fmla="*/ 14 h 24"/>
                  <a:gd name="T16" fmla="*/ 7 w 19"/>
                  <a:gd name="T17" fmla="*/ 19 h 24"/>
                  <a:gd name="T18" fmla="*/ 19 w 19"/>
                  <a:gd name="T19" fmla="*/ 19 h 24"/>
                  <a:gd name="T20" fmla="*/ 19 w 19"/>
                  <a:gd name="T21" fmla="*/ 24 h 24"/>
                  <a:gd name="T22" fmla="*/ 0 w 19"/>
                  <a:gd name="T23" fmla="*/ 24 h 24"/>
                  <a:gd name="T24" fmla="*/ 0 w 19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24">
                    <a:moveTo>
                      <a:pt x="0" y="0"/>
                    </a:moveTo>
                    <a:lnTo>
                      <a:pt x="19" y="0"/>
                    </a:lnTo>
                    <a:lnTo>
                      <a:pt x="19" y="5"/>
                    </a:lnTo>
                    <a:lnTo>
                      <a:pt x="7" y="5"/>
                    </a:lnTo>
                    <a:lnTo>
                      <a:pt x="7" y="9"/>
                    </a:lnTo>
                    <a:lnTo>
                      <a:pt x="17" y="9"/>
                    </a:lnTo>
                    <a:lnTo>
                      <a:pt x="17" y="14"/>
                    </a:lnTo>
                    <a:lnTo>
                      <a:pt x="7" y="14"/>
                    </a:lnTo>
                    <a:lnTo>
                      <a:pt x="7" y="19"/>
                    </a:lnTo>
                    <a:lnTo>
                      <a:pt x="19" y="19"/>
                    </a:lnTo>
                    <a:lnTo>
                      <a:pt x="19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2" name="Freeform 187"/>
              <p:cNvSpPr>
                <a:spLocks/>
              </p:cNvSpPr>
              <p:nvPr/>
            </p:nvSpPr>
            <p:spPr bwMode="auto">
              <a:xfrm>
                <a:off x="5376" y="2101"/>
                <a:ext cx="21" cy="24"/>
              </a:xfrm>
              <a:custGeom>
                <a:avLst/>
                <a:gdLst>
                  <a:gd name="T0" fmla="*/ 0 w 12"/>
                  <a:gd name="T1" fmla="*/ 9 h 14"/>
                  <a:gd name="T2" fmla="*/ 3 w 12"/>
                  <a:gd name="T3" fmla="*/ 9 h 14"/>
                  <a:gd name="T4" fmla="*/ 4 w 12"/>
                  <a:gd name="T5" fmla="*/ 10 h 14"/>
                  <a:gd name="T6" fmla="*/ 6 w 12"/>
                  <a:gd name="T7" fmla="*/ 11 h 14"/>
                  <a:gd name="T8" fmla="*/ 7 w 12"/>
                  <a:gd name="T9" fmla="*/ 11 h 14"/>
                  <a:gd name="T10" fmla="*/ 8 w 12"/>
                  <a:gd name="T11" fmla="*/ 10 h 14"/>
                  <a:gd name="T12" fmla="*/ 7 w 12"/>
                  <a:gd name="T13" fmla="*/ 9 h 14"/>
                  <a:gd name="T14" fmla="*/ 5 w 12"/>
                  <a:gd name="T15" fmla="*/ 8 h 14"/>
                  <a:gd name="T16" fmla="*/ 1 w 12"/>
                  <a:gd name="T17" fmla="*/ 6 h 14"/>
                  <a:gd name="T18" fmla="*/ 0 w 12"/>
                  <a:gd name="T19" fmla="*/ 4 h 14"/>
                  <a:gd name="T20" fmla="*/ 1 w 12"/>
                  <a:gd name="T21" fmla="*/ 2 h 14"/>
                  <a:gd name="T22" fmla="*/ 2 w 12"/>
                  <a:gd name="T23" fmla="*/ 1 h 14"/>
                  <a:gd name="T24" fmla="*/ 6 w 12"/>
                  <a:gd name="T25" fmla="*/ 0 h 14"/>
                  <a:gd name="T26" fmla="*/ 10 w 12"/>
                  <a:gd name="T27" fmla="*/ 1 h 14"/>
                  <a:gd name="T28" fmla="*/ 11 w 12"/>
                  <a:gd name="T29" fmla="*/ 4 h 14"/>
                  <a:gd name="T30" fmla="*/ 7 w 12"/>
                  <a:gd name="T31" fmla="*/ 4 h 14"/>
                  <a:gd name="T32" fmla="*/ 7 w 12"/>
                  <a:gd name="T33" fmla="*/ 3 h 14"/>
                  <a:gd name="T34" fmla="*/ 5 w 12"/>
                  <a:gd name="T35" fmla="*/ 3 h 14"/>
                  <a:gd name="T36" fmla="*/ 4 w 12"/>
                  <a:gd name="T37" fmla="*/ 3 h 14"/>
                  <a:gd name="T38" fmla="*/ 4 w 12"/>
                  <a:gd name="T39" fmla="*/ 4 h 14"/>
                  <a:gd name="T40" fmla="*/ 4 w 12"/>
                  <a:gd name="T41" fmla="*/ 4 h 14"/>
                  <a:gd name="T42" fmla="*/ 5 w 12"/>
                  <a:gd name="T43" fmla="*/ 5 h 14"/>
                  <a:gd name="T44" fmla="*/ 9 w 12"/>
                  <a:gd name="T45" fmla="*/ 6 h 14"/>
                  <a:gd name="T46" fmla="*/ 11 w 12"/>
                  <a:gd name="T47" fmla="*/ 7 h 14"/>
                  <a:gd name="T48" fmla="*/ 12 w 12"/>
                  <a:gd name="T49" fmla="*/ 9 h 14"/>
                  <a:gd name="T50" fmla="*/ 11 w 12"/>
                  <a:gd name="T51" fmla="*/ 12 h 14"/>
                  <a:gd name="T52" fmla="*/ 9 w 12"/>
                  <a:gd name="T53" fmla="*/ 13 h 14"/>
                  <a:gd name="T54" fmla="*/ 6 w 12"/>
                  <a:gd name="T55" fmla="*/ 14 h 14"/>
                  <a:gd name="T56" fmla="*/ 1 w 12"/>
                  <a:gd name="T57" fmla="*/ 12 h 14"/>
                  <a:gd name="T58" fmla="*/ 0 w 12"/>
                  <a:gd name="T5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0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8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5" y="8"/>
                    </a:cubicBezTo>
                    <a:cubicBezTo>
                      <a:pt x="3" y="8"/>
                      <a:pt x="2" y="7"/>
                      <a:pt x="1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10" y="2"/>
                      <a:pt x="11" y="3"/>
                      <a:pt x="11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5"/>
                    </a:cubicBezTo>
                    <a:cubicBezTo>
                      <a:pt x="7" y="5"/>
                      <a:pt x="9" y="5"/>
                      <a:pt x="9" y="6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1" y="8"/>
                      <a:pt x="12" y="8"/>
                      <a:pt x="12" y="9"/>
                    </a:cubicBezTo>
                    <a:cubicBezTo>
                      <a:pt x="12" y="10"/>
                      <a:pt x="11" y="11"/>
                      <a:pt x="11" y="12"/>
                    </a:cubicBezTo>
                    <a:cubicBezTo>
                      <a:pt x="10" y="12"/>
                      <a:pt x="10" y="13"/>
                      <a:pt x="9" y="13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3" y="14"/>
                      <a:pt x="2" y="13"/>
                      <a:pt x="1" y="12"/>
                    </a:cubicBezTo>
                    <a:cubicBezTo>
                      <a:pt x="0" y="12"/>
                      <a:pt x="0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3" name="Rectangle 188"/>
              <p:cNvSpPr>
                <a:spLocks noChangeArrowheads="1"/>
              </p:cNvSpPr>
              <p:nvPr/>
            </p:nvSpPr>
            <p:spPr bwMode="auto">
              <a:xfrm>
                <a:off x="5400" y="2101"/>
                <a:ext cx="7" cy="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4" name="Freeform 189"/>
              <p:cNvSpPr>
                <a:spLocks/>
              </p:cNvSpPr>
              <p:nvPr/>
            </p:nvSpPr>
            <p:spPr bwMode="auto">
              <a:xfrm>
                <a:off x="5412" y="2101"/>
                <a:ext cx="17" cy="24"/>
              </a:xfrm>
              <a:custGeom>
                <a:avLst/>
                <a:gdLst>
                  <a:gd name="T0" fmla="*/ 0 w 17"/>
                  <a:gd name="T1" fmla="*/ 0 h 24"/>
                  <a:gd name="T2" fmla="*/ 7 w 17"/>
                  <a:gd name="T3" fmla="*/ 0 h 24"/>
                  <a:gd name="T4" fmla="*/ 7 w 17"/>
                  <a:gd name="T5" fmla="*/ 17 h 24"/>
                  <a:gd name="T6" fmla="*/ 17 w 17"/>
                  <a:gd name="T7" fmla="*/ 17 h 24"/>
                  <a:gd name="T8" fmla="*/ 17 w 17"/>
                  <a:gd name="T9" fmla="*/ 24 h 24"/>
                  <a:gd name="T10" fmla="*/ 0 w 17"/>
                  <a:gd name="T11" fmla="*/ 24 h 24"/>
                  <a:gd name="T12" fmla="*/ 0 w 1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4">
                    <a:moveTo>
                      <a:pt x="0" y="0"/>
                    </a:moveTo>
                    <a:lnTo>
                      <a:pt x="7" y="0"/>
                    </a:lnTo>
                    <a:lnTo>
                      <a:pt x="7" y="17"/>
                    </a:lnTo>
                    <a:lnTo>
                      <a:pt x="17" y="17"/>
                    </a:lnTo>
                    <a:lnTo>
                      <a:pt x="17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5" name="Freeform 190"/>
              <p:cNvSpPr>
                <a:spLocks/>
              </p:cNvSpPr>
              <p:nvPr/>
            </p:nvSpPr>
            <p:spPr bwMode="auto">
              <a:xfrm>
                <a:off x="5433" y="2101"/>
                <a:ext cx="20" cy="24"/>
              </a:xfrm>
              <a:custGeom>
                <a:avLst/>
                <a:gdLst>
                  <a:gd name="T0" fmla="*/ 8 w 12"/>
                  <a:gd name="T1" fmla="*/ 0 h 14"/>
                  <a:gd name="T2" fmla="*/ 12 w 12"/>
                  <a:gd name="T3" fmla="*/ 0 h 14"/>
                  <a:gd name="T4" fmla="*/ 12 w 12"/>
                  <a:gd name="T5" fmla="*/ 8 h 14"/>
                  <a:gd name="T6" fmla="*/ 12 w 12"/>
                  <a:gd name="T7" fmla="*/ 10 h 14"/>
                  <a:gd name="T8" fmla="*/ 11 w 12"/>
                  <a:gd name="T9" fmla="*/ 12 h 14"/>
                  <a:gd name="T10" fmla="*/ 9 w 12"/>
                  <a:gd name="T11" fmla="*/ 13 h 14"/>
                  <a:gd name="T12" fmla="*/ 6 w 12"/>
                  <a:gd name="T13" fmla="*/ 14 h 14"/>
                  <a:gd name="T14" fmla="*/ 4 w 12"/>
                  <a:gd name="T15" fmla="*/ 14 h 14"/>
                  <a:gd name="T16" fmla="*/ 2 w 12"/>
                  <a:gd name="T17" fmla="*/ 13 h 14"/>
                  <a:gd name="T18" fmla="*/ 1 w 12"/>
                  <a:gd name="T19" fmla="*/ 12 h 14"/>
                  <a:gd name="T20" fmla="*/ 0 w 12"/>
                  <a:gd name="T21" fmla="*/ 10 h 14"/>
                  <a:gd name="T22" fmla="*/ 0 w 12"/>
                  <a:gd name="T23" fmla="*/ 8 h 14"/>
                  <a:gd name="T24" fmla="*/ 0 w 12"/>
                  <a:gd name="T25" fmla="*/ 0 h 14"/>
                  <a:gd name="T26" fmla="*/ 4 w 12"/>
                  <a:gd name="T27" fmla="*/ 0 h 14"/>
                  <a:gd name="T28" fmla="*/ 4 w 12"/>
                  <a:gd name="T29" fmla="*/ 8 h 14"/>
                  <a:gd name="T30" fmla="*/ 4 w 12"/>
                  <a:gd name="T31" fmla="*/ 10 h 14"/>
                  <a:gd name="T32" fmla="*/ 6 w 12"/>
                  <a:gd name="T33" fmla="*/ 11 h 14"/>
                  <a:gd name="T34" fmla="*/ 8 w 12"/>
                  <a:gd name="T35" fmla="*/ 10 h 14"/>
                  <a:gd name="T36" fmla="*/ 8 w 12"/>
                  <a:gd name="T37" fmla="*/ 8 h 14"/>
                  <a:gd name="T38" fmla="*/ 8 w 12"/>
                  <a:gd name="T3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4">
                    <a:moveTo>
                      <a:pt x="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1"/>
                      <a:pt x="11" y="12"/>
                      <a:pt x="11" y="12"/>
                    </a:cubicBezTo>
                    <a:cubicBezTo>
                      <a:pt x="10" y="13"/>
                      <a:pt x="10" y="13"/>
                      <a:pt x="9" y="13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4"/>
                      <a:pt x="5" y="14"/>
                      <a:pt x="4" y="14"/>
                    </a:cubicBezTo>
                    <a:cubicBezTo>
                      <a:pt x="3" y="14"/>
                      <a:pt x="3" y="13"/>
                      <a:pt x="2" y="13"/>
                    </a:cubicBezTo>
                    <a:cubicBezTo>
                      <a:pt x="2" y="13"/>
                      <a:pt x="1" y="12"/>
                      <a:pt x="1" y="12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5" y="10"/>
                      <a:pt x="5" y="11"/>
                      <a:pt x="6" y="11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8" y="10"/>
                      <a:pt x="8" y="9"/>
                      <a:pt x="8" y="8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6" name="Freeform 191"/>
              <p:cNvSpPr>
                <a:spLocks/>
              </p:cNvSpPr>
              <p:nvPr/>
            </p:nvSpPr>
            <p:spPr bwMode="auto">
              <a:xfrm>
                <a:off x="5457" y="2101"/>
                <a:ext cx="20" cy="24"/>
              </a:xfrm>
              <a:custGeom>
                <a:avLst/>
                <a:gdLst>
                  <a:gd name="T0" fmla="*/ 0 w 12"/>
                  <a:gd name="T1" fmla="*/ 9 h 14"/>
                  <a:gd name="T2" fmla="*/ 4 w 12"/>
                  <a:gd name="T3" fmla="*/ 9 h 14"/>
                  <a:gd name="T4" fmla="*/ 5 w 12"/>
                  <a:gd name="T5" fmla="*/ 10 h 14"/>
                  <a:gd name="T6" fmla="*/ 6 w 12"/>
                  <a:gd name="T7" fmla="*/ 11 h 14"/>
                  <a:gd name="T8" fmla="*/ 8 w 12"/>
                  <a:gd name="T9" fmla="*/ 11 h 14"/>
                  <a:gd name="T10" fmla="*/ 8 w 12"/>
                  <a:gd name="T11" fmla="*/ 10 h 14"/>
                  <a:gd name="T12" fmla="*/ 8 w 12"/>
                  <a:gd name="T13" fmla="*/ 9 h 14"/>
                  <a:gd name="T14" fmla="*/ 6 w 12"/>
                  <a:gd name="T15" fmla="*/ 8 h 14"/>
                  <a:gd name="T16" fmla="*/ 2 w 12"/>
                  <a:gd name="T17" fmla="*/ 6 h 14"/>
                  <a:gd name="T18" fmla="*/ 1 w 12"/>
                  <a:gd name="T19" fmla="*/ 4 h 14"/>
                  <a:gd name="T20" fmla="*/ 1 w 12"/>
                  <a:gd name="T21" fmla="*/ 2 h 14"/>
                  <a:gd name="T22" fmla="*/ 3 w 12"/>
                  <a:gd name="T23" fmla="*/ 1 h 14"/>
                  <a:gd name="T24" fmla="*/ 6 w 12"/>
                  <a:gd name="T25" fmla="*/ 0 h 14"/>
                  <a:gd name="T26" fmla="*/ 10 w 12"/>
                  <a:gd name="T27" fmla="*/ 1 h 14"/>
                  <a:gd name="T28" fmla="*/ 12 w 12"/>
                  <a:gd name="T29" fmla="*/ 4 h 14"/>
                  <a:gd name="T30" fmla="*/ 8 w 12"/>
                  <a:gd name="T31" fmla="*/ 4 h 14"/>
                  <a:gd name="T32" fmla="*/ 7 w 12"/>
                  <a:gd name="T33" fmla="*/ 3 h 14"/>
                  <a:gd name="T34" fmla="*/ 6 w 12"/>
                  <a:gd name="T35" fmla="*/ 3 h 14"/>
                  <a:gd name="T36" fmla="*/ 5 w 12"/>
                  <a:gd name="T37" fmla="*/ 3 h 14"/>
                  <a:gd name="T38" fmla="*/ 5 w 12"/>
                  <a:gd name="T39" fmla="*/ 4 h 14"/>
                  <a:gd name="T40" fmla="*/ 5 w 12"/>
                  <a:gd name="T41" fmla="*/ 4 h 14"/>
                  <a:gd name="T42" fmla="*/ 6 w 12"/>
                  <a:gd name="T43" fmla="*/ 5 h 14"/>
                  <a:gd name="T44" fmla="*/ 10 w 12"/>
                  <a:gd name="T45" fmla="*/ 6 h 14"/>
                  <a:gd name="T46" fmla="*/ 12 w 12"/>
                  <a:gd name="T47" fmla="*/ 7 h 14"/>
                  <a:gd name="T48" fmla="*/ 12 w 12"/>
                  <a:gd name="T49" fmla="*/ 9 h 14"/>
                  <a:gd name="T50" fmla="*/ 12 w 12"/>
                  <a:gd name="T51" fmla="*/ 12 h 14"/>
                  <a:gd name="T52" fmla="*/ 10 w 12"/>
                  <a:gd name="T53" fmla="*/ 13 h 14"/>
                  <a:gd name="T54" fmla="*/ 6 w 12"/>
                  <a:gd name="T55" fmla="*/ 14 h 14"/>
                  <a:gd name="T56" fmla="*/ 2 w 12"/>
                  <a:gd name="T57" fmla="*/ 12 h 14"/>
                  <a:gd name="T58" fmla="*/ 0 w 12"/>
                  <a:gd name="T5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0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8"/>
                      <a:pt x="6" y="8"/>
                    </a:cubicBezTo>
                    <a:cubicBezTo>
                      <a:pt x="4" y="8"/>
                      <a:pt x="3" y="7"/>
                      <a:pt x="2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8" y="5"/>
                      <a:pt x="9" y="5"/>
                      <a:pt x="10" y="6"/>
                    </a:cubicBezTo>
                    <a:cubicBezTo>
                      <a:pt x="11" y="6"/>
                      <a:pt x="11" y="7"/>
                      <a:pt x="12" y="7"/>
                    </a:cubicBezTo>
                    <a:cubicBezTo>
                      <a:pt x="12" y="8"/>
                      <a:pt x="12" y="8"/>
                      <a:pt x="12" y="9"/>
                    </a:cubicBez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2"/>
                      <a:pt x="10" y="13"/>
                      <a:pt x="10" y="13"/>
                    </a:cubicBezTo>
                    <a:cubicBezTo>
                      <a:pt x="9" y="14"/>
                      <a:pt x="8" y="14"/>
                      <a:pt x="6" y="14"/>
                    </a:cubicBezTo>
                    <a:cubicBezTo>
                      <a:pt x="4" y="14"/>
                      <a:pt x="3" y="13"/>
                      <a:pt x="2" y="12"/>
                    </a:cubicBezTo>
                    <a:cubicBezTo>
                      <a:pt x="1" y="12"/>
                      <a:pt x="0" y="1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7" name="Freeform 192"/>
              <p:cNvSpPr>
                <a:spLocks noEditPoints="1"/>
              </p:cNvSpPr>
              <p:nvPr/>
            </p:nvSpPr>
            <p:spPr bwMode="auto">
              <a:xfrm>
                <a:off x="5479" y="2096"/>
                <a:ext cx="24" cy="29"/>
              </a:xfrm>
              <a:custGeom>
                <a:avLst/>
                <a:gdLst>
                  <a:gd name="T0" fmla="*/ 9 w 14"/>
                  <a:gd name="T1" fmla="*/ 14 h 17"/>
                  <a:gd name="T2" fmla="*/ 5 w 14"/>
                  <a:gd name="T3" fmla="*/ 14 h 17"/>
                  <a:gd name="T4" fmla="*/ 4 w 14"/>
                  <a:gd name="T5" fmla="*/ 17 h 17"/>
                  <a:gd name="T6" fmla="*/ 0 w 14"/>
                  <a:gd name="T7" fmla="*/ 17 h 17"/>
                  <a:gd name="T8" fmla="*/ 5 w 14"/>
                  <a:gd name="T9" fmla="*/ 3 h 17"/>
                  <a:gd name="T10" fmla="*/ 9 w 14"/>
                  <a:gd name="T11" fmla="*/ 3 h 17"/>
                  <a:gd name="T12" fmla="*/ 14 w 14"/>
                  <a:gd name="T13" fmla="*/ 17 h 17"/>
                  <a:gd name="T14" fmla="*/ 10 w 14"/>
                  <a:gd name="T15" fmla="*/ 17 h 17"/>
                  <a:gd name="T16" fmla="*/ 9 w 14"/>
                  <a:gd name="T17" fmla="*/ 14 h 17"/>
                  <a:gd name="T18" fmla="*/ 9 w 14"/>
                  <a:gd name="T19" fmla="*/ 0 h 17"/>
                  <a:gd name="T20" fmla="*/ 10 w 14"/>
                  <a:gd name="T21" fmla="*/ 0 h 17"/>
                  <a:gd name="T22" fmla="*/ 10 w 14"/>
                  <a:gd name="T23" fmla="*/ 0 h 17"/>
                  <a:gd name="T24" fmla="*/ 10 w 14"/>
                  <a:gd name="T25" fmla="*/ 2 h 17"/>
                  <a:gd name="T26" fmla="*/ 9 w 14"/>
                  <a:gd name="T27" fmla="*/ 3 h 17"/>
                  <a:gd name="T28" fmla="*/ 7 w 14"/>
                  <a:gd name="T29" fmla="*/ 2 h 17"/>
                  <a:gd name="T30" fmla="*/ 6 w 14"/>
                  <a:gd name="T31" fmla="*/ 2 h 17"/>
                  <a:gd name="T32" fmla="*/ 5 w 14"/>
                  <a:gd name="T33" fmla="*/ 2 h 17"/>
                  <a:gd name="T34" fmla="*/ 5 w 14"/>
                  <a:gd name="T35" fmla="*/ 3 h 17"/>
                  <a:gd name="T36" fmla="*/ 4 w 14"/>
                  <a:gd name="T37" fmla="*/ 3 h 17"/>
                  <a:gd name="T38" fmla="*/ 4 w 14"/>
                  <a:gd name="T39" fmla="*/ 2 h 17"/>
                  <a:gd name="T40" fmla="*/ 4 w 14"/>
                  <a:gd name="T41" fmla="*/ 1 h 17"/>
                  <a:gd name="T42" fmla="*/ 6 w 14"/>
                  <a:gd name="T43" fmla="*/ 0 h 17"/>
                  <a:gd name="T44" fmla="*/ 6 w 14"/>
                  <a:gd name="T45" fmla="*/ 0 h 17"/>
                  <a:gd name="T46" fmla="*/ 7 w 14"/>
                  <a:gd name="T47" fmla="*/ 0 h 17"/>
                  <a:gd name="T48" fmla="*/ 8 w 14"/>
                  <a:gd name="T49" fmla="*/ 1 h 17"/>
                  <a:gd name="T50" fmla="*/ 9 w 14"/>
                  <a:gd name="T51" fmla="*/ 1 h 17"/>
                  <a:gd name="T52" fmla="*/ 9 w 14"/>
                  <a:gd name="T53" fmla="*/ 0 h 17"/>
                  <a:gd name="T54" fmla="*/ 9 w 14"/>
                  <a:gd name="T55" fmla="*/ 11 h 17"/>
                  <a:gd name="T56" fmla="*/ 7 w 14"/>
                  <a:gd name="T57" fmla="*/ 7 h 17"/>
                  <a:gd name="T58" fmla="*/ 6 w 14"/>
                  <a:gd name="T59" fmla="*/ 11 h 17"/>
                  <a:gd name="T60" fmla="*/ 9 w 14"/>
                  <a:gd name="T6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17">
                    <a:moveTo>
                      <a:pt x="9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9" y="14"/>
                    </a:lnTo>
                    <a:close/>
                    <a:moveTo>
                      <a:pt x="9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9" y="3"/>
                      <a:pt x="9" y="3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  <a:moveTo>
                      <a:pt x="9" y="11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11"/>
                      <a:pt x="6" y="11"/>
                      <a:pt x="6" y="11"/>
                    </a:cubicBezTo>
                    <a:lnTo>
                      <a:pt x="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8" name="Freeform 193"/>
              <p:cNvSpPr>
                <a:spLocks noEditPoints="1"/>
              </p:cNvSpPr>
              <p:nvPr/>
            </p:nvSpPr>
            <p:spPr bwMode="auto">
              <a:xfrm>
                <a:off x="5505" y="2101"/>
                <a:ext cx="24" cy="24"/>
              </a:xfrm>
              <a:custGeom>
                <a:avLst/>
                <a:gdLst>
                  <a:gd name="T0" fmla="*/ 0 w 14"/>
                  <a:gd name="T1" fmla="*/ 7 h 14"/>
                  <a:gd name="T2" fmla="*/ 2 w 14"/>
                  <a:gd name="T3" fmla="*/ 2 h 14"/>
                  <a:gd name="T4" fmla="*/ 7 w 14"/>
                  <a:gd name="T5" fmla="*/ 0 h 14"/>
                  <a:gd name="T6" fmla="*/ 12 w 14"/>
                  <a:gd name="T7" fmla="*/ 2 h 14"/>
                  <a:gd name="T8" fmla="*/ 14 w 14"/>
                  <a:gd name="T9" fmla="*/ 7 h 14"/>
                  <a:gd name="T10" fmla="*/ 13 w 14"/>
                  <a:gd name="T11" fmla="*/ 11 h 14"/>
                  <a:gd name="T12" fmla="*/ 11 w 14"/>
                  <a:gd name="T13" fmla="*/ 13 h 14"/>
                  <a:gd name="T14" fmla="*/ 7 w 14"/>
                  <a:gd name="T15" fmla="*/ 14 h 14"/>
                  <a:gd name="T16" fmla="*/ 3 w 14"/>
                  <a:gd name="T17" fmla="*/ 13 h 14"/>
                  <a:gd name="T18" fmla="*/ 1 w 14"/>
                  <a:gd name="T19" fmla="*/ 11 h 14"/>
                  <a:gd name="T20" fmla="*/ 0 w 14"/>
                  <a:gd name="T21" fmla="*/ 7 h 14"/>
                  <a:gd name="T22" fmla="*/ 4 w 14"/>
                  <a:gd name="T23" fmla="*/ 7 h 14"/>
                  <a:gd name="T24" fmla="*/ 5 w 14"/>
                  <a:gd name="T25" fmla="*/ 10 h 14"/>
                  <a:gd name="T26" fmla="*/ 7 w 14"/>
                  <a:gd name="T27" fmla="*/ 11 h 14"/>
                  <a:gd name="T28" fmla="*/ 9 w 14"/>
                  <a:gd name="T29" fmla="*/ 10 h 14"/>
                  <a:gd name="T30" fmla="*/ 10 w 14"/>
                  <a:gd name="T31" fmla="*/ 7 h 14"/>
                  <a:gd name="T32" fmla="*/ 9 w 14"/>
                  <a:gd name="T33" fmla="*/ 4 h 14"/>
                  <a:gd name="T34" fmla="*/ 7 w 14"/>
                  <a:gd name="T35" fmla="*/ 3 h 14"/>
                  <a:gd name="T36" fmla="*/ 5 w 14"/>
                  <a:gd name="T37" fmla="*/ 4 h 14"/>
                  <a:gd name="T38" fmla="*/ 4 w 14"/>
                  <a:gd name="T3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9" y="0"/>
                      <a:pt x="11" y="1"/>
                      <a:pt x="12" y="2"/>
                    </a:cubicBezTo>
                    <a:cubicBezTo>
                      <a:pt x="13" y="3"/>
                      <a:pt x="14" y="5"/>
                      <a:pt x="14" y="7"/>
                    </a:cubicBezTo>
                    <a:cubicBezTo>
                      <a:pt x="14" y="8"/>
                      <a:pt x="14" y="10"/>
                      <a:pt x="13" y="11"/>
                    </a:cubicBezTo>
                    <a:cubicBezTo>
                      <a:pt x="13" y="12"/>
                      <a:pt x="12" y="12"/>
                      <a:pt x="11" y="13"/>
                    </a:cubicBezTo>
                    <a:cubicBezTo>
                      <a:pt x="10" y="13"/>
                      <a:pt x="9" y="14"/>
                      <a:pt x="7" y="14"/>
                    </a:cubicBezTo>
                    <a:cubicBezTo>
                      <a:pt x="6" y="14"/>
                      <a:pt x="4" y="14"/>
                      <a:pt x="3" y="13"/>
                    </a:cubicBezTo>
                    <a:cubicBezTo>
                      <a:pt x="2" y="13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lose/>
                    <a:moveTo>
                      <a:pt x="4" y="7"/>
                    </a:moveTo>
                    <a:cubicBezTo>
                      <a:pt x="4" y="8"/>
                      <a:pt x="4" y="9"/>
                      <a:pt x="5" y="10"/>
                    </a:cubicBezTo>
                    <a:cubicBezTo>
                      <a:pt x="5" y="10"/>
                      <a:pt x="6" y="11"/>
                      <a:pt x="7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9" y="9"/>
                      <a:pt x="10" y="8"/>
                      <a:pt x="10" y="7"/>
                    </a:cubicBezTo>
                    <a:cubicBezTo>
                      <a:pt x="10" y="6"/>
                      <a:pt x="9" y="5"/>
                      <a:pt x="9" y="4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9" name="Freeform 194"/>
              <p:cNvSpPr>
                <a:spLocks noEditPoints="1"/>
              </p:cNvSpPr>
              <p:nvPr/>
            </p:nvSpPr>
            <p:spPr bwMode="auto">
              <a:xfrm>
                <a:off x="5955" y="2743"/>
                <a:ext cx="23" cy="24"/>
              </a:xfrm>
              <a:custGeom>
                <a:avLst/>
                <a:gdLst>
                  <a:gd name="T0" fmla="*/ 2 w 13"/>
                  <a:gd name="T1" fmla="*/ 0 h 14"/>
                  <a:gd name="T2" fmla="*/ 8 w 13"/>
                  <a:gd name="T3" fmla="*/ 1 h 14"/>
                  <a:gd name="T4" fmla="*/ 11 w 13"/>
                  <a:gd name="T5" fmla="*/ 2 h 14"/>
                  <a:gd name="T6" fmla="*/ 12 w 13"/>
                  <a:gd name="T7" fmla="*/ 4 h 14"/>
                  <a:gd name="T8" fmla="*/ 13 w 13"/>
                  <a:gd name="T9" fmla="*/ 6 h 14"/>
                  <a:gd name="T10" fmla="*/ 13 w 13"/>
                  <a:gd name="T11" fmla="*/ 9 h 14"/>
                  <a:gd name="T12" fmla="*/ 12 w 13"/>
                  <a:gd name="T13" fmla="*/ 12 h 14"/>
                  <a:gd name="T14" fmla="*/ 10 w 13"/>
                  <a:gd name="T15" fmla="*/ 13 h 14"/>
                  <a:gd name="T16" fmla="*/ 8 w 13"/>
                  <a:gd name="T17" fmla="*/ 14 h 14"/>
                  <a:gd name="T18" fmla="*/ 6 w 13"/>
                  <a:gd name="T19" fmla="*/ 14 h 14"/>
                  <a:gd name="T20" fmla="*/ 0 w 13"/>
                  <a:gd name="T21" fmla="*/ 13 h 14"/>
                  <a:gd name="T22" fmla="*/ 2 w 13"/>
                  <a:gd name="T23" fmla="*/ 0 h 14"/>
                  <a:gd name="T24" fmla="*/ 6 w 13"/>
                  <a:gd name="T25" fmla="*/ 4 h 14"/>
                  <a:gd name="T26" fmla="*/ 4 w 13"/>
                  <a:gd name="T27" fmla="*/ 11 h 14"/>
                  <a:gd name="T28" fmla="*/ 5 w 13"/>
                  <a:gd name="T29" fmla="*/ 11 h 14"/>
                  <a:gd name="T30" fmla="*/ 7 w 13"/>
                  <a:gd name="T31" fmla="*/ 11 h 14"/>
                  <a:gd name="T32" fmla="*/ 8 w 13"/>
                  <a:gd name="T33" fmla="*/ 10 h 14"/>
                  <a:gd name="T34" fmla="*/ 9 w 13"/>
                  <a:gd name="T35" fmla="*/ 8 h 14"/>
                  <a:gd name="T36" fmla="*/ 9 w 13"/>
                  <a:gd name="T37" fmla="*/ 5 h 14"/>
                  <a:gd name="T38" fmla="*/ 7 w 13"/>
                  <a:gd name="T39" fmla="*/ 4 h 14"/>
                  <a:gd name="T40" fmla="*/ 6 w 13"/>
                  <a:gd name="T4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14">
                    <a:moveTo>
                      <a:pt x="2" y="0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10" y="2"/>
                      <a:pt x="11" y="2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13" y="7"/>
                      <a:pt x="13" y="8"/>
                      <a:pt x="13" y="9"/>
                    </a:cubicBezTo>
                    <a:cubicBezTo>
                      <a:pt x="13" y="10"/>
                      <a:pt x="12" y="11"/>
                      <a:pt x="12" y="12"/>
                    </a:cubicBezTo>
                    <a:cubicBezTo>
                      <a:pt x="11" y="12"/>
                      <a:pt x="11" y="13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2" y="0"/>
                    </a:lnTo>
                    <a:close/>
                    <a:moveTo>
                      <a:pt x="6" y="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8" y="10"/>
                      <a:pt x="9" y="9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4"/>
                      <a:pt x="8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0" name="Freeform 195"/>
              <p:cNvSpPr>
                <a:spLocks/>
              </p:cNvSpPr>
              <p:nvPr/>
            </p:nvSpPr>
            <p:spPr bwMode="auto">
              <a:xfrm>
                <a:off x="5979" y="2746"/>
                <a:ext cx="23" cy="26"/>
              </a:xfrm>
              <a:custGeom>
                <a:avLst/>
                <a:gdLst>
                  <a:gd name="T0" fmla="*/ 4 w 23"/>
                  <a:gd name="T1" fmla="*/ 0 h 26"/>
                  <a:gd name="T2" fmla="*/ 23 w 23"/>
                  <a:gd name="T3" fmla="*/ 4 h 26"/>
                  <a:gd name="T4" fmla="*/ 21 w 23"/>
                  <a:gd name="T5" fmla="*/ 9 h 26"/>
                  <a:gd name="T6" fmla="*/ 11 w 23"/>
                  <a:gd name="T7" fmla="*/ 7 h 26"/>
                  <a:gd name="T8" fmla="*/ 9 w 23"/>
                  <a:gd name="T9" fmla="*/ 11 h 26"/>
                  <a:gd name="T10" fmla="*/ 21 w 23"/>
                  <a:gd name="T11" fmla="*/ 12 h 26"/>
                  <a:gd name="T12" fmla="*/ 19 w 23"/>
                  <a:gd name="T13" fmla="*/ 18 h 26"/>
                  <a:gd name="T14" fmla="*/ 9 w 23"/>
                  <a:gd name="T15" fmla="*/ 16 h 26"/>
                  <a:gd name="T16" fmla="*/ 7 w 23"/>
                  <a:gd name="T17" fmla="*/ 19 h 26"/>
                  <a:gd name="T18" fmla="*/ 19 w 23"/>
                  <a:gd name="T19" fmla="*/ 21 h 26"/>
                  <a:gd name="T20" fmla="*/ 19 w 23"/>
                  <a:gd name="T21" fmla="*/ 26 h 26"/>
                  <a:gd name="T22" fmla="*/ 0 w 23"/>
                  <a:gd name="T23" fmla="*/ 23 h 26"/>
                  <a:gd name="T24" fmla="*/ 4 w 23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6">
                    <a:moveTo>
                      <a:pt x="4" y="0"/>
                    </a:moveTo>
                    <a:lnTo>
                      <a:pt x="23" y="4"/>
                    </a:lnTo>
                    <a:lnTo>
                      <a:pt x="21" y="9"/>
                    </a:lnTo>
                    <a:lnTo>
                      <a:pt x="11" y="7"/>
                    </a:lnTo>
                    <a:lnTo>
                      <a:pt x="9" y="11"/>
                    </a:lnTo>
                    <a:lnTo>
                      <a:pt x="21" y="12"/>
                    </a:lnTo>
                    <a:lnTo>
                      <a:pt x="19" y="18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19" y="21"/>
                    </a:lnTo>
                    <a:lnTo>
                      <a:pt x="19" y="26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1" name="Freeform 196"/>
              <p:cNvSpPr>
                <a:spLocks noEditPoints="1"/>
              </p:cNvSpPr>
              <p:nvPr/>
            </p:nvSpPr>
            <p:spPr bwMode="auto">
              <a:xfrm>
                <a:off x="6002" y="2752"/>
                <a:ext cx="22" cy="22"/>
              </a:xfrm>
              <a:custGeom>
                <a:avLst/>
                <a:gdLst>
                  <a:gd name="T0" fmla="*/ 2 w 13"/>
                  <a:gd name="T1" fmla="*/ 0 h 13"/>
                  <a:gd name="T2" fmla="*/ 9 w 13"/>
                  <a:gd name="T3" fmla="*/ 1 h 13"/>
                  <a:gd name="T4" fmla="*/ 12 w 13"/>
                  <a:gd name="T5" fmla="*/ 2 h 13"/>
                  <a:gd name="T6" fmla="*/ 13 w 13"/>
                  <a:gd name="T7" fmla="*/ 6 h 13"/>
                  <a:gd name="T8" fmla="*/ 11 w 13"/>
                  <a:gd name="T9" fmla="*/ 9 h 13"/>
                  <a:gd name="T10" fmla="*/ 7 w 13"/>
                  <a:gd name="T11" fmla="*/ 9 h 13"/>
                  <a:gd name="T12" fmla="*/ 5 w 13"/>
                  <a:gd name="T13" fmla="*/ 9 h 13"/>
                  <a:gd name="T14" fmla="*/ 4 w 13"/>
                  <a:gd name="T15" fmla="*/ 13 h 13"/>
                  <a:gd name="T16" fmla="*/ 0 w 13"/>
                  <a:gd name="T17" fmla="*/ 13 h 13"/>
                  <a:gd name="T18" fmla="*/ 2 w 13"/>
                  <a:gd name="T19" fmla="*/ 0 h 13"/>
                  <a:gd name="T20" fmla="*/ 5 w 13"/>
                  <a:gd name="T21" fmla="*/ 6 h 13"/>
                  <a:gd name="T22" fmla="*/ 6 w 13"/>
                  <a:gd name="T23" fmla="*/ 6 h 13"/>
                  <a:gd name="T24" fmla="*/ 8 w 13"/>
                  <a:gd name="T25" fmla="*/ 6 h 13"/>
                  <a:gd name="T26" fmla="*/ 9 w 13"/>
                  <a:gd name="T27" fmla="*/ 5 h 13"/>
                  <a:gd name="T28" fmla="*/ 8 w 13"/>
                  <a:gd name="T29" fmla="*/ 4 h 13"/>
                  <a:gd name="T30" fmla="*/ 7 w 13"/>
                  <a:gd name="T31" fmla="*/ 3 h 13"/>
                  <a:gd name="T32" fmla="*/ 6 w 13"/>
                  <a:gd name="T33" fmla="*/ 3 h 13"/>
                  <a:gd name="T34" fmla="*/ 5 w 13"/>
                  <a:gd name="T3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3">
                    <a:moveTo>
                      <a:pt x="2" y="0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2"/>
                      <a:pt x="12" y="2"/>
                    </a:cubicBezTo>
                    <a:cubicBezTo>
                      <a:pt x="13" y="3"/>
                      <a:pt x="13" y="4"/>
                      <a:pt x="13" y="6"/>
                    </a:cubicBezTo>
                    <a:cubicBezTo>
                      <a:pt x="12" y="7"/>
                      <a:pt x="12" y="8"/>
                      <a:pt x="11" y="9"/>
                    </a:cubicBezTo>
                    <a:cubicBezTo>
                      <a:pt x="10" y="9"/>
                      <a:pt x="9" y="9"/>
                      <a:pt x="7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2" y="0"/>
                    </a:lnTo>
                    <a:close/>
                    <a:moveTo>
                      <a:pt x="5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lnTo>
                      <a:pt x="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2" name="Freeform 197"/>
              <p:cNvSpPr>
                <a:spLocks noEditPoints="1"/>
              </p:cNvSpPr>
              <p:nvPr/>
            </p:nvSpPr>
            <p:spPr bwMode="auto">
              <a:xfrm>
                <a:off x="6024" y="2755"/>
                <a:ext cx="24" cy="26"/>
              </a:xfrm>
              <a:custGeom>
                <a:avLst/>
                <a:gdLst>
                  <a:gd name="T0" fmla="*/ 0 w 14"/>
                  <a:gd name="T1" fmla="*/ 13 h 15"/>
                  <a:gd name="T2" fmla="*/ 3 w 14"/>
                  <a:gd name="T3" fmla="*/ 0 h 15"/>
                  <a:gd name="T4" fmla="*/ 9 w 14"/>
                  <a:gd name="T5" fmla="*/ 1 h 15"/>
                  <a:gd name="T6" fmla="*/ 12 w 14"/>
                  <a:gd name="T7" fmla="*/ 2 h 15"/>
                  <a:gd name="T8" fmla="*/ 13 w 14"/>
                  <a:gd name="T9" fmla="*/ 3 h 15"/>
                  <a:gd name="T10" fmla="*/ 14 w 14"/>
                  <a:gd name="T11" fmla="*/ 6 h 15"/>
                  <a:gd name="T12" fmla="*/ 13 w 14"/>
                  <a:gd name="T13" fmla="*/ 7 h 15"/>
                  <a:gd name="T14" fmla="*/ 11 w 14"/>
                  <a:gd name="T15" fmla="*/ 9 h 15"/>
                  <a:gd name="T16" fmla="*/ 10 w 14"/>
                  <a:gd name="T17" fmla="*/ 9 h 15"/>
                  <a:gd name="T18" fmla="*/ 11 w 14"/>
                  <a:gd name="T19" fmla="*/ 9 h 15"/>
                  <a:gd name="T20" fmla="*/ 11 w 14"/>
                  <a:gd name="T21" fmla="*/ 10 h 15"/>
                  <a:gd name="T22" fmla="*/ 12 w 14"/>
                  <a:gd name="T23" fmla="*/ 11 h 15"/>
                  <a:gd name="T24" fmla="*/ 13 w 14"/>
                  <a:gd name="T25" fmla="*/ 15 h 15"/>
                  <a:gd name="T26" fmla="*/ 8 w 14"/>
                  <a:gd name="T27" fmla="*/ 14 h 15"/>
                  <a:gd name="T28" fmla="*/ 7 w 14"/>
                  <a:gd name="T29" fmla="*/ 10 h 15"/>
                  <a:gd name="T30" fmla="*/ 6 w 14"/>
                  <a:gd name="T31" fmla="*/ 9 h 15"/>
                  <a:gd name="T32" fmla="*/ 6 w 14"/>
                  <a:gd name="T33" fmla="*/ 9 h 15"/>
                  <a:gd name="T34" fmla="*/ 5 w 14"/>
                  <a:gd name="T35" fmla="*/ 8 h 15"/>
                  <a:gd name="T36" fmla="*/ 4 w 14"/>
                  <a:gd name="T37" fmla="*/ 14 h 15"/>
                  <a:gd name="T38" fmla="*/ 0 w 14"/>
                  <a:gd name="T39" fmla="*/ 13 h 15"/>
                  <a:gd name="T40" fmla="*/ 6 w 14"/>
                  <a:gd name="T41" fmla="*/ 6 h 15"/>
                  <a:gd name="T42" fmla="*/ 7 w 14"/>
                  <a:gd name="T43" fmla="*/ 6 h 15"/>
                  <a:gd name="T44" fmla="*/ 8 w 14"/>
                  <a:gd name="T45" fmla="*/ 6 h 15"/>
                  <a:gd name="T46" fmla="*/ 9 w 14"/>
                  <a:gd name="T47" fmla="*/ 6 h 15"/>
                  <a:gd name="T48" fmla="*/ 10 w 14"/>
                  <a:gd name="T49" fmla="*/ 5 h 15"/>
                  <a:gd name="T50" fmla="*/ 9 w 14"/>
                  <a:gd name="T51" fmla="*/ 4 h 15"/>
                  <a:gd name="T52" fmla="*/ 8 w 14"/>
                  <a:gd name="T53" fmla="*/ 4 h 15"/>
                  <a:gd name="T54" fmla="*/ 6 w 14"/>
                  <a:gd name="T55" fmla="*/ 3 h 15"/>
                  <a:gd name="T56" fmla="*/ 6 w 14"/>
                  <a:gd name="T5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" h="15">
                    <a:moveTo>
                      <a:pt x="0" y="1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2"/>
                      <a:pt x="12" y="2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4" y="4"/>
                      <a:pt x="14" y="5"/>
                      <a:pt x="14" y="6"/>
                    </a:cubicBezTo>
                    <a:cubicBezTo>
                      <a:pt x="13" y="6"/>
                      <a:pt x="13" y="7"/>
                      <a:pt x="13" y="7"/>
                    </a:cubicBezTo>
                    <a:cubicBezTo>
                      <a:pt x="12" y="8"/>
                      <a:pt x="12" y="8"/>
                      <a:pt x="11" y="9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lnTo>
                      <a:pt x="0" y="13"/>
                    </a:lnTo>
                    <a:close/>
                    <a:moveTo>
                      <a:pt x="6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10" y="5"/>
                      <a:pt x="10" y="5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6" y="3"/>
                      <a:pt x="6" y="3"/>
                      <a:pt x="6" y="3"/>
                    </a:cubicBez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3" name="Freeform 198"/>
              <p:cNvSpPr>
                <a:spLocks/>
              </p:cNvSpPr>
              <p:nvPr/>
            </p:nvSpPr>
            <p:spPr bwMode="auto">
              <a:xfrm>
                <a:off x="6048" y="2758"/>
                <a:ext cx="22" cy="26"/>
              </a:xfrm>
              <a:custGeom>
                <a:avLst/>
                <a:gdLst>
                  <a:gd name="T0" fmla="*/ 5 w 22"/>
                  <a:gd name="T1" fmla="*/ 0 h 26"/>
                  <a:gd name="T2" fmla="*/ 22 w 22"/>
                  <a:gd name="T3" fmla="*/ 4 h 26"/>
                  <a:gd name="T4" fmla="*/ 22 w 22"/>
                  <a:gd name="T5" fmla="*/ 9 h 26"/>
                  <a:gd name="T6" fmla="*/ 10 w 22"/>
                  <a:gd name="T7" fmla="*/ 7 h 26"/>
                  <a:gd name="T8" fmla="*/ 10 w 22"/>
                  <a:gd name="T9" fmla="*/ 11 h 26"/>
                  <a:gd name="T10" fmla="*/ 21 w 22"/>
                  <a:gd name="T11" fmla="*/ 12 h 26"/>
                  <a:gd name="T12" fmla="*/ 21 w 22"/>
                  <a:gd name="T13" fmla="*/ 18 h 26"/>
                  <a:gd name="T14" fmla="*/ 9 w 22"/>
                  <a:gd name="T15" fmla="*/ 16 h 26"/>
                  <a:gd name="T16" fmla="*/ 9 w 22"/>
                  <a:gd name="T17" fmla="*/ 19 h 26"/>
                  <a:gd name="T18" fmla="*/ 21 w 22"/>
                  <a:gd name="T19" fmla="*/ 21 h 26"/>
                  <a:gd name="T20" fmla="*/ 19 w 22"/>
                  <a:gd name="T21" fmla="*/ 26 h 26"/>
                  <a:gd name="T22" fmla="*/ 0 w 22"/>
                  <a:gd name="T23" fmla="*/ 23 h 26"/>
                  <a:gd name="T24" fmla="*/ 5 w 22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6">
                    <a:moveTo>
                      <a:pt x="5" y="0"/>
                    </a:moveTo>
                    <a:lnTo>
                      <a:pt x="22" y="4"/>
                    </a:lnTo>
                    <a:lnTo>
                      <a:pt x="22" y="9"/>
                    </a:lnTo>
                    <a:lnTo>
                      <a:pt x="10" y="7"/>
                    </a:lnTo>
                    <a:lnTo>
                      <a:pt x="10" y="11"/>
                    </a:lnTo>
                    <a:lnTo>
                      <a:pt x="21" y="12"/>
                    </a:lnTo>
                    <a:lnTo>
                      <a:pt x="21" y="18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21" y="21"/>
                    </a:lnTo>
                    <a:lnTo>
                      <a:pt x="19" y="26"/>
                    </a:lnTo>
                    <a:lnTo>
                      <a:pt x="0" y="2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4" name="Freeform 199"/>
              <p:cNvSpPr>
                <a:spLocks/>
              </p:cNvSpPr>
              <p:nvPr/>
            </p:nvSpPr>
            <p:spPr bwMode="auto">
              <a:xfrm>
                <a:off x="6070" y="2764"/>
                <a:ext cx="22" cy="24"/>
              </a:xfrm>
              <a:custGeom>
                <a:avLst/>
                <a:gdLst>
                  <a:gd name="T0" fmla="*/ 0 w 13"/>
                  <a:gd name="T1" fmla="*/ 8 h 14"/>
                  <a:gd name="T2" fmla="*/ 4 w 13"/>
                  <a:gd name="T3" fmla="*/ 9 h 14"/>
                  <a:gd name="T4" fmla="*/ 5 w 13"/>
                  <a:gd name="T5" fmla="*/ 10 h 14"/>
                  <a:gd name="T6" fmla="*/ 6 w 13"/>
                  <a:gd name="T7" fmla="*/ 11 h 14"/>
                  <a:gd name="T8" fmla="*/ 8 w 13"/>
                  <a:gd name="T9" fmla="*/ 11 h 14"/>
                  <a:gd name="T10" fmla="*/ 8 w 13"/>
                  <a:gd name="T11" fmla="*/ 10 h 14"/>
                  <a:gd name="T12" fmla="*/ 8 w 13"/>
                  <a:gd name="T13" fmla="*/ 9 h 14"/>
                  <a:gd name="T14" fmla="*/ 6 w 13"/>
                  <a:gd name="T15" fmla="*/ 8 h 14"/>
                  <a:gd name="T16" fmla="*/ 3 w 13"/>
                  <a:gd name="T17" fmla="*/ 6 h 14"/>
                  <a:gd name="T18" fmla="*/ 2 w 13"/>
                  <a:gd name="T19" fmla="*/ 3 h 14"/>
                  <a:gd name="T20" fmla="*/ 3 w 13"/>
                  <a:gd name="T21" fmla="*/ 2 h 14"/>
                  <a:gd name="T22" fmla="*/ 5 w 13"/>
                  <a:gd name="T23" fmla="*/ 0 h 14"/>
                  <a:gd name="T24" fmla="*/ 8 w 13"/>
                  <a:gd name="T25" fmla="*/ 0 h 14"/>
                  <a:gd name="T26" fmla="*/ 12 w 13"/>
                  <a:gd name="T27" fmla="*/ 2 h 14"/>
                  <a:gd name="T28" fmla="*/ 13 w 13"/>
                  <a:gd name="T29" fmla="*/ 5 h 14"/>
                  <a:gd name="T30" fmla="*/ 9 w 13"/>
                  <a:gd name="T31" fmla="*/ 5 h 14"/>
                  <a:gd name="T32" fmla="*/ 9 w 13"/>
                  <a:gd name="T33" fmla="*/ 3 h 14"/>
                  <a:gd name="T34" fmla="*/ 7 w 13"/>
                  <a:gd name="T35" fmla="*/ 3 h 14"/>
                  <a:gd name="T36" fmla="*/ 6 w 13"/>
                  <a:gd name="T37" fmla="*/ 3 h 14"/>
                  <a:gd name="T38" fmla="*/ 6 w 13"/>
                  <a:gd name="T39" fmla="*/ 4 h 14"/>
                  <a:gd name="T40" fmla="*/ 6 w 13"/>
                  <a:gd name="T41" fmla="*/ 4 h 14"/>
                  <a:gd name="T42" fmla="*/ 7 w 13"/>
                  <a:gd name="T43" fmla="*/ 5 h 14"/>
                  <a:gd name="T44" fmla="*/ 11 w 13"/>
                  <a:gd name="T45" fmla="*/ 7 h 14"/>
                  <a:gd name="T46" fmla="*/ 12 w 13"/>
                  <a:gd name="T47" fmla="*/ 8 h 14"/>
                  <a:gd name="T48" fmla="*/ 12 w 13"/>
                  <a:gd name="T49" fmla="*/ 10 h 14"/>
                  <a:gd name="T50" fmla="*/ 11 w 13"/>
                  <a:gd name="T51" fmla="*/ 13 h 14"/>
                  <a:gd name="T52" fmla="*/ 9 w 13"/>
                  <a:gd name="T53" fmla="*/ 14 h 14"/>
                  <a:gd name="T54" fmla="*/ 6 w 13"/>
                  <a:gd name="T55" fmla="*/ 14 h 14"/>
                  <a:gd name="T56" fmla="*/ 1 w 13"/>
                  <a:gd name="T57" fmla="*/ 12 h 14"/>
                  <a:gd name="T58" fmla="*/ 0 w 13"/>
                  <a:gd name="T5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" h="14">
                    <a:moveTo>
                      <a:pt x="0" y="8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5" y="10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7" y="9"/>
                      <a:pt x="6" y="8"/>
                    </a:cubicBezTo>
                    <a:cubicBezTo>
                      <a:pt x="4" y="8"/>
                      <a:pt x="3" y="7"/>
                      <a:pt x="3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10" y="1"/>
                      <a:pt x="11" y="1"/>
                      <a:pt x="12" y="2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9" y="6"/>
                      <a:pt x="10" y="6"/>
                      <a:pt x="11" y="7"/>
                    </a:cubicBezTo>
                    <a:cubicBezTo>
                      <a:pt x="11" y="7"/>
                      <a:pt x="12" y="8"/>
                      <a:pt x="12" y="8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3"/>
                      <a:pt x="10" y="14"/>
                      <a:pt x="9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4" y="14"/>
                      <a:pt x="2" y="13"/>
                      <a:pt x="1" y="12"/>
                    </a:cubicBezTo>
                    <a:cubicBezTo>
                      <a:pt x="1" y="11"/>
                      <a:pt x="0" y="1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5" name="Freeform 200"/>
              <p:cNvSpPr>
                <a:spLocks/>
              </p:cNvSpPr>
              <p:nvPr/>
            </p:nvSpPr>
            <p:spPr bwMode="auto">
              <a:xfrm>
                <a:off x="6094" y="2769"/>
                <a:ext cx="21" cy="22"/>
              </a:xfrm>
              <a:custGeom>
                <a:avLst/>
                <a:gdLst>
                  <a:gd name="T0" fmla="*/ 0 w 12"/>
                  <a:gd name="T1" fmla="*/ 8 h 13"/>
                  <a:gd name="T2" fmla="*/ 3 w 12"/>
                  <a:gd name="T3" fmla="*/ 8 h 13"/>
                  <a:gd name="T4" fmla="*/ 4 w 12"/>
                  <a:gd name="T5" fmla="*/ 10 h 13"/>
                  <a:gd name="T6" fmla="*/ 5 w 12"/>
                  <a:gd name="T7" fmla="*/ 11 h 13"/>
                  <a:gd name="T8" fmla="*/ 7 w 12"/>
                  <a:gd name="T9" fmla="*/ 10 h 13"/>
                  <a:gd name="T10" fmla="*/ 7 w 12"/>
                  <a:gd name="T11" fmla="*/ 10 h 13"/>
                  <a:gd name="T12" fmla="*/ 7 w 12"/>
                  <a:gd name="T13" fmla="*/ 9 h 13"/>
                  <a:gd name="T14" fmla="*/ 5 w 12"/>
                  <a:gd name="T15" fmla="*/ 8 h 13"/>
                  <a:gd name="T16" fmla="*/ 2 w 12"/>
                  <a:gd name="T17" fmla="*/ 5 h 13"/>
                  <a:gd name="T18" fmla="*/ 1 w 12"/>
                  <a:gd name="T19" fmla="*/ 3 h 13"/>
                  <a:gd name="T20" fmla="*/ 2 w 12"/>
                  <a:gd name="T21" fmla="*/ 1 h 13"/>
                  <a:gd name="T22" fmla="*/ 4 w 12"/>
                  <a:gd name="T23" fmla="*/ 0 h 13"/>
                  <a:gd name="T24" fmla="*/ 7 w 12"/>
                  <a:gd name="T25" fmla="*/ 0 h 13"/>
                  <a:gd name="T26" fmla="*/ 11 w 12"/>
                  <a:gd name="T27" fmla="*/ 1 h 13"/>
                  <a:gd name="T28" fmla="*/ 12 w 12"/>
                  <a:gd name="T29" fmla="*/ 5 h 13"/>
                  <a:gd name="T30" fmla="*/ 8 w 12"/>
                  <a:gd name="T31" fmla="*/ 4 h 13"/>
                  <a:gd name="T32" fmla="*/ 8 w 12"/>
                  <a:gd name="T33" fmla="*/ 3 h 13"/>
                  <a:gd name="T34" fmla="*/ 6 w 12"/>
                  <a:gd name="T35" fmla="*/ 2 h 13"/>
                  <a:gd name="T36" fmla="*/ 5 w 12"/>
                  <a:gd name="T37" fmla="*/ 2 h 13"/>
                  <a:gd name="T38" fmla="*/ 5 w 12"/>
                  <a:gd name="T39" fmla="*/ 3 h 13"/>
                  <a:gd name="T40" fmla="*/ 5 w 12"/>
                  <a:gd name="T41" fmla="*/ 3 h 13"/>
                  <a:gd name="T42" fmla="*/ 6 w 12"/>
                  <a:gd name="T43" fmla="*/ 4 h 13"/>
                  <a:gd name="T44" fmla="*/ 10 w 12"/>
                  <a:gd name="T45" fmla="*/ 6 h 13"/>
                  <a:gd name="T46" fmla="*/ 11 w 12"/>
                  <a:gd name="T47" fmla="*/ 8 h 13"/>
                  <a:gd name="T48" fmla="*/ 11 w 12"/>
                  <a:gd name="T49" fmla="*/ 10 h 13"/>
                  <a:gd name="T50" fmla="*/ 10 w 12"/>
                  <a:gd name="T51" fmla="*/ 12 h 13"/>
                  <a:gd name="T52" fmla="*/ 8 w 12"/>
                  <a:gd name="T53" fmla="*/ 13 h 13"/>
                  <a:gd name="T54" fmla="*/ 5 w 12"/>
                  <a:gd name="T55" fmla="*/ 13 h 13"/>
                  <a:gd name="T56" fmla="*/ 0 w 12"/>
                  <a:gd name="T57" fmla="*/ 11 h 13"/>
                  <a:gd name="T58" fmla="*/ 0 w 12"/>
                  <a:gd name="T5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3">
                    <a:moveTo>
                      <a:pt x="0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4" y="9"/>
                      <a:pt x="4" y="10"/>
                    </a:cubicBezTo>
                    <a:cubicBezTo>
                      <a:pt x="4" y="10"/>
                      <a:pt x="5" y="11"/>
                      <a:pt x="5" y="11"/>
                    </a:cubicBezTo>
                    <a:cubicBezTo>
                      <a:pt x="6" y="11"/>
                      <a:pt x="6" y="11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4" y="7"/>
                      <a:pt x="2" y="6"/>
                      <a:pt x="2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2" y="2"/>
                      <a:pt x="12" y="3"/>
                      <a:pt x="12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8" y="5"/>
                      <a:pt x="9" y="5"/>
                      <a:pt x="10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8"/>
                      <a:pt x="12" y="9"/>
                      <a:pt x="11" y="10"/>
                    </a:cubicBezTo>
                    <a:cubicBezTo>
                      <a:pt x="11" y="11"/>
                      <a:pt x="11" y="11"/>
                      <a:pt x="10" y="12"/>
                    </a:cubicBezTo>
                    <a:cubicBezTo>
                      <a:pt x="10" y="13"/>
                      <a:pt x="9" y="13"/>
                      <a:pt x="8" y="13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3" y="13"/>
                      <a:pt x="1" y="12"/>
                      <a:pt x="0" y="11"/>
                    </a:cubicBezTo>
                    <a:cubicBezTo>
                      <a:pt x="0" y="10"/>
                      <a:pt x="0" y="9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6" name="Freeform 201"/>
              <p:cNvSpPr>
                <a:spLocks noEditPoints="1"/>
              </p:cNvSpPr>
              <p:nvPr/>
            </p:nvSpPr>
            <p:spPr bwMode="auto">
              <a:xfrm>
                <a:off x="6113" y="2767"/>
                <a:ext cx="26" cy="31"/>
              </a:xfrm>
              <a:custGeom>
                <a:avLst/>
                <a:gdLst>
                  <a:gd name="T0" fmla="*/ 10 w 15"/>
                  <a:gd name="T1" fmla="*/ 15 h 18"/>
                  <a:gd name="T2" fmla="*/ 6 w 15"/>
                  <a:gd name="T3" fmla="*/ 14 h 18"/>
                  <a:gd name="T4" fmla="*/ 4 w 15"/>
                  <a:gd name="T5" fmla="*/ 16 h 18"/>
                  <a:gd name="T6" fmla="*/ 0 w 15"/>
                  <a:gd name="T7" fmla="*/ 15 h 18"/>
                  <a:gd name="T8" fmla="*/ 8 w 15"/>
                  <a:gd name="T9" fmla="*/ 3 h 18"/>
                  <a:gd name="T10" fmla="*/ 12 w 15"/>
                  <a:gd name="T11" fmla="*/ 4 h 18"/>
                  <a:gd name="T12" fmla="*/ 15 w 15"/>
                  <a:gd name="T13" fmla="*/ 18 h 18"/>
                  <a:gd name="T14" fmla="*/ 10 w 15"/>
                  <a:gd name="T15" fmla="*/ 17 h 18"/>
                  <a:gd name="T16" fmla="*/ 10 w 15"/>
                  <a:gd name="T17" fmla="*/ 15 h 18"/>
                  <a:gd name="T18" fmla="*/ 12 w 15"/>
                  <a:gd name="T19" fmla="*/ 0 h 18"/>
                  <a:gd name="T20" fmla="*/ 13 w 15"/>
                  <a:gd name="T21" fmla="*/ 1 h 18"/>
                  <a:gd name="T22" fmla="*/ 13 w 15"/>
                  <a:gd name="T23" fmla="*/ 1 h 18"/>
                  <a:gd name="T24" fmla="*/ 13 w 15"/>
                  <a:gd name="T25" fmla="*/ 3 h 18"/>
                  <a:gd name="T26" fmla="*/ 11 w 15"/>
                  <a:gd name="T27" fmla="*/ 3 h 18"/>
                  <a:gd name="T28" fmla="*/ 10 w 15"/>
                  <a:gd name="T29" fmla="*/ 2 h 18"/>
                  <a:gd name="T30" fmla="*/ 9 w 15"/>
                  <a:gd name="T31" fmla="*/ 2 h 18"/>
                  <a:gd name="T32" fmla="*/ 8 w 15"/>
                  <a:gd name="T33" fmla="*/ 2 h 18"/>
                  <a:gd name="T34" fmla="*/ 8 w 15"/>
                  <a:gd name="T35" fmla="*/ 2 h 18"/>
                  <a:gd name="T36" fmla="*/ 7 w 15"/>
                  <a:gd name="T37" fmla="*/ 2 h 18"/>
                  <a:gd name="T38" fmla="*/ 7 w 15"/>
                  <a:gd name="T39" fmla="*/ 2 h 18"/>
                  <a:gd name="T40" fmla="*/ 8 w 15"/>
                  <a:gd name="T41" fmla="*/ 0 h 18"/>
                  <a:gd name="T42" fmla="*/ 9 w 15"/>
                  <a:gd name="T43" fmla="*/ 0 h 18"/>
                  <a:gd name="T44" fmla="*/ 9 w 15"/>
                  <a:gd name="T45" fmla="*/ 0 h 18"/>
                  <a:gd name="T46" fmla="*/ 10 w 15"/>
                  <a:gd name="T47" fmla="*/ 1 h 18"/>
                  <a:gd name="T48" fmla="*/ 11 w 15"/>
                  <a:gd name="T49" fmla="*/ 1 h 18"/>
                  <a:gd name="T50" fmla="*/ 12 w 15"/>
                  <a:gd name="T51" fmla="*/ 1 h 18"/>
                  <a:gd name="T52" fmla="*/ 12 w 15"/>
                  <a:gd name="T53" fmla="*/ 0 h 18"/>
                  <a:gd name="T54" fmla="*/ 10 w 15"/>
                  <a:gd name="T55" fmla="*/ 12 h 18"/>
                  <a:gd name="T56" fmla="*/ 9 w 15"/>
                  <a:gd name="T57" fmla="*/ 7 h 18"/>
                  <a:gd name="T58" fmla="*/ 7 w 15"/>
                  <a:gd name="T59" fmla="*/ 11 h 18"/>
                  <a:gd name="T60" fmla="*/ 10 w 15"/>
                  <a:gd name="T6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" h="18">
                    <a:moveTo>
                      <a:pt x="10" y="15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10" y="15"/>
                    </a:lnTo>
                    <a:close/>
                    <a:moveTo>
                      <a:pt x="12" y="0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  <a:close/>
                    <a:moveTo>
                      <a:pt x="10" y="12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7" y="11"/>
                      <a:pt x="7" y="11"/>
                      <a:pt x="7" y="11"/>
                    </a:cubicBezTo>
                    <a:lnTo>
                      <a:pt x="1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7" name="Freeform 202"/>
              <p:cNvSpPr>
                <a:spLocks noEditPoints="1"/>
              </p:cNvSpPr>
              <p:nvPr/>
            </p:nvSpPr>
            <p:spPr bwMode="auto">
              <a:xfrm>
                <a:off x="6140" y="2776"/>
                <a:ext cx="24" cy="24"/>
              </a:xfrm>
              <a:custGeom>
                <a:avLst/>
                <a:gdLst>
                  <a:gd name="T0" fmla="*/ 0 w 14"/>
                  <a:gd name="T1" fmla="*/ 6 h 14"/>
                  <a:gd name="T2" fmla="*/ 3 w 14"/>
                  <a:gd name="T3" fmla="*/ 2 h 14"/>
                  <a:gd name="T4" fmla="*/ 8 w 14"/>
                  <a:gd name="T5" fmla="*/ 1 h 14"/>
                  <a:gd name="T6" fmla="*/ 13 w 14"/>
                  <a:gd name="T7" fmla="*/ 3 h 14"/>
                  <a:gd name="T8" fmla="*/ 14 w 14"/>
                  <a:gd name="T9" fmla="*/ 8 h 14"/>
                  <a:gd name="T10" fmla="*/ 13 w 14"/>
                  <a:gd name="T11" fmla="*/ 12 h 14"/>
                  <a:gd name="T12" fmla="*/ 10 w 14"/>
                  <a:gd name="T13" fmla="*/ 14 h 14"/>
                  <a:gd name="T14" fmla="*/ 6 w 14"/>
                  <a:gd name="T15" fmla="*/ 14 h 14"/>
                  <a:gd name="T16" fmla="*/ 3 w 14"/>
                  <a:gd name="T17" fmla="*/ 13 h 14"/>
                  <a:gd name="T18" fmla="*/ 1 w 14"/>
                  <a:gd name="T19" fmla="*/ 10 h 14"/>
                  <a:gd name="T20" fmla="*/ 0 w 14"/>
                  <a:gd name="T21" fmla="*/ 6 h 14"/>
                  <a:gd name="T22" fmla="*/ 4 w 14"/>
                  <a:gd name="T23" fmla="*/ 7 h 14"/>
                  <a:gd name="T24" fmla="*/ 5 w 14"/>
                  <a:gd name="T25" fmla="*/ 10 h 14"/>
                  <a:gd name="T26" fmla="*/ 7 w 14"/>
                  <a:gd name="T27" fmla="*/ 11 h 14"/>
                  <a:gd name="T28" fmla="*/ 9 w 14"/>
                  <a:gd name="T29" fmla="*/ 11 h 14"/>
                  <a:gd name="T30" fmla="*/ 10 w 14"/>
                  <a:gd name="T31" fmla="*/ 8 h 14"/>
                  <a:gd name="T32" fmla="*/ 10 w 14"/>
                  <a:gd name="T33" fmla="*/ 5 h 14"/>
                  <a:gd name="T34" fmla="*/ 8 w 14"/>
                  <a:gd name="T35" fmla="*/ 4 h 14"/>
                  <a:gd name="T36" fmla="*/ 6 w 14"/>
                  <a:gd name="T37" fmla="*/ 4 h 14"/>
                  <a:gd name="T38" fmla="*/ 4 w 14"/>
                  <a:gd name="T3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cubicBezTo>
                      <a:pt x="1" y="4"/>
                      <a:pt x="2" y="3"/>
                      <a:pt x="3" y="2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11" y="1"/>
                      <a:pt x="12" y="2"/>
                      <a:pt x="13" y="3"/>
                    </a:cubicBezTo>
                    <a:cubicBezTo>
                      <a:pt x="14" y="5"/>
                      <a:pt x="14" y="6"/>
                      <a:pt x="14" y="8"/>
                    </a:cubicBezTo>
                    <a:cubicBezTo>
                      <a:pt x="14" y="10"/>
                      <a:pt x="13" y="11"/>
                      <a:pt x="13" y="12"/>
                    </a:cubicBezTo>
                    <a:cubicBezTo>
                      <a:pt x="12" y="13"/>
                      <a:pt x="11" y="14"/>
                      <a:pt x="10" y="14"/>
                    </a:cubicBezTo>
                    <a:cubicBezTo>
                      <a:pt x="9" y="14"/>
                      <a:pt x="8" y="14"/>
                      <a:pt x="6" y="14"/>
                    </a:cubicBezTo>
                    <a:cubicBezTo>
                      <a:pt x="5" y="14"/>
                      <a:pt x="4" y="13"/>
                      <a:pt x="3" y="13"/>
                    </a:cubicBezTo>
                    <a:cubicBezTo>
                      <a:pt x="2" y="12"/>
                      <a:pt x="1" y="11"/>
                      <a:pt x="1" y="10"/>
                    </a:cubicBezTo>
                    <a:cubicBezTo>
                      <a:pt x="0" y="9"/>
                      <a:pt x="0" y="8"/>
                      <a:pt x="0" y="6"/>
                    </a:cubicBezTo>
                    <a:close/>
                    <a:moveTo>
                      <a:pt x="4" y="7"/>
                    </a:moveTo>
                    <a:cubicBezTo>
                      <a:pt x="4" y="8"/>
                      <a:pt x="4" y="9"/>
                      <a:pt x="5" y="10"/>
                    </a:cubicBezTo>
                    <a:cubicBezTo>
                      <a:pt x="5" y="11"/>
                      <a:pt x="6" y="11"/>
                      <a:pt x="7" y="11"/>
                    </a:cubicBezTo>
                    <a:cubicBezTo>
                      <a:pt x="7" y="11"/>
                      <a:pt x="8" y="11"/>
                      <a:pt x="9" y="11"/>
                    </a:cubicBezTo>
                    <a:cubicBezTo>
                      <a:pt x="9" y="10"/>
                      <a:pt x="10" y="9"/>
                      <a:pt x="10" y="8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5" y="5"/>
                      <a:pt x="5" y="6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8" name="Freeform 203"/>
              <p:cNvSpPr>
                <a:spLocks/>
              </p:cNvSpPr>
              <p:nvPr/>
            </p:nvSpPr>
            <p:spPr bwMode="auto">
              <a:xfrm>
                <a:off x="5414" y="1579"/>
                <a:ext cx="22" cy="25"/>
              </a:xfrm>
              <a:custGeom>
                <a:avLst/>
                <a:gdLst>
                  <a:gd name="T0" fmla="*/ 9 w 13"/>
                  <a:gd name="T1" fmla="*/ 8 h 14"/>
                  <a:gd name="T2" fmla="*/ 13 w 13"/>
                  <a:gd name="T3" fmla="*/ 9 h 14"/>
                  <a:gd name="T4" fmla="*/ 12 w 13"/>
                  <a:gd name="T5" fmla="*/ 12 h 14"/>
                  <a:gd name="T6" fmla="*/ 10 w 13"/>
                  <a:gd name="T7" fmla="*/ 13 h 14"/>
                  <a:gd name="T8" fmla="*/ 7 w 13"/>
                  <a:gd name="T9" fmla="*/ 14 h 14"/>
                  <a:gd name="T10" fmla="*/ 3 w 13"/>
                  <a:gd name="T11" fmla="*/ 13 h 14"/>
                  <a:gd name="T12" fmla="*/ 1 w 13"/>
                  <a:gd name="T13" fmla="*/ 11 h 14"/>
                  <a:gd name="T14" fmla="*/ 0 w 13"/>
                  <a:gd name="T15" fmla="*/ 7 h 14"/>
                  <a:gd name="T16" fmla="*/ 2 w 13"/>
                  <a:gd name="T17" fmla="*/ 2 h 14"/>
                  <a:gd name="T18" fmla="*/ 7 w 13"/>
                  <a:gd name="T19" fmla="*/ 0 h 14"/>
                  <a:gd name="T20" fmla="*/ 10 w 13"/>
                  <a:gd name="T21" fmla="*/ 1 h 14"/>
                  <a:gd name="T22" fmla="*/ 13 w 13"/>
                  <a:gd name="T23" fmla="*/ 4 h 14"/>
                  <a:gd name="T24" fmla="*/ 9 w 13"/>
                  <a:gd name="T25" fmla="*/ 5 h 14"/>
                  <a:gd name="T26" fmla="*/ 9 w 13"/>
                  <a:gd name="T27" fmla="*/ 4 h 14"/>
                  <a:gd name="T28" fmla="*/ 8 w 13"/>
                  <a:gd name="T29" fmla="*/ 3 h 14"/>
                  <a:gd name="T30" fmla="*/ 7 w 13"/>
                  <a:gd name="T31" fmla="*/ 3 h 14"/>
                  <a:gd name="T32" fmla="*/ 5 w 13"/>
                  <a:gd name="T33" fmla="*/ 4 h 14"/>
                  <a:gd name="T34" fmla="*/ 4 w 13"/>
                  <a:gd name="T35" fmla="*/ 7 h 14"/>
                  <a:gd name="T36" fmla="*/ 5 w 13"/>
                  <a:gd name="T37" fmla="*/ 10 h 14"/>
                  <a:gd name="T38" fmla="*/ 7 w 13"/>
                  <a:gd name="T39" fmla="*/ 11 h 14"/>
                  <a:gd name="T40" fmla="*/ 8 w 13"/>
                  <a:gd name="T41" fmla="*/ 10 h 14"/>
                  <a:gd name="T42" fmla="*/ 9 w 13"/>
                  <a:gd name="T4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9" y="8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2"/>
                      <a:pt x="10" y="13"/>
                      <a:pt x="10" y="13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5" y="14"/>
                      <a:pt x="4" y="14"/>
                      <a:pt x="3" y="13"/>
                    </a:cubicBezTo>
                    <a:cubicBezTo>
                      <a:pt x="2" y="13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8" y="0"/>
                      <a:pt x="10" y="0"/>
                      <a:pt x="10" y="1"/>
                    </a:cubicBezTo>
                    <a:cubicBezTo>
                      <a:pt x="11" y="2"/>
                      <a:pt x="12" y="3"/>
                      <a:pt x="13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4" y="9"/>
                      <a:pt x="5" y="10"/>
                    </a:cubicBezTo>
                    <a:cubicBezTo>
                      <a:pt x="5" y="10"/>
                      <a:pt x="6" y="11"/>
                      <a:pt x="7" y="11"/>
                    </a:cubicBezTo>
                    <a:cubicBezTo>
                      <a:pt x="7" y="11"/>
                      <a:pt x="8" y="10"/>
                      <a:pt x="8" y="10"/>
                    </a:cubicBezTo>
                    <a:cubicBezTo>
                      <a:pt x="9" y="10"/>
                      <a:pt x="9" y="9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9" name="Freeform 204"/>
              <p:cNvSpPr>
                <a:spLocks/>
              </p:cNvSpPr>
              <p:nvPr/>
            </p:nvSpPr>
            <p:spPr bwMode="auto">
              <a:xfrm>
                <a:off x="5440" y="1579"/>
                <a:ext cx="20" cy="25"/>
              </a:xfrm>
              <a:custGeom>
                <a:avLst/>
                <a:gdLst>
                  <a:gd name="T0" fmla="*/ 8 w 12"/>
                  <a:gd name="T1" fmla="*/ 0 h 14"/>
                  <a:gd name="T2" fmla="*/ 12 w 12"/>
                  <a:gd name="T3" fmla="*/ 0 h 14"/>
                  <a:gd name="T4" fmla="*/ 12 w 12"/>
                  <a:gd name="T5" fmla="*/ 8 h 14"/>
                  <a:gd name="T6" fmla="*/ 12 w 12"/>
                  <a:gd name="T7" fmla="*/ 10 h 14"/>
                  <a:gd name="T8" fmla="*/ 11 w 12"/>
                  <a:gd name="T9" fmla="*/ 12 h 14"/>
                  <a:gd name="T10" fmla="*/ 9 w 12"/>
                  <a:gd name="T11" fmla="*/ 13 h 14"/>
                  <a:gd name="T12" fmla="*/ 6 w 12"/>
                  <a:gd name="T13" fmla="*/ 14 h 14"/>
                  <a:gd name="T14" fmla="*/ 4 w 12"/>
                  <a:gd name="T15" fmla="*/ 14 h 14"/>
                  <a:gd name="T16" fmla="*/ 2 w 12"/>
                  <a:gd name="T17" fmla="*/ 13 h 14"/>
                  <a:gd name="T18" fmla="*/ 1 w 12"/>
                  <a:gd name="T19" fmla="*/ 12 h 14"/>
                  <a:gd name="T20" fmla="*/ 0 w 12"/>
                  <a:gd name="T21" fmla="*/ 10 h 14"/>
                  <a:gd name="T22" fmla="*/ 0 w 12"/>
                  <a:gd name="T23" fmla="*/ 8 h 14"/>
                  <a:gd name="T24" fmla="*/ 0 w 12"/>
                  <a:gd name="T25" fmla="*/ 0 h 14"/>
                  <a:gd name="T26" fmla="*/ 4 w 12"/>
                  <a:gd name="T27" fmla="*/ 0 h 14"/>
                  <a:gd name="T28" fmla="*/ 4 w 12"/>
                  <a:gd name="T29" fmla="*/ 8 h 14"/>
                  <a:gd name="T30" fmla="*/ 4 w 12"/>
                  <a:gd name="T31" fmla="*/ 10 h 14"/>
                  <a:gd name="T32" fmla="*/ 6 w 12"/>
                  <a:gd name="T33" fmla="*/ 11 h 14"/>
                  <a:gd name="T34" fmla="*/ 8 w 12"/>
                  <a:gd name="T35" fmla="*/ 10 h 14"/>
                  <a:gd name="T36" fmla="*/ 8 w 12"/>
                  <a:gd name="T37" fmla="*/ 8 h 14"/>
                  <a:gd name="T38" fmla="*/ 8 w 12"/>
                  <a:gd name="T3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4">
                    <a:moveTo>
                      <a:pt x="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1"/>
                      <a:pt x="11" y="12"/>
                      <a:pt x="11" y="12"/>
                    </a:cubicBezTo>
                    <a:cubicBezTo>
                      <a:pt x="10" y="13"/>
                      <a:pt x="10" y="13"/>
                      <a:pt x="9" y="13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4"/>
                      <a:pt x="5" y="14"/>
                      <a:pt x="4" y="14"/>
                    </a:cubicBezTo>
                    <a:cubicBezTo>
                      <a:pt x="4" y="14"/>
                      <a:pt x="3" y="13"/>
                      <a:pt x="2" y="13"/>
                    </a:cubicBezTo>
                    <a:cubicBezTo>
                      <a:pt x="2" y="13"/>
                      <a:pt x="1" y="12"/>
                      <a:pt x="1" y="12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5" y="10"/>
                      <a:pt x="5" y="11"/>
                      <a:pt x="6" y="11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8" y="10"/>
                      <a:pt x="8" y="9"/>
                      <a:pt x="8" y="8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" name="Group 406"/>
            <p:cNvGrpSpPr>
              <a:grpSpLocks/>
            </p:cNvGrpSpPr>
            <p:nvPr/>
          </p:nvGrpSpPr>
          <p:grpSpPr bwMode="auto">
            <a:xfrm>
              <a:off x="4681" y="1579"/>
              <a:ext cx="1542" cy="1500"/>
              <a:chOff x="4681" y="1579"/>
              <a:chExt cx="1542" cy="1500"/>
            </a:xfrm>
            <a:grpFill/>
          </p:grpSpPr>
          <p:sp>
            <p:nvSpPr>
              <p:cNvPr id="80" name="Freeform 206"/>
              <p:cNvSpPr>
                <a:spLocks/>
              </p:cNvSpPr>
              <p:nvPr/>
            </p:nvSpPr>
            <p:spPr bwMode="auto">
              <a:xfrm>
                <a:off x="5465" y="1579"/>
                <a:ext cx="26" cy="25"/>
              </a:xfrm>
              <a:custGeom>
                <a:avLst/>
                <a:gdLst>
                  <a:gd name="T0" fmla="*/ 0 w 26"/>
                  <a:gd name="T1" fmla="*/ 0 h 25"/>
                  <a:gd name="T2" fmla="*/ 9 w 26"/>
                  <a:gd name="T3" fmla="*/ 0 h 25"/>
                  <a:gd name="T4" fmla="*/ 12 w 26"/>
                  <a:gd name="T5" fmla="*/ 14 h 25"/>
                  <a:gd name="T6" fmla="*/ 18 w 26"/>
                  <a:gd name="T7" fmla="*/ 0 h 25"/>
                  <a:gd name="T8" fmla="*/ 26 w 26"/>
                  <a:gd name="T9" fmla="*/ 0 h 25"/>
                  <a:gd name="T10" fmla="*/ 26 w 26"/>
                  <a:gd name="T11" fmla="*/ 25 h 25"/>
                  <a:gd name="T12" fmla="*/ 21 w 26"/>
                  <a:gd name="T13" fmla="*/ 25 h 25"/>
                  <a:gd name="T14" fmla="*/ 21 w 26"/>
                  <a:gd name="T15" fmla="*/ 6 h 25"/>
                  <a:gd name="T16" fmla="*/ 16 w 26"/>
                  <a:gd name="T17" fmla="*/ 25 h 25"/>
                  <a:gd name="T18" fmla="*/ 11 w 26"/>
                  <a:gd name="T19" fmla="*/ 25 h 25"/>
                  <a:gd name="T20" fmla="*/ 6 w 26"/>
                  <a:gd name="T21" fmla="*/ 6 h 25"/>
                  <a:gd name="T22" fmla="*/ 6 w 26"/>
                  <a:gd name="T23" fmla="*/ 25 h 25"/>
                  <a:gd name="T24" fmla="*/ 0 w 26"/>
                  <a:gd name="T25" fmla="*/ 25 h 25"/>
                  <a:gd name="T26" fmla="*/ 0 w 26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5">
                    <a:moveTo>
                      <a:pt x="0" y="0"/>
                    </a:moveTo>
                    <a:lnTo>
                      <a:pt x="9" y="0"/>
                    </a:lnTo>
                    <a:lnTo>
                      <a:pt x="12" y="14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26" y="25"/>
                    </a:lnTo>
                    <a:lnTo>
                      <a:pt x="21" y="25"/>
                    </a:lnTo>
                    <a:lnTo>
                      <a:pt x="21" y="6"/>
                    </a:lnTo>
                    <a:lnTo>
                      <a:pt x="16" y="25"/>
                    </a:lnTo>
                    <a:lnTo>
                      <a:pt x="11" y="25"/>
                    </a:lnTo>
                    <a:lnTo>
                      <a:pt x="6" y="6"/>
                    </a:lnTo>
                    <a:lnTo>
                      <a:pt x="6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" name="Freeform 207"/>
              <p:cNvSpPr>
                <a:spLocks noEditPoints="1"/>
              </p:cNvSpPr>
              <p:nvPr/>
            </p:nvSpPr>
            <p:spPr bwMode="auto">
              <a:xfrm>
                <a:off x="5495" y="1579"/>
                <a:ext cx="20" cy="25"/>
              </a:xfrm>
              <a:custGeom>
                <a:avLst/>
                <a:gdLst>
                  <a:gd name="T0" fmla="*/ 0 w 12"/>
                  <a:gd name="T1" fmla="*/ 0 h 14"/>
                  <a:gd name="T2" fmla="*/ 7 w 12"/>
                  <a:gd name="T3" fmla="*/ 0 h 14"/>
                  <a:gd name="T4" fmla="*/ 11 w 12"/>
                  <a:gd name="T5" fmla="*/ 1 h 14"/>
                  <a:gd name="T6" fmla="*/ 12 w 12"/>
                  <a:gd name="T7" fmla="*/ 4 h 14"/>
                  <a:gd name="T8" fmla="*/ 10 w 12"/>
                  <a:gd name="T9" fmla="*/ 7 h 14"/>
                  <a:gd name="T10" fmla="*/ 7 w 12"/>
                  <a:gd name="T11" fmla="*/ 9 h 14"/>
                  <a:gd name="T12" fmla="*/ 5 w 12"/>
                  <a:gd name="T13" fmla="*/ 9 h 14"/>
                  <a:gd name="T14" fmla="*/ 5 w 12"/>
                  <a:gd name="T15" fmla="*/ 14 h 14"/>
                  <a:gd name="T16" fmla="*/ 0 w 12"/>
                  <a:gd name="T17" fmla="*/ 14 h 14"/>
                  <a:gd name="T18" fmla="*/ 0 w 12"/>
                  <a:gd name="T19" fmla="*/ 0 h 14"/>
                  <a:gd name="T20" fmla="*/ 5 w 12"/>
                  <a:gd name="T21" fmla="*/ 6 h 14"/>
                  <a:gd name="T22" fmla="*/ 6 w 12"/>
                  <a:gd name="T23" fmla="*/ 6 h 14"/>
                  <a:gd name="T24" fmla="*/ 7 w 12"/>
                  <a:gd name="T25" fmla="*/ 6 h 14"/>
                  <a:gd name="T26" fmla="*/ 8 w 12"/>
                  <a:gd name="T27" fmla="*/ 4 h 14"/>
                  <a:gd name="T28" fmla="*/ 7 w 12"/>
                  <a:gd name="T29" fmla="*/ 3 h 14"/>
                  <a:gd name="T30" fmla="*/ 6 w 12"/>
                  <a:gd name="T31" fmla="*/ 3 h 14"/>
                  <a:gd name="T32" fmla="*/ 5 w 12"/>
                  <a:gd name="T33" fmla="*/ 3 h 14"/>
                  <a:gd name="T34" fmla="*/ 5 w 12"/>
                  <a:gd name="T3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2" y="6"/>
                      <a:pt x="11" y="7"/>
                      <a:pt x="10" y="7"/>
                    </a:cubicBezTo>
                    <a:cubicBezTo>
                      <a:pt x="10" y="8"/>
                      <a:pt x="8" y="9"/>
                      <a:pt x="7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0" y="0"/>
                    </a:lnTo>
                    <a:close/>
                    <a:moveTo>
                      <a:pt x="5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" name="Freeform 208"/>
              <p:cNvSpPr>
                <a:spLocks noEditPoints="1"/>
              </p:cNvSpPr>
              <p:nvPr/>
            </p:nvSpPr>
            <p:spPr bwMode="auto">
              <a:xfrm>
                <a:off x="5519" y="1579"/>
                <a:ext cx="22" cy="25"/>
              </a:xfrm>
              <a:custGeom>
                <a:avLst/>
                <a:gdLst>
                  <a:gd name="T0" fmla="*/ 0 w 13"/>
                  <a:gd name="T1" fmla="*/ 14 h 14"/>
                  <a:gd name="T2" fmla="*/ 0 w 13"/>
                  <a:gd name="T3" fmla="*/ 0 h 14"/>
                  <a:gd name="T4" fmla="*/ 7 w 13"/>
                  <a:gd name="T5" fmla="*/ 0 h 14"/>
                  <a:gd name="T6" fmla="*/ 10 w 13"/>
                  <a:gd name="T7" fmla="*/ 1 h 14"/>
                  <a:gd name="T8" fmla="*/ 11 w 13"/>
                  <a:gd name="T9" fmla="*/ 2 h 14"/>
                  <a:gd name="T10" fmla="*/ 12 w 13"/>
                  <a:gd name="T11" fmla="*/ 4 h 14"/>
                  <a:gd name="T12" fmla="*/ 11 w 13"/>
                  <a:gd name="T13" fmla="*/ 6 h 14"/>
                  <a:gd name="T14" fmla="*/ 10 w 13"/>
                  <a:gd name="T15" fmla="*/ 7 h 14"/>
                  <a:gd name="T16" fmla="*/ 9 w 13"/>
                  <a:gd name="T17" fmla="*/ 8 h 14"/>
                  <a:gd name="T18" fmla="*/ 10 w 13"/>
                  <a:gd name="T19" fmla="*/ 8 h 14"/>
                  <a:gd name="T20" fmla="*/ 10 w 13"/>
                  <a:gd name="T21" fmla="*/ 9 h 14"/>
                  <a:gd name="T22" fmla="*/ 11 w 13"/>
                  <a:gd name="T23" fmla="*/ 10 h 14"/>
                  <a:gd name="T24" fmla="*/ 13 w 13"/>
                  <a:gd name="T25" fmla="*/ 14 h 14"/>
                  <a:gd name="T26" fmla="*/ 8 w 13"/>
                  <a:gd name="T27" fmla="*/ 14 h 14"/>
                  <a:gd name="T28" fmla="*/ 6 w 13"/>
                  <a:gd name="T29" fmla="*/ 9 h 14"/>
                  <a:gd name="T30" fmla="*/ 5 w 13"/>
                  <a:gd name="T31" fmla="*/ 8 h 14"/>
                  <a:gd name="T32" fmla="*/ 4 w 13"/>
                  <a:gd name="T33" fmla="*/ 8 h 14"/>
                  <a:gd name="T34" fmla="*/ 4 w 13"/>
                  <a:gd name="T35" fmla="*/ 8 h 14"/>
                  <a:gd name="T36" fmla="*/ 4 w 13"/>
                  <a:gd name="T37" fmla="*/ 14 h 14"/>
                  <a:gd name="T38" fmla="*/ 0 w 13"/>
                  <a:gd name="T39" fmla="*/ 14 h 14"/>
                  <a:gd name="T40" fmla="*/ 4 w 13"/>
                  <a:gd name="T41" fmla="*/ 6 h 14"/>
                  <a:gd name="T42" fmla="*/ 6 w 13"/>
                  <a:gd name="T43" fmla="*/ 6 h 14"/>
                  <a:gd name="T44" fmla="*/ 7 w 13"/>
                  <a:gd name="T45" fmla="*/ 5 h 14"/>
                  <a:gd name="T46" fmla="*/ 7 w 13"/>
                  <a:gd name="T47" fmla="*/ 5 h 14"/>
                  <a:gd name="T48" fmla="*/ 8 w 13"/>
                  <a:gd name="T49" fmla="*/ 4 h 14"/>
                  <a:gd name="T50" fmla="*/ 7 w 13"/>
                  <a:gd name="T51" fmla="*/ 3 h 14"/>
                  <a:gd name="T52" fmla="*/ 6 w 13"/>
                  <a:gd name="T53" fmla="*/ 3 h 14"/>
                  <a:gd name="T54" fmla="*/ 4 w 13"/>
                  <a:gd name="T55" fmla="*/ 3 h 14"/>
                  <a:gd name="T56" fmla="*/ 4 w 13"/>
                  <a:gd name="T5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5"/>
                      <a:pt x="12" y="5"/>
                      <a:pt x="11" y="6"/>
                    </a:cubicBezTo>
                    <a:cubicBezTo>
                      <a:pt x="11" y="6"/>
                      <a:pt x="11" y="7"/>
                      <a:pt x="10" y="7"/>
                    </a:cubicBezTo>
                    <a:cubicBezTo>
                      <a:pt x="10" y="7"/>
                      <a:pt x="9" y="8"/>
                      <a:pt x="9" y="8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1" y="9"/>
                      <a:pt x="11" y="9"/>
                      <a:pt x="11" y="10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8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4"/>
                      <a:pt x="4" y="14"/>
                      <a:pt x="4" y="14"/>
                    </a:cubicBezTo>
                    <a:lnTo>
                      <a:pt x="0" y="14"/>
                    </a:lnTo>
                    <a:close/>
                    <a:moveTo>
                      <a:pt x="4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" name="Rectangle 209"/>
              <p:cNvSpPr>
                <a:spLocks noChangeArrowheads="1"/>
              </p:cNvSpPr>
              <p:nvPr/>
            </p:nvSpPr>
            <p:spPr bwMode="auto">
              <a:xfrm>
                <a:off x="5543" y="1579"/>
                <a:ext cx="6" cy="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Freeform 210"/>
              <p:cNvSpPr>
                <a:spLocks noEditPoints="1"/>
              </p:cNvSpPr>
              <p:nvPr/>
            </p:nvSpPr>
            <p:spPr bwMode="auto">
              <a:xfrm>
                <a:off x="5555" y="1579"/>
                <a:ext cx="22" cy="25"/>
              </a:xfrm>
              <a:custGeom>
                <a:avLst/>
                <a:gdLst>
                  <a:gd name="T0" fmla="*/ 0 w 13"/>
                  <a:gd name="T1" fmla="*/ 0 h 14"/>
                  <a:gd name="T2" fmla="*/ 6 w 13"/>
                  <a:gd name="T3" fmla="*/ 0 h 14"/>
                  <a:gd name="T4" fmla="*/ 9 w 13"/>
                  <a:gd name="T5" fmla="*/ 1 h 14"/>
                  <a:gd name="T6" fmla="*/ 11 w 13"/>
                  <a:gd name="T7" fmla="*/ 2 h 14"/>
                  <a:gd name="T8" fmla="*/ 12 w 13"/>
                  <a:gd name="T9" fmla="*/ 4 h 14"/>
                  <a:gd name="T10" fmla="*/ 13 w 13"/>
                  <a:gd name="T11" fmla="*/ 7 h 14"/>
                  <a:gd name="T12" fmla="*/ 12 w 13"/>
                  <a:gd name="T13" fmla="*/ 10 h 14"/>
                  <a:gd name="T14" fmla="*/ 11 w 13"/>
                  <a:gd name="T15" fmla="*/ 12 h 14"/>
                  <a:gd name="T16" fmla="*/ 9 w 13"/>
                  <a:gd name="T17" fmla="*/ 13 h 14"/>
                  <a:gd name="T18" fmla="*/ 6 w 13"/>
                  <a:gd name="T19" fmla="*/ 14 h 14"/>
                  <a:gd name="T20" fmla="*/ 0 w 13"/>
                  <a:gd name="T21" fmla="*/ 14 h 14"/>
                  <a:gd name="T22" fmla="*/ 0 w 13"/>
                  <a:gd name="T23" fmla="*/ 0 h 14"/>
                  <a:gd name="T24" fmla="*/ 4 w 13"/>
                  <a:gd name="T25" fmla="*/ 3 h 14"/>
                  <a:gd name="T26" fmla="*/ 4 w 13"/>
                  <a:gd name="T27" fmla="*/ 11 h 14"/>
                  <a:gd name="T28" fmla="*/ 5 w 13"/>
                  <a:gd name="T29" fmla="*/ 11 h 14"/>
                  <a:gd name="T30" fmla="*/ 7 w 13"/>
                  <a:gd name="T31" fmla="*/ 10 h 14"/>
                  <a:gd name="T32" fmla="*/ 8 w 13"/>
                  <a:gd name="T33" fmla="*/ 9 h 14"/>
                  <a:gd name="T34" fmla="*/ 8 w 13"/>
                  <a:gd name="T35" fmla="*/ 7 h 14"/>
                  <a:gd name="T36" fmla="*/ 8 w 13"/>
                  <a:gd name="T37" fmla="*/ 4 h 14"/>
                  <a:gd name="T38" fmla="*/ 5 w 13"/>
                  <a:gd name="T39" fmla="*/ 3 h 14"/>
                  <a:gd name="T40" fmla="*/ 4 w 13"/>
                  <a:gd name="T4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10" y="1"/>
                      <a:pt x="11" y="2"/>
                      <a:pt x="11" y="2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3" y="8"/>
                      <a:pt x="12" y="9"/>
                      <a:pt x="12" y="10"/>
                    </a:cubicBezTo>
                    <a:cubicBezTo>
                      <a:pt x="12" y="11"/>
                      <a:pt x="11" y="12"/>
                      <a:pt x="11" y="12"/>
                    </a:cubicBezTo>
                    <a:cubicBezTo>
                      <a:pt x="10" y="13"/>
                      <a:pt x="10" y="13"/>
                      <a:pt x="9" y="13"/>
                    </a:cubicBezTo>
                    <a:cubicBezTo>
                      <a:pt x="8" y="13"/>
                      <a:pt x="7" y="14"/>
                      <a:pt x="6" y="14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0" y="0"/>
                    </a:lnTo>
                    <a:close/>
                    <a:moveTo>
                      <a:pt x="4" y="3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7" y="4"/>
                      <a:pt x="7" y="3"/>
                      <a:pt x="5" y="3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" name="Freeform 211"/>
              <p:cNvSpPr>
                <a:spLocks noEditPoints="1"/>
              </p:cNvSpPr>
              <p:nvPr/>
            </p:nvSpPr>
            <p:spPr bwMode="auto">
              <a:xfrm>
                <a:off x="5579" y="1579"/>
                <a:ext cx="24" cy="25"/>
              </a:xfrm>
              <a:custGeom>
                <a:avLst/>
                <a:gdLst>
                  <a:gd name="T0" fmla="*/ 0 w 14"/>
                  <a:gd name="T1" fmla="*/ 7 h 14"/>
                  <a:gd name="T2" fmla="*/ 2 w 14"/>
                  <a:gd name="T3" fmla="*/ 2 h 14"/>
                  <a:gd name="T4" fmla="*/ 7 w 14"/>
                  <a:gd name="T5" fmla="*/ 0 h 14"/>
                  <a:gd name="T6" fmla="*/ 12 w 14"/>
                  <a:gd name="T7" fmla="*/ 2 h 14"/>
                  <a:gd name="T8" fmla="*/ 14 w 14"/>
                  <a:gd name="T9" fmla="*/ 7 h 14"/>
                  <a:gd name="T10" fmla="*/ 13 w 14"/>
                  <a:gd name="T11" fmla="*/ 11 h 14"/>
                  <a:gd name="T12" fmla="*/ 11 w 14"/>
                  <a:gd name="T13" fmla="*/ 13 h 14"/>
                  <a:gd name="T14" fmla="*/ 7 w 14"/>
                  <a:gd name="T15" fmla="*/ 14 h 14"/>
                  <a:gd name="T16" fmla="*/ 3 w 14"/>
                  <a:gd name="T17" fmla="*/ 13 h 14"/>
                  <a:gd name="T18" fmla="*/ 1 w 14"/>
                  <a:gd name="T19" fmla="*/ 11 h 14"/>
                  <a:gd name="T20" fmla="*/ 0 w 14"/>
                  <a:gd name="T21" fmla="*/ 7 h 14"/>
                  <a:gd name="T22" fmla="*/ 4 w 14"/>
                  <a:gd name="T23" fmla="*/ 7 h 14"/>
                  <a:gd name="T24" fmla="*/ 5 w 14"/>
                  <a:gd name="T25" fmla="*/ 10 h 14"/>
                  <a:gd name="T26" fmla="*/ 7 w 14"/>
                  <a:gd name="T27" fmla="*/ 11 h 14"/>
                  <a:gd name="T28" fmla="*/ 9 w 14"/>
                  <a:gd name="T29" fmla="*/ 10 h 14"/>
                  <a:gd name="T30" fmla="*/ 10 w 14"/>
                  <a:gd name="T31" fmla="*/ 7 h 14"/>
                  <a:gd name="T32" fmla="*/ 9 w 14"/>
                  <a:gd name="T33" fmla="*/ 4 h 14"/>
                  <a:gd name="T34" fmla="*/ 7 w 14"/>
                  <a:gd name="T35" fmla="*/ 3 h 14"/>
                  <a:gd name="T36" fmla="*/ 5 w 14"/>
                  <a:gd name="T37" fmla="*/ 4 h 14"/>
                  <a:gd name="T38" fmla="*/ 4 w 14"/>
                  <a:gd name="T3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9" y="0"/>
                      <a:pt x="11" y="1"/>
                      <a:pt x="12" y="2"/>
                    </a:cubicBezTo>
                    <a:cubicBezTo>
                      <a:pt x="13" y="3"/>
                      <a:pt x="14" y="5"/>
                      <a:pt x="14" y="7"/>
                    </a:cubicBezTo>
                    <a:cubicBezTo>
                      <a:pt x="14" y="8"/>
                      <a:pt x="14" y="10"/>
                      <a:pt x="13" y="11"/>
                    </a:cubicBezTo>
                    <a:cubicBezTo>
                      <a:pt x="13" y="12"/>
                      <a:pt x="12" y="12"/>
                      <a:pt x="11" y="13"/>
                    </a:cubicBezTo>
                    <a:cubicBezTo>
                      <a:pt x="10" y="13"/>
                      <a:pt x="9" y="14"/>
                      <a:pt x="7" y="14"/>
                    </a:cubicBezTo>
                    <a:cubicBezTo>
                      <a:pt x="6" y="14"/>
                      <a:pt x="4" y="14"/>
                      <a:pt x="3" y="13"/>
                    </a:cubicBezTo>
                    <a:cubicBezTo>
                      <a:pt x="2" y="13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lose/>
                    <a:moveTo>
                      <a:pt x="4" y="7"/>
                    </a:moveTo>
                    <a:cubicBezTo>
                      <a:pt x="4" y="8"/>
                      <a:pt x="5" y="9"/>
                      <a:pt x="5" y="10"/>
                    </a:cubicBezTo>
                    <a:cubicBezTo>
                      <a:pt x="5" y="10"/>
                      <a:pt x="6" y="11"/>
                      <a:pt x="7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0" y="9"/>
                      <a:pt x="10" y="8"/>
                      <a:pt x="10" y="7"/>
                    </a:cubicBezTo>
                    <a:cubicBezTo>
                      <a:pt x="10" y="6"/>
                      <a:pt x="10" y="5"/>
                      <a:pt x="9" y="4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5" y="5"/>
                      <a:pt x="4" y="6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" name="Freeform 212"/>
              <p:cNvSpPr>
                <a:spLocks noEditPoints="1"/>
              </p:cNvSpPr>
              <p:nvPr/>
            </p:nvSpPr>
            <p:spPr bwMode="auto">
              <a:xfrm>
                <a:off x="5065" y="2448"/>
                <a:ext cx="27" cy="31"/>
              </a:xfrm>
              <a:custGeom>
                <a:avLst/>
                <a:gdLst>
                  <a:gd name="T0" fmla="*/ 16 w 16"/>
                  <a:gd name="T1" fmla="*/ 8 h 18"/>
                  <a:gd name="T2" fmla="*/ 9 w 16"/>
                  <a:gd name="T3" fmla="*/ 18 h 18"/>
                  <a:gd name="T4" fmla="*/ 3 w 16"/>
                  <a:gd name="T5" fmla="*/ 14 h 18"/>
                  <a:gd name="T6" fmla="*/ 1 w 16"/>
                  <a:gd name="T7" fmla="*/ 12 h 18"/>
                  <a:gd name="T8" fmla="*/ 0 w 16"/>
                  <a:gd name="T9" fmla="*/ 10 h 18"/>
                  <a:gd name="T10" fmla="*/ 1 w 16"/>
                  <a:gd name="T11" fmla="*/ 8 h 18"/>
                  <a:gd name="T12" fmla="*/ 3 w 16"/>
                  <a:gd name="T13" fmla="*/ 7 h 18"/>
                  <a:gd name="T14" fmla="*/ 4 w 16"/>
                  <a:gd name="T15" fmla="*/ 7 h 18"/>
                  <a:gd name="T16" fmla="*/ 6 w 16"/>
                  <a:gd name="T17" fmla="*/ 7 h 18"/>
                  <a:gd name="T18" fmla="*/ 5 w 16"/>
                  <a:gd name="T19" fmla="*/ 6 h 18"/>
                  <a:gd name="T20" fmla="*/ 5 w 16"/>
                  <a:gd name="T21" fmla="*/ 5 h 18"/>
                  <a:gd name="T22" fmla="*/ 5 w 16"/>
                  <a:gd name="T23" fmla="*/ 4 h 18"/>
                  <a:gd name="T24" fmla="*/ 6 w 16"/>
                  <a:gd name="T25" fmla="*/ 0 h 18"/>
                  <a:gd name="T26" fmla="*/ 10 w 16"/>
                  <a:gd name="T27" fmla="*/ 3 h 18"/>
                  <a:gd name="T28" fmla="*/ 9 w 16"/>
                  <a:gd name="T29" fmla="*/ 7 h 18"/>
                  <a:gd name="T30" fmla="*/ 9 w 16"/>
                  <a:gd name="T31" fmla="*/ 8 h 18"/>
                  <a:gd name="T32" fmla="*/ 10 w 16"/>
                  <a:gd name="T33" fmla="*/ 9 h 18"/>
                  <a:gd name="T34" fmla="*/ 10 w 16"/>
                  <a:gd name="T35" fmla="*/ 10 h 18"/>
                  <a:gd name="T36" fmla="*/ 13 w 16"/>
                  <a:gd name="T37" fmla="*/ 5 h 18"/>
                  <a:gd name="T38" fmla="*/ 16 w 16"/>
                  <a:gd name="T39" fmla="*/ 8 h 18"/>
                  <a:gd name="T40" fmla="*/ 8 w 16"/>
                  <a:gd name="T41" fmla="*/ 12 h 18"/>
                  <a:gd name="T42" fmla="*/ 7 w 16"/>
                  <a:gd name="T43" fmla="*/ 11 h 18"/>
                  <a:gd name="T44" fmla="*/ 6 w 16"/>
                  <a:gd name="T45" fmla="*/ 10 h 18"/>
                  <a:gd name="T46" fmla="*/ 5 w 16"/>
                  <a:gd name="T47" fmla="*/ 10 h 18"/>
                  <a:gd name="T48" fmla="*/ 5 w 16"/>
                  <a:gd name="T49" fmla="*/ 10 h 18"/>
                  <a:gd name="T50" fmla="*/ 4 w 16"/>
                  <a:gd name="T51" fmla="*/ 12 h 18"/>
                  <a:gd name="T52" fmla="*/ 5 w 16"/>
                  <a:gd name="T53" fmla="*/ 13 h 18"/>
                  <a:gd name="T54" fmla="*/ 7 w 16"/>
                  <a:gd name="T55" fmla="*/ 14 h 18"/>
                  <a:gd name="T56" fmla="*/ 8 w 16"/>
                  <a:gd name="T5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8">
                    <a:moveTo>
                      <a:pt x="16" y="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10"/>
                      <a:pt x="1" y="9"/>
                      <a:pt x="1" y="8"/>
                    </a:cubicBezTo>
                    <a:cubicBezTo>
                      <a:pt x="2" y="8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5"/>
                      <a:pt x="13" y="5"/>
                      <a:pt x="13" y="5"/>
                    </a:cubicBezTo>
                    <a:lnTo>
                      <a:pt x="16" y="8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4" y="12"/>
                      <a:pt x="5" y="12"/>
                      <a:pt x="5" y="13"/>
                    </a:cubicBezTo>
                    <a:cubicBezTo>
                      <a:pt x="7" y="14"/>
                      <a:pt x="7" y="14"/>
                      <a:pt x="7" y="14"/>
                    </a:cubicBezTo>
                    <a:lnTo>
                      <a:pt x="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" name="Freeform 213"/>
              <p:cNvSpPr>
                <a:spLocks/>
              </p:cNvSpPr>
              <p:nvPr/>
            </p:nvSpPr>
            <p:spPr bwMode="auto">
              <a:xfrm>
                <a:off x="5044" y="2436"/>
                <a:ext cx="29" cy="29"/>
              </a:xfrm>
              <a:custGeom>
                <a:avLst/>
                <a:gdLst>
                  <a:gd name="T0" fmla="*/ 15 w 29"/>
                  <a:gd name="T1" fmla="*/ 29 h 29"/>
                  <a:gd name="T2" fmla="*/ 0 w 29"/>
                  <a:gd name="T3" fmla="*/ 19 h 29"/>
                  <a:gd name="T4" fmla="*/ 3 w 29"/>
                  <a:gd name="T5" fmla="*/ 14 h 29"/>
                  <a:gd name="T6" fmla="*/ 12 w 29"/>
                  <a:gd name="T7" fmla="*/ 20 h 29"/>
                  <a:gd name="T8" fmla="*/ 15 w 29"/>
                  <a:gd name="T9" fmla="*/ 19 h 29"/>
                  <a:gd name="T10" fmla="*/ 5 w 29"/>
                  <a:gd name="T11" fmla="*/ 12 h 29"/>
                  <a:gd name="T12" fmla="*/ 9 w 29"/>
                  <a:gd name="T13" fmla="*/ 8 h 29"/>
                  <a:gd name="T14" fmla="*/ 17 w 29"/>
                  <a:gd name="T15" fmla="*/ 14 h 29"/>
                  <a:gd name="T16" fmla="*/ 21 w 29"/>
                  <a:gd name="T17" fmla="*/ 10 h 29"/>
                  <a:gd name="T18" fmla="*/ 10 w 29"/>
                  <a:gd name="T19" fmla="*/ 3 h 29"/>
                  <a:gd name="T20" fmla="*/ 14 w 29"/>
                  <a:gd name="T21" fmla="*/ 0 h 29"/>
                  <a:gd name="T22" fmla="*/ 29 w 29"/>
                  <a:gd name="T23" fmla="*/ 10 h 29"/>
                  <a:gd name="T24" fmla="*/ 15 w 29"/>
                  <a:gd name="T2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0" y="19"/>
                    </a:lnTo>
                    <a:lnTo>
                      <a:pt x="3" y="14"/>
                    </a:lnTo>
                    <a:lnTo>
                      <a:pt x="12" y="20"/>
                    </a:lnTo>
                    <a:lnTo>
                      <a:pt x="15" y="19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7" y="14"/>
                    </a:lnTo>
                    <a:lnTo>
                      <a:pt x="21" y="10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29" y="10"/>
                    </a:lnTo>
                    <a:lnTo>
                      <a:pt x="1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" name="Freeform 214"/>
              <p:cNvSpPr>
                <a:spLocks/>
              </p:cNvSpPr>
              <p:nvPr/>
            </p:nvSpPr>
            <p:spPr bwMode="auto">
              <a:xfrm>
                <a:off x="5023" y="2425"/>
                <a:ext cx="26" cy="28"/>
              </a:xfrm>
              <a:custGeom>
                <a:avLst/>
                <a:gdLst>
                  <a:gd name="T0" fmla="*/ 19 w 26"/>
                  <a:gd name="T1" fmla="*/ 28 h 28"/>
                  <a:gd name="T2" fmla="*/ 14 w 26"/>
                  <a:gd name="T3" fmla="*/ 23 h 28"/>
                  <a:gd name="T4" fmla="*/ 19 w 26"/>
                  <a:gd name="T5" fmla="*/ 7 h 28"/>
                  <a:gd name="T6" fmla="*/ 6 w 26"/>
                  <a:gd name="T7" fmla="*/ 18 h 28"/>
                  <a:gd name="T8" fmla="*/ 0 w 26"/>
                  <a:gd name="T9" fmla="*/ 14 h 28"/>
                  <a:gd name="T10" fmla="*/ 19 w 26"/>
                  <a:gd name="T11" fmla="*/ 0 h 28"/>
                  <a:gd name="T12" fmla="*/ 26 w 26"/>
                  <a:gd name="T13" fmla="*/ 4 h 28"/>
                  <a:gd name="T14" fmla="*/ 19 w 26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8">
                    <a:moveTo>
                      <a:pt x="19" y="28"/>
                    </a:moveTo>
                    <a:lnTo>
                      <a:pt x="14" y="23"/>
                    </a:lnTo>
                    <a:lnTo>
                      <a:pt x="19" y="7"/>
                    </a:lnTo>
                    <a:lnTo>
                      <a:pt x="6" y="18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26" y="4"/>
                    </a:lnTo>
                    <a:lnTo>
                      <a:pt x="19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" name="Freeform 215"/>
              <p:cNvSpPr>
                <a:spLocks noEditPoints="1"/>
              </p:cNvSpPr>
              <p:nvPr/>
            </p:nvSpPr>
            <p:spPr bwMode="auto">
              <a:xfrm>
                <a:off x="5006" y="2410"/>
                <a:ext cx="26" cy="24"/>
              </a:xfrm>
              <a:custGeom>
                <a:avLst/>
                <a:gdLst>
                  <a:gd name="T0" fmla="*/ 13 w 15"/>
                  <a:gd name="T1" fmla="*/ 11 h 14"/>
                  <a:gd name="T2" fmla="*/ 9 w 15"/>
                  <a:gd name="T3" fmla="*/ 14 h 14"/>
                  <a:gd name="T4" fmla="*/ 4 w 15"/>
                  <a:gd name="T5" fmla="*/ 13 h 14"/>
                  <a:gd name="T6" fmla="*/ 1 w 15"/>
                  <a:gd name="T7" fmla="*/ 8 h 14"/>
                  <a:gd name="T8" fmla="*/ 2 w 15"/>
                  <a:gd name="T9" fmla="*/ 3 h 14"/>
                  <a:gd name="T10" fmla="*/ 5 w 15"/>
                  <a:gd name="T11" fmla="*/ 1 h 14"/>
                  <a:gd name="T12" fmla="*/ 8 w 15"/>
                  <a:gd name="T13" fmla="*/ 0 h 14"/>
                  <a:gd name="T14" fmla="*/ 12 w 15"/>
                  <a:gd name="T15" fmla="*/ 2 h 14"/>
                  <a:gd name="T16" fmla="*/ 14 w 15"/>
                  <a:gd name="T17" fmla="*/ 4 h 14"/>
                  <a:gd name="T18" fmla="*/ 15 w 15"/>
                  <a:gd name="T19" fmla="*/ 7 h 14"/>
                  <a:gd name="T20" fmla="*/ 13 w 15"/>
                  <a:gd name="T21" fmla="*/ 11 h 14"/>
                  <a:gd name="T22" fmla="*/ 10 w 15"/>
                  <a:gd name="T23" fmla="*/ 9 h 14"/>
                  <a:gd name="T24" fmla="*/ 11 w 15"/>
                  <a:gd name="T25" fmla="*/ 6 h 14"/>
                  <a:gd name="T26" fmla="*/ 10 w 15"/>
                  <a:gd name="T27" fmla="*/ 4 h 14"/>
                  <a:gd name="T28" fmla="*/ 8 w 15"/>
                  <a:gd name="T29" fmla="*/ 4 h 14"/>
                  <a:gd name="T30" fmla="*/ 5 w 15"/>
                  <a:gd name="T31" fmla="*/ 6 h 14"/>
                  <a:gd name="T32" fmla="*/ 4 w 15"/>
                  <a:gd name="T33" fmla="*/ 8 h 14"/>
                  <a:gd name="T34" fmla="*/ 6 w 15"/>
                  <a:gd name="T35" fmla="*/ 10 h 14"/>
                  <a:gd name="T36" fmla="*/ 8 w 15"/>
                  <a:gd name="T37" fmla="*/ 11 h 14"/>
                  <a:gd name="T38" fmla="*/ 10 w 15"/>
                  <a:gd name="T3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4">
                    <a:moveTo>
                      <a:pt x="13" y="11"/>
                    </a:moveTo>
                    <a:cubicBezTo>
                      <a:pt x="12" y="13"/>
                      <a:pt x="11" y="14"/>
                      <a:pt x="9" y="14"/>
                    </a:cubicBezTo>
                    <a:cubicBezTo>
                      <a:pt x="7" y="14"/>
                      <a:pt x="6" y="14"/>
                      <a:pt x="4" y="13"/>
                    </a:cubicBezTo>
                    <a:cubicBezTo>
                      <a:pt x="2" y="11"/>
                      <a:pt x="1" y="10"/>
                      <a:pt x="1" y="8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0" y="1"/>
                      <a:pt x="12" y="2"/>
                    </a:cubicBezTo>
                    <a:cubicBezTo>
                      <a:pt x="13" y="2"/>
                      <a:pt x="14" y="3"/>
                      <a:pt x="14" y="4"/>
                    </a:cubicBezTo>
                    <a:cubicBezTo>
                      <a:pt x="15" y="5"/>
                      <a:pt x="15" y="6"/>
                      <a:pt x="15" y="7"/>
                    </a:cubicBezTo>
                    <a:cubicBezTo>
                      <a:pt x="15" y="9"/>
                      <a:pt x="14" y="10"/>
                      <a:pt x="13" y="11"/>
                    </a:cubicBezTo>
                    <a:close/>
                    <a:moveTo>
                      <a:pt x="10" y="9"/>
                    </a:moveTo>
                    <a:cubicBezTo>
                      <a:pt x="11" y="8"/>
                      <a:pt x="11" y="7"/>
                      <a:pt x="11" y="6"/>
                    </a:cubicBezTo>
                    <a:cubicBezTo>
                      <a:pt x="11" y="5"/>
                      <a:pt x="11" y="5"/>
                      <a:pt x="10" y="4"/>
                    </a:cubicBezTo>
                    <a:cubicBezTo>
                      <a:pt x="9" y="4"/>
                      <a:pt x="8" y="3"/>
                      <a:pt x="8" y="4"/>
                    </a:cubicBezTo>
                    <a:cubicBezTo>
                      <a:pt x="7" y="4"/>
                      <a:pt x="6" y="4"/>
                      <a:pt x="5" y="6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5" y="10"/>
                      <a:pt x="6" y="10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8" y="10"/>
                      <a:pt x="9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" name="Freeform 216"/>
              <p:cNvSpPr>
                <a:spLocks/>
              </p:cNvSpPr>
              <p:nvPr/>
            </p:nvSpPr>
            <p:spPr bwMode="auto">
              <a:xfrm>
                <a:off x="4994" y="2393"/>
                <a:ext cx="19" cy="29"/>
              </a:xfrm>
              <a:custGeom>
                <a:avLst/>
                <a:gdLst>
                  <a:gd name="T0" fmla="*/ 7 w 19"/>
                  <a:gd name="T1" fmla="*/ 29 h 29"/>
                  <a:gd name="T2" fmla="*/ 0 w 19"/>
                  <a:gd name="T3" fmla="*/ 26 h 29"/>
                  <a:gd name="T4" fmla="*/ 11 w 19"/>
                  <a:gd name="T5" fmla="*/ 12 h 29"/>
                  <a:gd name="T6" fmla="*/ 2 w 19"/>
                  <a:gd name="T7" fmla="*/ 5 h 29"/>
                  <a:gd name="T8" fmla="*/ 5 w 19"/>
                  <a:gd name="T9" fmla="*/ 0 h 29"/>
                  <a:gd name="T10" fmla="*/ 19 w 19"/>
                  <a:gd name="T11" fmla="*/ 12 h 29"/>
                  <a:gd name="T12" fmla="*/ 7 w 19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9">
                    <a:moveTo>
                      <a:pt x="7" y="29"/>
                    </a:moveTo>
                    <a:lnTo>
                      <a:pt x="0" y="26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19" y="12"/>
                    </a:lnTo>
                    <a:lnTo>
                      <a:pt x="7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" name="Freeform 217"/>
              <p:cNvSpPr>
                <a:spLocks/>
              </p:cNvSpPr>
              <p:nvPr/>
            </p:nvSpPr>
            <p:spPr bwMode="auto">
              <a:xfrm>
                <a:off x="4969" y="2386"/>
                <a:ext cx="24" cy="26"/>
              </a:xfrm>
              <a:custGeom>
                <a:avLst/>
                <a:gdLst>
                  <a:gd name="T0" fmla="*/ 17 w 24"/>
                  <a:gd name="T1" fmla="*/ 26 h 26"/>
                  <a:gd name="T2" fmla="*/ 0 w 24"/>
                  <a:gd name="T3" fmla="*/ 14 h 26"/>
                  <a:gd name="T4" fmla="*/ 3 w 24"/>
                  <a:gd name="T5" fmla="*/ 9 h 26"/>
                  <a:gd name="T6" fmla="*/ 8 w 24"/>
                  <a:gd name="T7" fmla="*/ 14 h 26"/>
                  <a:gd name="T8" fmla="*/ 18 w 24"/>
                  <a:gd name="T9" fmla="*/ 0 h 26"/>
                  <a:gd name="T10" fmla="*/ 24 w 24"/>
                  <a:gd name="T11" fmla="*/ 3 h 26"/>
                  <a:gd name="T12" fmla="*/ 15 w 24"/>
                  <a:gd name="T13" fmla="*/ 17 h 26"/>
                  <a:gd name="T14" fmla="*/ 20 w 24"/>
                  <a:gd name="T15" fmla="*/ 22 h 26"/>
                  <a:gd name="T16" fmla="*/ 17 w 24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6">
                    <a:moveTo>
                      <a:pt x="17" y="26"/>
                    </a:moveTo>
                    <a:lnTo>
                      <a:pt x="0" y="14"/>
                    </a:lnTo>
                    <a:lnTo>
                      <a:pt x="3" y="9"/>
                    </a:lnTo>
                    <a:lnTo>
                      <a:pt x="8" y="14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15" y="17"/>
                    </a:lnTo>
                    <a:lnTo>
                      <a:pt x="20" y="22"/>
                    </a:lnTo>
                    <a:lnTo>
                      <a:pt x="17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" name="Freeform 218"/>
              <p:cNvSpPr>
                <a:spLocks noEditPoints="1"/>
              </p:cNvSpPr>
              <p:nvPr/>
            </p:nvSpPr>
            <p:spPr bwMode="auto">
              <a:xfrm>
                <a:off x="4957" y="2367"/>
                <a:ext cx="25" cy="28"/>
              </a:xfrm>
              <a:custGeom>
                <a:avLst/>
                <a:gdLst>
                  <a:gd name="T0" fmla="*/ 10 w 25"/>
                  <a:gd name="T1" fmla="*/ 9 h 28"/>
                  <a:gd name="T2" fmla="*/ 17 w 25"/>
                  <a:gd name="T3" fmla="*/ 14 h 28"/>
                  <a:gd name="T4" fmla="*/ 20 w 25"/>
                  <a:gd name="T5" fmla="*/ 10 h 28"/>
                  <a:gd name="T6" fmla="*/ 25 w 25"/>
                  <a:gd name="T7" fmla="*/ 16 h 28"/>
                  <a:gd name="T8" fmla="*/ 6 w 25"/>
                  <a:gd name="T9" fmla="*/ 28 h 28"/>
                  <a:gd name="T10" fmla="*/ 0 w 25"/>
                  <a:gd name="T11" fmla="*/ 24 h 28"/>
                  <a:gd name="T12" fmla="*/ 6 w 25"/>
                  <a:gd name="T13" fmla="*/ 0 h 28"/>
                  <a:gd name="T14" fmla="*/ 12 w 25"/>
                  <a:gd name="T15" fmla="*/ 5 h 28"/>
                  <a:gd name="T16" fmla="*/ 10 w 25"/>
                  <a:gd name="T17" fmla="*/ 9 h 28"/>
                  <a:gd name="T18" fmla="*/ 8 w 25"/>
                  <a:gd name="T19" fmla="*/ 14 h 28"/>
                  <a:gd name="T20" fmla="*/ 6 w 25"/>
                  <a:gd name="T21" fmla="*/ 21 h 28"/>
                  <a:gd name="T22" fmla="*/ 13 w 25"/>
                  <a:gd name="T23" fmla="*/ 16 h 28"/>
                  <a:gd name="T24" fmla="*/ 8 w 25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8">
                    <a:moveTo>
                      <a:pt x="10" y="9"/>
                    </a:moveTo>
                    <a:lnTo>
                      <a:pt x="17" y="14"/>
                    </a:lnTo>
                    <a:lnTo>
                      <a:pt x="20" y="10"/>
                    </a:lnTo>
                    <a:lnTo>
                      <a:pt x="25" y="16"/>
                    </a:lnTo>
                    <a:lnTo>
                      <a:pt x="6" y="28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12" y="5"/>
                    </a:lnTo>
                    <a:lnTo>
                      <a:pt x="10" y="9"/>
                    </a:lnTo>
                    <a:close/>
                    <a:moveTo>
                      <a:pt x="8" y="14"/>
                    </a:moveTo>
                    <a:lnTo>
                      <a:pt x="6" y="21"/>
                    </a:lnTo>
                    <a:lnTo>
                      <a:pt x="13" y="16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" name="Freeform 219"/>
              <p:cNvSpPr>
                <a:spLocks noEditPoints="1"/>
              </p:cNvSpPr>
              <p:nvPr/>
            </p:nvSpPr>
            <p:spPr bwMode="auto">
              <a:xfrm>
                <a:off x="5303" y="2348"/>
                <a:ext cx="22" cy="24"/>
              </a:xfrm>
              <a:custGeom>
                <a:avLst/>
                <a:gdLst>
                  <a:gd name="T0" fmla="*/ 0 w 13"/>
                  <a:gd name="T1" fmla="*/ 14 h 14"/>
                  <a:gd name="T2" fmla="*/ 0 w 13"/>
                  <a:gd name="T3" fmla="*/ 0 h 14"/>
                  <a:gd name="T4" fmla="*/ 6 w 13"/>
                  <a:gd name="T5" fmla="*/ 0 h 14"/>
                  <a:gd name="T6" fmla="*/ 9 w 13"/>
                  <a:gd name="T7" fmla="*/ 1 h 14"/>
                  <a:gd name="T8" fmla="*/ 11 w 13"/>
                  <a:gd name="T9" fmla="*/ 2 h 14"/>
                  <a:gd name="T10" fmla="*/ 11 w 13"/>
                  <a:gd name="T11" fmla="*/ 4 h 14"/>
                  <a:gd name="T12" fmla="*/ 11 w 13"/>
                  <a:gd name="T13" fmla="*/ 6 h 14"/>
                  <a:gd name="T14" fmla="*/ 10 w 13"/>
                  <a:gd name="T15" fmla="*/ 7 h 14"/>
                  <a:gd name="T16" fmla="*/ 8 w 13"/>
                  <a:gd name="T17" fmla="*/ 8 h 14"/>
                  <a:gd name="T18" fmla="*/ 9 w 13"/>
                  <a:gd name="T19" fmla="*/ 8 h 14"/>
                  <a:gd name="T20" fmla="*/ 10 w 13"/>
                  <a:gd name="T21" fmla="*/ 9 h 14"/>
                  <a:gd name="T22" fmla="*/ 11 w 13"/>
                  <a:gd name="T23" fmla="*/ 10 h 14"/>
                  <a:gd name="T24" fmla="*/ 13 w 13"/>
                  <a:gd name="T25" fmla="*/ 14 h 14"/>
                  <a:gd name="T26" fmla="*/ 8 w 13"/>
                  <a:gd name="T27" fmla="*/ 14 h 14"/>
                  <a:gd name="T28" fmla="*/ 6 w 13"/>
                  <a:gd name="T29" fmla="*/ 9 h 14"/>
                  <a:gd name="T30" fmla="*/ 5 w 13"/>
                  <a:gd name="T31" fmla="*/ 8 h 14"/>
                  <a:gd name="T32" fmla="*/ 4 w 13"/>
                  <a:gd name="T33" fmla="*/ 8 h 14"/>
                  <a:gd name="T34" fmla="*/ 4 w 13"/>
                  <a:gd name="T35" fmla="*/ 8 h 14"/>
                  <a:gd name="T36" fmla="*/ 4 w 13"/>
                  <a:gd name="T37" fmla="*/ 14 h 14"/>
                  <a:gd name="T38" fmla="*/ 0 w 13"/>
                  <a:gd name="T39" fmla="*/ 14 h 14"/>
                  <a:gd name="T40" fmla="*/ 4 w 13"/>
                  <a:gd name="T41" fmla="*/ 6 h 14"/>
                  <a:gd name="T42" fmla="*/ 5 w 13"/>
                  <a:gd name="T43" fmla="*/ 6 h 14"/>
                  <a:gd name="T44" fmla="*/ 6 w 13"/>
                  <a:gd name="T45" fmla="*/ 5 h 14"/>
                  <a:gd name="T46" fmla="*/ 7 w 13"/>
                  <a:gd name="T47" fmla="*/ 5 h 14"/>
                  <a:gd name="T48" fmla="*/ 7 w 13"/>
                  <a:gd name="T49" fmla="*/ 4 h 14"/>
                  <a:gd name="T50" fmla="*/ 7 w 13"/>
                  <a:gd name="T51" fmla="*/ 3 h 14"/>
                  <a:gd name="T52" fmla="*/ 5 w 13"/>
                  <a:gd name="T53" fmla="*/ 3 h 14"/>
                  <a:gd name="T54" fmla="*/ 4 w 13"/>
                  <a:gd name="T55" fmla="*/ 3 h 14"/>
                  <a:gd name="T56" fmla="*/ 4 w 13"/>
                  <a:gd name="T5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10" y="1"/>
                      <a:pt x="10" y="1"/>
                      <a:pt x="11" y="2"/>
                    </a:cubicBezTo>
                    <a:cubicBezTo>
                      <a:pt x="11" y="2"/>
                      <a:pt x="11" y="3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9" y="7"/>
                      <a:pt x="9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9"/>
                      <a:pt x="10" y="9"/>
                      <a:pt x="11" y="10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4"/>
                      <a:pt x="4" y="14"/>
                      <a:pt x="4" y="14"/>
                    </a:cubicBezTo>
                    <a:lnTo>
                      <a:pt x="0" y="14"/>
                    </a:lnTo>
                    <a:close/>
                    <a:moveTo>
                      <a:pt x="4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" name="Freeform 220"/>
              <p:cNvSpPr>
                <a:spLocks/>
              </p:cNvSpPr>
              <p:nvPr/>
            </p:nvSpPr>
            <p:spPr bwMode="auto">
              <a:xfrm>
                <a:off x="5327" y="2348"/>
                <a:ext cx="20" cy="24"/>
              </a:xfrm>
              <a:custGeom>
                <a:avLst/>
                <a:gdLst>
                  <a:gd name="T0" fmla="*/ 8 w 12"/>
                  <a:gd name="T1" fmla="*/ 0 h 14"/>
                  <a:gd name="T2" fmla="*/ 12 w 12"/>
                  <a:gd name="T3" fmla="*/ 0 h 14"/>
                  <a:gd name="T4" fmla="*/ 12 w 12"/>
                  <a:gd name="T5" fmla="*/ 8 h 14"/>
                  <a:gd name="T6" fmla="*/ 12 w 12"/>
                  <a:gd name="T7" fmla="*/ 10 h 14"/>
                  <a:gd name="T8" fmla="*/ 11 w 12"/>
                  <a:gd name="T9" fmla="*/ 12 h 14"/>
                  <a:gd name="T10" fmla="*/ 9 w 12"/>
                  <a:gd name="T11" fmla="*/ 13 h 14"/>
                  <a:gd name="T12" fmla="*/ 6 w 12"/>
                  <a:gd name="T13" fmla="*/ 14 h 14"/>
                  <a:gd name="T14" fmla="*/ 4 w 12"/>
                  <a:gd name="T15" fmla="*/ 14 h 14"/>
                  <a:gd name="T16" fmla="*/ 2 w 12"/>
                  <a:gd name="T17" fmla="*/ 13 h 14"/>
                  <a:gd name="T18" fmla="*/ 1 w 12"/>
                  <a:gd name="T19" fmla="*/ 12 h 14"/>
                  <a:gd name="T20" fmla="*/ 0 w 12"/>
                  <a:gd name="T21" fmla="*/ 10 h 14"/>
                  <a:gd name="T22" fmla="*/ 0 w 12"/>
                  <a:gd name="T23" fmla="*/ 8 h 14"/>
                  <a:gd name="T24" fmla="*/ 0 w 12"/>
                  <a:gd name="T25" fmla="*/ 0 h 14"/>
                  <a:gd name="T26" fmla="*/ 4 w 12"/>
                  <a:gd name="T27" fmla="*/ 0 h 14"/>
                  <a:gd name="T28" fmla="*/ 4 w 12"/>
                  <a:gd name="T29" fmla="*/ 8 h 14"/>
                  <a:gd name="T30" fmla="*/ 4 w 12"/>
                  <a:gd name="T31" fmla="*/ 10 h 14"/>
                  <a:gd name="T32" fmla="*/ 6 w 12"/>
                  <a:gd name="T33" fmla="*/ 11 h 14"/>
                  <a:gd name="T34" fmla="*/ 8 w 12"/>
                  <a:gd name="T35" fmla="*/ 10 h 14"/>
                  <a:gd name="T36" fmla="*/ 8 w 12"/>
                  <a:gd name="T37" fmla="*/ 8 h 14"/>
                  <a:gd name="T38" fmla="*/ 8 w 12"/>
                  <a:gd name="T3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4">
                    <a:moveTo>
                      <a:pt x="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1"/>
                      <a:pt x="11" y="12"/>
                      <a:pt x="11" y="12"/>
                    </a:cubicBezTo>
                    <a:cubicBezTo>
                      <a:pt x="10" y="13"/>
                      <a:pt x="10" y="13"/>
                      <a:pt x="9" y="13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4"/>
                      <a:pt x="5" y="14"/>
                      <a:pt x="4" y="14"/>
                    </a:cubicBezTo>
                    <a:cubicBezTo>
                      <a:pt x="3" y="14"/>
                      <a:pt x="3" y="13"/>
                      <a:pt x="2" y="13"/>
                    </a:cubicBezTo>
                    <a:cubicBezTo>
                      <a:pt x="2" y="13"/>
                      <a:pt x="1" y="12"/>
                      <a:pt x="1" y="12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5" y="10"/>
                      <a:pt x="5" y="11"/>
                      <a:pt x="6" y="11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8" y="10"/>
                      <a:pt x="8" y="9"/>
                      <a:pt x="8" y="8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" name="Rectangle 221"/>
              <p:cNvSpPr>
                <a:spLocks noChangeArrowheads="1"/>
              </p:cNvSpPr>
              <p:nvPr/>
            </p:nvSpPr>
            <p:spPr bwMode="auto">
              <a:xfrm>
                <a:off x="5352" y="2348"/>
                <a:ext cx="7" cy="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Freeform 222"/>
              <p:cNvSpPr>
                <a:spLocks/>
              </p:cNvSpPr>
              <p:nvPr/>
            </p:nvSpPr>
            <p:spPr bwMode="auto">
              <a:xfrm>
                <a:off x="5364" y="2348"/>
                <a:ext cx="26" cy="24"/>
              </a:xfrm>
              <a:custGeom>
                <a:avLst/>
                <a:gdLst>
                  <a:gd name="T0" fmla="*/ 0 w 26"/>
                  <a:gd name="T1" fmla="*/ 0 h 24"/>
                  <a:gd name="T2" fmla="*/ 9 w 26"/>
                  <a:gd name="T3" fmla="*/ 0 h 24"/>
                  <a:gd name="T4" fmla="*/ 12 w 26"/>
                  <a:gd name="T5" fmla="*/ 14 h 24"/>
                  <a:gd name="T6" fmla="*/ 17 w 26"/>
                  <a:gd name="T7" fmla="*/ 0 h 24"/>
                  <a:gd name="T8" fmla="*/ 26 w 26"/>
                  <a:gd name="T9" fmla="*/ 0 h 24"/>
                  <a:gd name="T10" fmla="*/ 26 w 26"/>
                  <a:gd name="T11" fmla="*/ 24 h 24"/>
                  <a:gd name="T12" fmla="*/ 21 w 26"/>
                  <a:gd name="T13" fmla="*/ 24 h 24"/>
                  <a:gd name="T14" fmla="*/ 21 w 26"/>
                  <a:gd name="T15" fmla="*/ 5 h 24"/>
                  <a:gd name="T16" fmla="*/ 16 w 26"/>
                  <a:gd name="T17" fmla="*/ 24 h 24"/>
                  <a:gd name="T18" fmla="*/ 11 w 26"/>
                  <a:gd name="T19" fmla="*/ 24 h 24"/>
                  <a:gd name="T20" fmla="*/ 6 w 26"/>
                  <a:gd name="T21" fmla="*/ 5 h 24"/>
                  <a:gd name="T22" fmla="*/ 6 w 26"/>
                  <a:gd name="T23" fmla="*/ 24 h 24"/>
                  <a:gd name="T24" fmla="*/ 0 w 26"/>
                  <a:gd name="T25" fmla="*/ 24 h 24"/>
                  <a:gd name="T26" fmla="*/ 0 w 2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4">
                    <a:moveTo>
                      <a:pt x="0" y="0"/>
                    </a:moveTo>
                    <a:lnTo>
                      <a:pt x="9" y="0"/>
                    </a:lnTo>
                    <a:lnTo>
                      <a:pt x="12" y="14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24"/>
                    </a:lnTo>
                    <a:lnTo>
                      <a:pt x="21" y="24"/>
                    </a:lnTo>
                    <a:lnTo>
                      <a:pt x="21" y="5"/>
                    </a:lnTo>
                    <a:lnTo>
                      <a:pt x="16" y="24"/>
                    </a:lnTo>
                    <a:lnTo>
                      <a:pt x="11" y="24"/>
                    </a:lnTo>
                    <a:lnTo>
                      <a:pt x="6" y="5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Freeform 223"/>
              <p:cNvSpPr>
                <a:spLocks/>
              </p:cNvSpPr>
              <p:nvPr/>
            </p:nvSpPr>
            <p:spPr bwMode="auto">
              <a:xfrm>
                <a:off x="5748" y="2185"/>
                <a:ext cx="17" cy="11"/>
              </a:xfrm>
              <a:custGeom>
                <a:avLst/>
                <a:gdLst>
                  <a:gd name="T0" fmla="*/ 16 w 17"/>
                  <a:gd name="T1" fmla="*/ 0 h 11"/>
                  <a:gd name="T2" fmla="*/ 17 w 17"/>
                  <a:gd name="T3" fmla="*/ 5 h 11"/>
                  <a:gd name="T4" fmla="*/ 0 w 17"/>
                  <a:gd name="T5" fmla="*/ 11 h 11"/>
                  <a:gd name="T6" fmla="*/ 0 w 17"/>
                  <a:gd name="T7" fmla="*/ 5 h 11"/>
                  <a:gd name="T8" fmla="*/ 16 w 1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6" y="0"/>
                    </a:moveTo>
                    <a:lnTo>
                      <a:pt x="17" y="5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Freeform 224"/>
              <p:cNvSpPr>
                <a:spLocks/>
              </p:cNvSpPr>
              <p:nvPr/>
            </p:nvSpPr>
            <p:spPr bwMode="auto">
              <a:xfrm>
                <a:off x="5750" y="2196"/>
                <a:ext cx="20" cy="18"/>
              </a:xfrm>
              <a:custGeom>
                <a:avLst/>
                <a:gdLst>
                  <a:gd name="T0" fmla="*/ 15 w 20"/>
                  <a:gd name="T1" fmla="*/ 0 h 18"/>
                  <a:gd name="T2" fmla="*/ 17 w 20"/>
                  <a:gd name="T3" fmla="*/ 3 h 18"/>
                  <a:gd name="T4" fmla="*/ 10 w 20"/>
                  <a:gd name="T5" fmla="*/ 12 h 18"/>
                  <a:gd name="T6" fmla="*/ 19 w 20"/>
                  <a:gd name="T7" fmla="*/ 10 h 18"/>
                  <a:gd name="T8" fmla="*/ 20 w 20"/>
                  <a:gd name="T9" fmla="*/ 15 h 18"/>
                  <a:gd name="T10" fmla="*/ 3 w 20"/>
                  <a:gd name="T11" fmla="*/ 18 h 18"/>
                  <a:gd name="T12" fmla="*/ 3 w 20"/>
                  <a:gd name="T13" fmla="*/ 13 h 18"/>
                  <a:gd name="T14" fmla="*/ 10 w 20"/>
                  <a:gd name="T15" fmla="*/ 5 h 18"/>
                  <a:gd name="T16" fmla="*/ 2 w 20"/>
                  <a:gd name="T17" fmla="*/ 8 h 18"/>
                  <a:gd name="T18" fmla="*/ 0 w 20"/>
                  <a:gd name="T19" fmla="*/ 3 h 18"/>
                  <a:gd name="T20" fmla="*/ 15 w 20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5" y="0"/>
                    </a:moveTo>
                    <a:lnTo>
                      <a:pt x="17" y="3"/>
                    </a:lnTo>
                    <a:lnTo>
                      <a:pt x="10" y="12"/>
                    </a:lnTo>
                    <a:lnTo>
                      <a:pt x="19" y="10"/>
                    </a:lnTo>
                    <a:lnTo>
                      <a:pt x="20" y="15"/>
                    </a:lnTo>
                    <a:lnTo>
                      <a:pt x="3" y="18"/>
                    </a:lnTo>
                    <a:lnTo>
                      <a:pt x="3" y="13"/>
                    </a:lnTo>
                    <a:lnTo>
                      <a:pt x="10" y="5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Freeform 225"/>
              <p:cNvSpPr>
                <a:spLocks/>
              </p:cNvSpPr>
              <p:nvPr/>
            </p:nvSpPr>
            <p:spPr bwMode="auto">
              <a:xfrm>
                <a:off x="5757" y="2214"/>
                <a:ext cx="17" cy="18"/>
              </a:xfrm>
              <a:custGeom>
                <a:avLst/>
                <a:gdLst>
                  <a:gd name="T0" fmla="*/ 5 w 10"/>
                  <a:gd name="T1" fmla="*/ 8 h 10"/>
                  <a:gd name="T2" fmla="*/ 4 w 10"/>
                  <a:gd name="T3" fmla="*/ 10 h 10"/>
                  <a:gd name="T4" fmla="*/ 2 w 10"/>
                  <a:gd name="T5" fmla="*/ 10 h 10"/>
                  <a:gd name="T6" fmla="*/ 1 w 10"/>
                  <a:gd name="T7" fmla="*/ 9 h 10"/>
                  <a:gd name="T8" fmla="*/ 0 w 10"/>
                  <a:gd name="T9" fmla="*/ 7 h 10"/>
                  <a:gd name="T10" fmla="*/ 0 w 10"/>
                  <a:gd name="T11" fmla="*/ 4 h 10"/>
                  <a:gd name="T12" fmla="*/ 1 w 10"/>
                  <a:gd name="T13" fmla="*/ 2 h 10"/>
                  <a:gd name="T14" fmla="*/ 4 w 10"/>
                  <a:gd name="T15" fmla="*/ 1 h 10"/>
                  <a:gd name="T16" fmla="*/ 8 w 10"/>
                  <a:gd name="T17" fmla="*/ 1 h 10"/>
                  <a:gd name="T18" fmla="*/ 10 w 10"/>
                  <a:gd name="T19" fmla="*/ 4 h 10"/>
                  <a:gd name="T20" fmla="*/ 10 w 10"/>
                  <a:gd name="T21" fmla="*/ 7 h 10"/>
                  <a:gd name="T22" fmla="*/ 8 w 10"/>
                  <a:gd name="T23" fmla="*/ 9 h 10"/>
                  <a:gd name="T24" fmla="*/ 7 w 10"/>
                  <a:gd name="T25" fmla="*/ 7 h 10"/>
                  <a:gd name="T26" fmla="*/ 7 w 10"/>
                  <a:gd name="T27" fmla="*/ 6 h 10"/>
                  <a:gd name="T28" fmla="*/ 8 w 10"/>
                  <a:gd name="T29" fmla="*/ 6 h 10"/>
                  <a:gd name="T30" fmla="*/ 8 w 10"/>
                  <a:gd name="T31" fmla="*/ 5 h 10"/>
                  <a:gd name="T32" fmla="*/ 6 w 10"/>
                  <a:gd name="T33" fmla="*/ 3 h 10"/>
                  <a:gd name="T34" fmla="*/ 4 w 10"/>
                  <a:gd name="T35" fmla="*/ 4 h 10"/>
                  <a:gd name="T36" fmla="*/ 2 w 10"/>
                  <a:gd name="T37" fmla="*/ 5 h 10"/>
                  <a:gd name="T38" fmla="*/ 2 w 10"/>
                  <a:gd name="T39" fmla="*/ 6 h 10"/>
                  <a:gd name="T40" fmla="*/ 3 w 10"/>
                  <a:gd name="T41" fmla="*/ 7 h 10"/>
                  <a:gd name="T42" fmla="*/ 5 w 10"/>
                  <a:gd name="T4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8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3" y="10"/>
                      <a:pt x="2" y="10"/>
                    </a:cubicBezTo>
                    <a:cubicBezTo>
                      <a:pt x="2" y="10"/>
                      <a:pt x="1" y="9"/>
                      <a:pt x="1" y="9"/>
                    </a:cubicBezTo>
                    <a:cubicBezTo>
                      <a:pt x="1" y="8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2" y="1"/>
                      <a:pt x="2" y="1"/>
                      <a:pt x="4" y="1"/>
                    </a:cubicBezTo>
                    <a:cubicBezTo>
                      <a:pt x="5" y="0"/>
                      <a:pt x="7" y="0"/>
                      <a:pt x="8" y="1"/>
                    </a:cubicBezTo>
                    <a:cubicBezTo>
                      <a:pt x="9" y="1"/>
                      <a:pt x="9" y="3"/>
                      <a:pt x="10" y="4"/>
                    </a:cubicBezTo>
                    <a:cubicBezTo>
                      <a:pt x="10" y="5"/>
                      <a:pt x="10" y="6"/>
                      <a:pt x="10" y="7"/>
                    </a:cubicBezTo>
                    <a:cubicBezTo>
                      <a:pt x="10" y="8"/>
                      <a:pt x="9" y="9"/>
                      <a:pt x="8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4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" name="Freeform 226"/>
              <p:cNvSpPr>
                <a:spLocks noEditPoints="1"/>
              </p:cNvSpPr>
              <p:nvPr/>
            </p:nvSpPr>
            <p:spPr bwMode="auto">
              <a:xfrm>
                <a:off x="5760" y="2233"/>
                <a:ext cx="19" cy="17"/>
              </a:xfrm>
              <a:custGeom>
                <a:avLst/>
                <a:gdLst>
                  <a:gd name="T0" fmla="*/ 4 w 11"/>
                  <a:gd name="T1" fmla="*/ 0 h 10"/>
                  <a:gd name="T2" fmla="*/ 8 w 11"/>
                  <a:gd name="T3" fmla="*/ 0 h 10"/>
                  <a:gd name="T4" fmla="*/ 11 w 11"/>
                  <a:gd name="T5" fmla="*/ 4 h 10"/>
                  <a:gd name="T6" fmla="*/ 10 w 11"/>
                  <a:gd name="T7" fmla="*/ 8 h 10"/>
                  <a:gd name="T8" fmla="*/ 7 w 11"/>
                  <a:gd name="T9" fmla="*/ 10 h 10"/>
                  <a:gd name="T10" fmla="*/ 4 w 11"/>
                  <a:gd name="T11" fmla="*/ 10 h 10"/>
                  <a:gd name="T12" fmla="*/ 2 w 11"/>
                  <a:gd name="T13" fmla="*/ 9 h 10"/>
                  <a:gd name="T14" fmla="*/ 1 w 11"/>
                  <a:gd name="T15" fmla="*/ 6 h 10"/>
                  <a:gd name="T16" fmla="*/ 1 w 11"/>
                  <a:gd name="T17" fmla="*/ 4 h 10"/>
                  <a:gd name="T18" fmla="*/ 2 w 11"/>
                  <a:gd name="T19" fmla="*/ 1 h 10"/>
                  <a:gd name="T20" fmla="*/ 4 w 11"/>
                  <a:gd name="T21" fmla="*/ 0 h 10"/>
                  <a:gd name="T22" fmla="*/ 5 w 11"/>
                  <a:gd name="T23" fmla="*/ 3 h 10"/>
                  <a:gd name="T24" fmla="*/ 3 w 11"/>
                  <a:gd name="T25" fmla="*/ 4 h 10"/>
                  <a:gd name="T26" fmla="*/ 3 w 11"/>
                  <a:gd name="T27" fmla="*/ 6 h 10"/>
                  <a:gd name="T28" fmla="*/ 4 w 11"/>
                  <a:gd name="T29" fmla="*/ 7 h 10"/>
                  <a:gd name="T30" fmla="*/ 6 w 11"/>
                  <a:gd name="T31" fmla="*/ 7 h 10"/>
                  <a:gd name="T32" fmla="*/ 8 w 11"/>
                  <a:gd name="T33" fmla="*/ 6 h 10"/>
                  <a:gd name="T34" fmla="*/ 8 w 11"/>
                  <a:gd name="T35" fmla="*/ 4 h 10"/>
                  <a:gd name="T36" fmla="*/ 7 w 11"/>
                  <a:gd name="T37" fmla="*/ 3 h 10"/>
                  <a:gd name="T38" fmla="*/ 5 w 11"/>
                  <a:gd name="T3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4" y="0"/>
                    </a:moveTo>
                    <a:cubicBezTo>
                      <a:pt x="6" y="0"/>
                      <a:pt x="7" y="0"/>
                      <a:pt x="8" y="0"/>
                    </a:cubicBezTo>
                    <a:cubicBezTo>
                      <a:pt x="9" y="1"/>
                      <a:pt x="10" y="2"/>
                      <a:pt x="11" y="4"/>
                    </a:cubicBezTo>
                    <a:cubicBezTo>
                      <a:pt x="11" y="5"/>
                      <a:pt x="11" y="6"/>
                      <a:pt x="10" y="8"/>
                    </a:cubicBezTo>
                    <a:cubicBezTo>
                      <a:pt x="10" y="9"/>
                      <a:pt x="9" y="9"/>
                      <a:pt x="7" y="10"/>
                    </a:cubicBezTo>
                    <a:cubicBezTo>
                      <a:pt x="6" y="10"/>
                      <a:pt x="5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1" y="5"/>
                      <a:pt x="0" y="4"/>
                      <a:pt x="1" y="4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  <a:moveTo>
                      <a:pt x="5" y="3"/>
                    </a:moveTo>
                    <a:cubicBezTo>
                      <a:pt x="4" y="3"/>
                      <a:pt x="4" y="4"/>
                      <a:pt x="3" y="4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6"/>
                      <a:pt x="4" y="7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7"/>
                      <a:pt x="8" y="6"/>
                      <a:pt x="8" y="6"/>
                    </a:cubicBezTo>
                    <a:cubicBezTo>
                      <a:pt x="9" y="5"/>
                      <a:pt x="9" y="5"/>
                      <a:pt x="8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3"/>
                      <a:pt x="6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" name="Freeform 227"/>
              <p:cNvSpPr>
                <a:spLocks/>
              </p:cNvSpPr>
              <p:nvPr/>
            </p:nvSpPr>
            <p:spPr bwMode="auto">
              <a:xfrm>
                <a:off x="5765" y="2250"/>
                <a:ext cx="21" cy="23"/>
              </a:xfrm>
              <a:custGeom>
                <a:avLst/>
                <a:gdLst>
                  <a:gd name="T0" fmla="*/ 16 w 21"/>
                  <a:gd name="T1" fmla="*/ 0 h 23"/>
                  <a:gd name="T2" fmla="*/ 17 w 21"/>
                  <a:gd name="T3" fmla="*/ 7 h 23"/>
                  <a:gd name="T4" fmla="*/ 9 w 21"/>
                  <a:gd name="T5" fmla="*/ 12 h 23"/>
                  <a:gd name="T6" fmla="*/ 19 w 21"/>
                  <a:gd name="T7" fmla="*/ 12 h 23"/>
                  <a:gd name="T8" fmla="*/ 21 w 21"/>
                  <a:gd name="T9" fmla="*/ 19 h 23"/>
                  <a:gd name="T10" fmla="*/ 5 w 21"/>
                  <a:gd name="T11" fmla="*/ 23 h 23"/>
                  <a:gd name="T12" fmla="*/ 4 w 21"/>
                  <a:gd name="T13" fmla="*/ 19 h 23"/>
                  <a:gd name="T14" fmla="*/ 16 w 21"/>
                  <a:gd name="T15" fmla="*/ 16 h 23"/>
                  <a:gd name="T16" fmla="*/ 2 w 21"/>
                  <a:gd name="T17" fmla="*/ 16 h 23"/>
                  <a:gd name="T18" fmla="*/ 2 w 21"/>
                  <a:gd name="T19" fmla="*/ 12 h 23"/>
                  <a:gd name="T20" fmla="*/ 14 w 21"/>
                  <a:gd name="T21" fmla="*/ 6 h 23"/>
                  <a:gd name="T22" fmla="*/ 0 w 21"/>
                  <a:gd name="T23" fmla="*/ 9 h 23"/>
                  <a:gd name="T24" fmla="*/ 0 w 21"/>
                  <a:gd name="T25" fmla="*/ 6 h 23"/>
                  <a:gd name="T26" fmla="*/ 16 w 21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3">
                    <a:moveTo>
                      <a:pt x="16" y="0"/>
                    </a:moveTo>
                    <a:lnTo>
                      <a:pt x="17" y="7"/>
                    </a:lnTo>
                    <a:lnTo>
                      <a:pt x="9" y="12"/>
                    </a:lnTo>
                    <a:lnTo>
                      <a:pt x="19" y="12"/>
                    </a:lnTo>
                    <a:lnTo>
                      <a:pt x="21" y="19"/>
                    </a:lnTo>
                    <a:lnTo>
                      <a:pt x="5" y="23"/>
                    </a:lnTo>
                    <a:lnTo>
                      <a:pt x="4" y="19"/>
                    </a:lnTo>
                    <a:lnTo>
                      <a:pt x="16" y="16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14" y="6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" name="Freeform 228"/>
              <p:cNvSpPr>
                <a:spLocks noEditPoints="1"/>
              </p:cNvSpPr>
              <p:nvPr/>
            </p:nvSpPr>
            <p:spPr bwMode="auto">
              <a:xfrm>
                <a:off x="5770" y="2273"/>
                <a:ext cx="19" cy="15"/>
              </a:xfrm>
              <a:custGeom>
                <a:avLst/>
                <a:gdLst>
                  <a:gd name="T0" fmla="*/ 10 w 11"/>
                  <a:gd name="T1" fmla="*/ 0 h 9"/>
                  <a:gd name="T2" fmla="*/ 11 w 11"/>
                  <a:gd name="T3" fmla="*/ 5 h 9"/>
                  <a:gd name="T4" fmla="*/ 11 w 11"/>
                  <a:gd name="T5" fmla="*/ 7 h 9"/>
                  <a:gd name="T6" fmla="*/ 9 w 11"/>
                  <a:gd name="T7" fmla="*/ 9 h 9"/>
                  <a:gd name="T8" fmla="*/ 6 w 11"/>
                  <a:gd name="T9" fmla="*/ 8 h 9"/>
                  <a:gd name="T10" fmla="*/ 5 w 11"/>
                  <a:gd name="T11" fmla="*/ 6 h 9"/>
                  <a:gd name="T12" fmla="*/ 4 w 11"/>
                  <a:gd name="T13" fmla="*/ 4 h 9"/>
                  <a:gd name="T14" fmla="*/ 1 w 11"/>
                  <a:gd name="T15" fmla="*/ 5 h 9"/>
                  <a:gd name="T16" fmla="*/ 0 w 11"/>
                  <a:gd name="T17" fmla="*/ 2 h 9"/>
                  <a:gd name="T18" fmla="*/ 10 w 11"/>
                  <a:gd name="T19" fmla="*/ 0 h 9"/>
                  <a:gd name="T20" fmla="*/ 6 w 11"/>
                  <a:gd name="T21" fmla="*/ 4 h 9"/>
                  <a:gd name="T22" fmla="*/ 7 w 11"/>
                  <a:gd name="T23" fmla="*/ 5 h 9"/>
                  <a:gd name="T24" fmla="*/ 7 w 11"/>
                  <a:gd name="T25" fmla="*/ 6 h 9"/>
                  <a:gd name="T26" fmla="*/ 8 w 11"/>
                  <a:gd name="T27" fmla="*/ 6 h 9"/>
                  <a:gd name="T28" fmla="*/ 9 w 11"/>
                  <a:gd name="T29" fmla="*/ 5 h 9"/>
                  <a:gd name="T30" fmla="*/ 9 w 11"/>
                  <a:gd name="T31" fmla="*/ 4 h 9"/>
                  <a:gd name="T32" fmla="*/ 9 w 11"/>
                  <a:gd name="T33" fmla="*/ 3 h 9"/>
                  <a:gd name="T34" fmla="*/ 6 w 11"/>
                  <a:gd name="T3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10" y="0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1" y="8"/>
                      <a:pt x="10" y="8"/>
                      <a:pt x="9" y="9"/>
                    </a:cubicBezTo>
                    <a:cubicBezTo>
                      <a:pt x="8" y="9"/>
                      <a:pt x="7" y="9"/>
                      <a:pt x="6" y="8"/>
                    </a:cubicBezTo>
                    <a:cubicBezTo>
                      <a:pt x="6" y="8"/>
                      <a:pt x="5" y="7"/>
                      <a:pt x="5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0" y="0"/>
                    </a:lnTo>
                    <a:close/>
                    <a:moveTo>
                      <a:pt x="6" y="4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" name="Freeform 229"/>
              <p:cNvSpPr>
                <a:spLocks/>
              </p:cNvSpPr>
              <p:nvPr/>
            </p:nvSpPr>
            <p:spPr bwMode="auto">
              <a:xfrm>
                <a:off x="5776" y="2288"/>
                <a:ext cx="18" cy="19"/>
              </a:xfrm>
              <a:custGeom>
                <a:avLst/>
                <a:gdLst>
                  <a:gd name="T0" fmla="*/ 15 w 18"/>
                  <a:gd name="T1" fmla="*/ 0 h 19"/>
                  <a:gd name="T2" fmla="*/ 18 w 18"/>
                  <a:gd name="T3" fmla="*/ 14 h 19"/>
                  <a:gd name="T4" fmla="*/ 15 w 18"/>
                  <a:gd name="T5" fmla="*/ 16 h 19"/>
                  <a:gd name="T6" fmla="*/ 13 w 18"/>
                  <a:gd name="T7" fmla="*/ 7 h 19"/>
                  <a:gd name="T8" fmla="*/ 12 w 18"/>
                  <a:gd name="T9" fmla="*/ 7 h 19"/>
                  <a:gd name="T10" fmla="*/ 13 w 18"/>
                  <a:gd name="T11" fmla="*/ 16 h 19"/>
                  <a:gd name="T12" fmla="*/ 10 w 18"/>
                  <a:gd name="T13" fmla="*/ 16 h 19"/>
                  <a:gd name="T14" fmla="*/ 8 w 18"/>
                  <a:gd name="T15" fmla="*/ 9 h 19"/>
                  <a:gd name="T16" fmla="*/ 5 w 18"/>
                  <a:gd name="T17" fmla="*/ 9 h 19"/>
                  <a:gd name="T18" fmla="*/ 6 w 18"/>
                  <a:gd name="T19" fmla="*/ 17 h 19"/>
                  <a:gd name="T20" fmla="*/ 3 w 18"/>
                  <a:gd name="T21" fmla="*/ 19 h 19"/>
                  <a:gd name="T22" fmla="*/ 0 w 18"/>
                  <a:gd name="T23" fmla="*/ 5 h 19"/>
                  <a:gd name="T24" fmla="*/ 15 w 18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9">
                    <a:moveTo>
                      <a:pt x="15" y="0"/>
                    </a:moveTo>
                    <a:lnTo>
                      <a:pt x="18" y="14"/>
                    </a:lnTo>
                    <a:lnTo>
                      <a:pt x="15" y="16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6" y="17"/>
                    </a:lnTo>
                    <a:lnTo>
                      <a:pt x="3" y="19"/>
                    </a:lnTo>
                    <a:lnTo>
                      <a:pt x="0" y="5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" name="Freeform 230"/>
              <p:cNvSpPr>
                <a:spLocks/>
              </p:cNvSpPr>
              <p:nvPr/>
            </p:nvSpPr>
            <p:spPr bwMode="auto">
              <a:xfrm>
                <a:off x="5781" y="2304"/>
                <a:ext cx="19" cy="17"/>
              </a:xfrm>
              <a:custGeom>
                <a:avLst/>
                <a:gdLst>
                  <a:gd name="T0" fmla="*/ 15 w 19"/>
                  <a:gd name="T1" fmla="*/ 0 h 17"/>
                  <a:gd name="T2" fmla="*/ 19 w 19"/>
                  <a:gd name="T3" fmla="*/ 15 h 17"/>
                  <a:gd name="T4" fmla="*/ 15 w 19"/>
                  <a:gd name="T5" fmla="*/ 17 h 17"/>
                  <a:gd name="T6" fmla="*/ 13 w 19"/>
                  <a:gd name="T7" fmla="*/ 12 h 17"/>
                  <a:gd name="T8" fmla="*/ 1 w 19"/>
                  <a:gd name="T9" fmla="*/ 15 h 17"/>
                  <a:gd name="T10" fmla="*/ 0 w 19"/>
                  <a:gd name="T11" fmla="*/ 10 h 17"/>
                  <a:gd name="T12" fmla="*/ 12 w 19"/>
                  <a:gd name="T13" fmla="*/ 7 h 17"/>
                  <a:gd name="T14" fmla="*/ 10 w 19"/>
                  <a:gd name="T15" fmla="*/ 1 h 17"/>
                  <a:gd name="T16" fmla="*/ 15 w 19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7">
                    <a:moveTo>
                      <a:pt x="15" y="0"/>
                    </a:moveTo>
                    <a:lnTo>
                      <a:pt x="19" y="15"/>
                    </a:lnTo>
                    <a:lnTo>
                      <a:pt x="15" y="17"/>
                    </a:lnTo>
                    <a:lnTo>
                      <a:pt x="13" y="12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12" y="7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Freeform 231"/>
              <p:cNvSpPr>
                <a:spLocks noEditPoints="1"/>
              </p:cNvSpPr>
              <p:nvPr/>
            </p:nvSpPr>
            <p:spPr bwMode="auto">
              <a:xfrm>
                <a:off x="5784" y="2323"/>
                <a:ext cx="22" cy="17"/>
              </a:xfrm>
              <a:custGeom>
                <a:avLst/>
                <a:gdLst>
                  <a:gd name="T0" fmla="*/ 16 w 22"/>
                  <a:gd name="T1" fmla="*/ 0 h 17"/>
                  <a:gd name="T2" fmla="*/ 21 w 22"/>
                  <a:gd name="T3" fmla="*/ 13 h 17"/>
                  <a:gd name="T4" fmla="*/ 17 w 22"/>
                  <a:gd name="T5" fmla="*/ 13 h 17"/>
                  <a:gd name="T6" fmla="*/ 14 w 22"/>
                  <a:gd name="T7" fmla="*/ 5 h 17"/>
                  <a:gd name="T8" fmla="*/ 12 w 22"/>
                  <a:gd name="T9" fmla="*/ 6 h 17"/>
                  <a:gd name="T10" fmla="*/ 14 w 22"/>
                  <a:gd name="T11" fmla="*/ 13 h 17"/>
                  <a:gd name="T12" fmla="*/ 10 w 22"/>
                  <a:gd name="T13" fmla="*/ 15 h 17"/>
                  <a:gd name="T14" fmla="*/ 9 w 22"/>
                  <a:gd name="T15" fmla="*/ 6 h 17"/>
                  <a:gd name="T16" fmla="*/ 5 w 22"/>
                  <a:gd name="T17" fmla="*/ 8 h 17"/>
                  <a:gd name="T18" fmla="*/ 7 w 22"/>
                  <a:gd name="T19" fmla="*/ 17 h 17"/>
                  <a:gd name="T20" fmla="*/ 4 w 22"/>
                  <a:gd name="T21" fmla="*/ 17 h 17"/>
                  <a:gd name="T22" fmla="*/ 0 w 22"/>
                  <a:gd name="T23" fmla="*/ 3 h 17"/>
                  <a:gd name="T24" fmla="*/ 16 w 22"/>
                  <a:gd name="T25" fmla="*/ 0 h 17"/>
                  <a:gd name="T26" fmla="*/ 22 w 22"/>
                  <a:gd name="T27" fmla="*/ 3 h 17"/>
                  <a:gd name="T28" fmla="*/ 22 w 22"/>
                  <a:gd name="T29" fmla="*/ 6 h 17"/>
                  <a:gd name="T30" fmla="*/ 21 w 22"/>
                  <a:gd name="T31" fmla="*/ 10 h 17"/>
                  <a:gd name="T32" fmla="*/ 19 w 22"/>
                  <a:gd name="T33" fmla="*/ 6 h 17"/>
                  <a:gd name="T34" fmla="*/ 21 w 22"/>
                  <a:gd name="T35" fmla="*/ 5 h 17"/>
                  <a:gd name="T36" fmla="*/ 19 w 22"/>
                  <a:gd name="T37" fmla="*/ 5 h 17"/>
                  <a:gd name="T38" fmla="*/ 17 w 22"/>
                  <a:gd name="T39" fmla="*/ 1 h 17"/>
                  <a:gd name="T40" fmla="*/ 22 w 22"/>
                  <a:gd name="T4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7">
                    <a:moveTo>
                      <a:pt x="16" y="0"/>
                    </a:moveTo>
                    <a:lnTo>
                      <a:pt x="21" y="13"/>
                    </a:lnTo>
                    <a:lnTo>
                      <a:pt x="17" y="13"/>
                    </a:lnTo>
                    <a:lnTo>
                      <a:pt x="14" y="5"/>
                    </a:lnTo>
                    <a:lnTo>
                      <a:pt x="12" y="6"/>
                    </a:lnTo>
                    <a:lnTo>
                      <a:pt x="14" y="13"/>
                    </a:lnTo>
                    <a:lnTo>
                      <a:pt x="10" y="15"/>
                    </a:lnTo>
                    <a:lnTo>
                      <a:pt x="9" y="6"/>
                    </a:lnTo>
                    <a:lnTo>
                      <a:pt x="5" y="8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  <a:moveTo>
                      <a:pt x="22" y="3"/>
                    </a:moveTo>
                    <a:lnTo>
                      <a:pt x="22" y="6"/>
                    </a:lnTo>
                    <a:lnTo>
                      <a:pt x="21" y="10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7" y="1"/>
                    </a:lnTo>
                    <a:lnTo>
                      <a:pt x="2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Freeform 232"/>
              <p:cNvSpPr>
                <a:spLocks/>
              </p:cNvSpPr>
              <p:nvPr/>
            </p:nvSpPr>
            <p:spPr bwMode="auto">
              <a:xfrm>
                <a:off x="5789" y="2338"/>
                <a:ext cx="21" cy="21"/>
              </a:xfrm>
              <a:custGeom>
                <a:avLst/>
                <a:gdLst>
                  <a:gd name="T0" fmla="*/ 16 w 21"/>
                  <a:gd name="T1" fmla="*/ 0 h 21"/>
                  <a:gd name="T2" fmla="*/ 17 w 21"/>
                  <a:gd name="T3" fmla="*/ 5 h 21"/>
                  <a:gd name="T4" fmla="*/ 11 w 21"/>
                  <a:gd name="T5" fmla="*/ 14 h 21"/>
                  <a:gd name="T6" fmla="*/ 19 w 21"/>
                  <a:gd name="T7" fmla="*/ 12 h 21"/>
                  <a:gd name="T8" fmla="*/ 21 w 21"/>
                  <a:gd name="T9" fmla="*/ 17 h 21"/>
                  <a:gd name="T10" fmla="*/ 4 w 21"/>
                  <a:gd name="T11" fmla="*/ 21 h 21"/>
                  <a:gd name="T12" fmla="*/ 2 w 21"/>
                  <a:gd name="T13" fmla="*/ 15 h 21"/>
                  <a:gd name="T14" fmla="*/ 11 w 21"/>
                  <a:gd name="T15" fmla="*/ 7 h 21"/>
                  <a:gd name="T16" fmla="*/ 0 w 21"/>
                  <a:gd name="T17" fmla="*/ 10 h 21"/>
                  <a:gd name="T18" fmla="*/ 0 w 21"/>
                  <a:gd name="T19" fmla="*/ 5 h 21"/>
                  <a:gd name="T20" fmla="*/ 16 w 21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1">
                    <a:moveTo>
                      <a:pt x="16" y="0"/>
                    </a:moveTo>
                    <a:lnTo>
                      <a:pt x="17" y="5"/>
                    </a:lnTo>
                    <a:lnTo>
                      <a:pt x="11" y="14"/>
                    </a:lnTo>
                    <a:lnTo>
                      <a:pt x="19" y="12"/>
                    </a:lnTo>
                    <a:lnTo>
                      <a:pt x="21" y="17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11" y="7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Freeform 233"/>
              <p:cNvSpPr>
                <a:spLocks/>
              </p:cNvSpPr>
              <p:nvPr/>
            </p:nvSpPr>
            <p:spPr bwMode="auto">
              <a:xfrm>
                <a:off x="5794" y="2359"/>
                <a:ext cx="19" cy="17"/>
              </a:xfrm>
              <a:custGeom>
                <a:avLst/>
                <a:gdLst>
                  <a:gd name="T0" fmla="*/ 5 w 11"/>
                  <a:gd name="T1" fmla="*/ 7 h 10"/>
                  <a:gd name="T2" fmla="*/ 5 w 11"/>
                  <a:gd name="T3" fmla="*/ 10 h 10"/>
                  <a:gd name="T4" fmla="*/ 3 w 11"/>
                  <a:gd name="T5" fmla="*/ 10 h 10"/>
                  <a:gd name="T6" fmla="*/ 2 w 11"/>
                  <a:gd name="T7" fmla="*/ 9 h 10"/>
                  <a:gd name="T8" fmla="*/ 1 w 11"/>
                  <a:gd name="T9" fmla="*/ 7 h 10"/>
                  <a:gd name="T10" fmla="*/ 0 w 11"/>
                  <a:gd name="T11" fmla="*/ 4 h 10"/>
                  <a:gd name="T12" fmla="*/ 2 w 11"/>
                  <a:gd name="T13" fmla="*/ 2 h 10"/>
                  <a:gd name="T14" fmla="*/ 4 w 11"/>
                  <a:gd name="T15" fmla="*/ 0 h 10"/>
                  <a:gd name="T16" fmla="*/ 8 w 11"/>
                  <a:gd name="T17" fmla="*/ 1 h 10"/>
                  <a:gd name="T18" fmla="*/ 10 w 11"/>
                  <a:gd name="T19" fmla="*/ 4 h 10"/>
                  <a:gd name="T20" fmla="*/ 11 w 11"/>
                  <a:gd name="T21" fmla="*/ 7 h 10"/>
                  <a:gd name="T22" fmla="*/ 9 w 11"/>
                  <a:gd name="T23" fmla="*/ 9 h 10"/>
                  <a:gd name="T24" fmla="*/ 7 w 11"/>
                  <a:gd name="T25" fmla="*/ 7 h 10"/>
                  <a:gd name="T26" fmla="*/ 8 w 11"/>
                  <a:gd name="T27" fmla="*/ 6 h 10"/>
                  <a:gd name="T28" fmla="*/ 8 w 11"/>
                  <a:gd name="T29" fmla="*/ 5 h 10"/>
                  <a:gd name="T30" fmla="*/ 8 w 11"/>
                  <a:gd name="T31" fmla="*/ 5 h 10"/>
                  <a:gd name="T32" fmla="*/ 7 w 11"/>
                  <a:gd name="T33" fmla="*/ 3 h 10"/>
                  <a:gd name="T34" fmla="*/ 5 w 11"/>
                  <a:gd name="T35" fmla="*/ 3 h 10"/>
                  <a:gd name="T36" fmla="*/ 3 w 11"/>
                  <a:gd name="T37" fmla="*/ 4 h 10"/>
                  <a:gd name="T38" fmla="*/ 3 w 11"/>
                  <a:gd name="T39" fmla="*/ 6 h 10"/>
                  <a:gd name="T40" fmla="*/ 4 w 11"/>
                  <a:gd name="T41" fmla="*/ 7 h 10"/>
                  <a:gd name="T42" fmla="*/ 5 w 11"/>
                  <a:gd name="T4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5" y="7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9" y="1"/>
                      <a:pt x="10" y="2"/>
                      <a:pt x="10" y="4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0" y="8"/>
                      <a:pt x="10" y="9"/>
                      <a:pt x="9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7"/>
                      <a:pt x="5" y="7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Freeform 234"/>
              <p:cNvSpPr>
                <a:spLocks/>
              </p:cNvSpPr>
              <p:nvPr/>
            </p:nvSpPr>
            <p:spPr bwMode="auto">
              <a:xfrm>
                <a:off x="5798" y="2376"/>
                <a:ext cx="19" cy="10"/>
              </a:xfrm>
              <a:custGeom>
                <a:avLst/>
                <a:gdLst>
                  <a:gd name="T0" fmla="*/ 17 w 19"/>
                  <a:gd name="T1" fmla="*/ 0 h 10"/>
                  <a:gd name="T2" fmla="*/ 19 w 19"/>
                  <a:gd name="T3" fmla="*/ 5 h 10"/>
                  <a:gd name="T4" fmla="*/ 2 w 19"/>
                  <a:gd name="T5" fmla="*/ 10 h 10"/>
                  <a:gd name="T6" fmla="*/ 0 w 19"/>
                  <a:gd name="T7" fmla="*/ 5 h 10"/>
                  <a:gd name="T8" fmla="*/ 17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7" y="0"/>
                    </a:moveTo>
                    <a:lnTo>
                      <a:pt x="19" y="5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" name="Freeform 235"/>
              <p:cNvSpPr>
                <a:spLocks noEditPoints="1"/>
              </p:cNvSpPr>
              <p:nvPr/>
            </p:nvSpPr>
            <p:spPr bwMode="auto">
              <a:xfrm>
                <a:off x="5800" y="2388"/>
                <a:ext cx="20" cy="17"/>
              </a:xfrm>
              <a:custGeom>
                <a:avLst/>
                <a:gdLst>
                  <a:gd name="T0" fmla="*/ 6 w 20"/>
                  <a:gd name="T1" fmla="*/ 10 h 17"/>
                  <a:gd name="T2" fmla="*/ 5 w 20"/>
                  <a:gd name="T3" fmla="*/ 5 h 17"/>
                  <a:gd name="T4" fmla="*/ 1 w 20"/>
                  <a:gd name="T5" fmla="*/ 5 h 17"/>
                  <a:gd name="T6" fmla="*/ 0 w 20"/>
                  <a:gd name="T7" fmla="*/ 0 h 17"/>
                  <a:gd name="T8" fmla="*/ 18 w 20"/>
                  <a:gd name="T9" fmla="*/ 1 h 17"/>
                  <a:gd name="T10" fmla="*/ 20 w 20"/>
                  <a:gd name="T11" fmla="*/ 7 h 17"/>
                  <a:gd name="T12" fmla="*/ 5 w 20"/>
                  <a:gd name="T13" fmla="*/ 17 h 17"/>
                  <a:gd name="T14" fmla="*/ 3 w 20"/>
                  <a:gd name="T15" fmla="*/ 12 h 17"/>
                  <a:gd name="T16" fmla="*/ 6 w 20"/>
                  <a:gd name="T17" fmla="*/ 10 h 17"/>
                  <a:gd name="T18" fmla="*/ 10 w 20"/>
                  <a:gd name="T19" fmla="*/ 8 h 17"/>
                  <a:gd name="T20" fmla="*/ 15 w 20"/>
                  <a:gd name="T21" fmla="*/ 5 h 17"/>
                  <a:gd name="T22" fmla="*/ 8 w 20"/>
                  <a:gd name="T23" fmla="*/ 5 h 17"/>
                  <a:gd name="T24" fmla="*/ 10 w 20"/>
                  <a:gd name="T2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7">
                    <a:moveTo>
                      <a:pt x="6" y="10"/>
                    </a:moveTo>
                    <a:lnTo>
                      <a:pt x="5" y="5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18" y="1"/>
                    </a:lnTo>
                    <a:lnTo>
                      <a:pt x="20" y="7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6" y="10"/>
                    </a:lnTo>
                    <a:close/>
                    <a:moveTo>
                      <a:pt x="10" y="8"/>
                    </a:moveTo>
                    <a:lnTo>
                      <a:pt x="15" y="5"/>
                    </a:lnTo>
                    <a:lnTo>
                      <a:pt x="8" y="5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" name="Freeform 236"/>
              <p:cNvSpPr>
                <a:spLocks noEditPoints="1"/>
              </p:cNvSpPr>
              <p:nvPr/>
            </p:nvSpPr>
            <p:spPr bwMode="auto">
              <a:xfrm>
                <a:off x="5106" y="2201"/>
                <a:ext cx="17" cy="17"/>
              </a:xfrm>
              <a:custGeom>
                <a:avLst/>
                <a:gdLst>
                  <a:gd name="T0" fmla="*/ 0 w 10"/>
                  <a:gd name="T1" fmla="*/ 5 h 10"/>
                  <a:gd name="T2" fmla="*/ 1 w 10"/>
                  <a:gd name="T3" fmla="*/ 1 h 10"/>
                  <a:gd name="T4" fmla="*/ 5 w 10"/>
                  <a:gd name="T5" fmla="*/ 0 h 10"/>
                  <a:gd name="T6" fmla="*/ 9 w 10"/>
                  <a:gd name="T7" fmla="*/ 1 h 10"/>
                  <a:gd name="T8" fmla="*/ 10 w 10"/>
                  <a:gd name="T9" fmla="*/ 5 h 10"/>
                  <a:gd name="T10" fmla="*/ 10 w 10"/>
                  <a:gd name="T11" fmla="*/ 8 h 10"/>
                  <a:gd name="T12" fmla="*/ 8 w 10"/>
                  <a:gd name="T13" fmla="*/ 9 h 10"/>
                  <a:gd name="T14" fmla="*/ 5 w 10"/>
                  <a:gd name="T15" fmla="*/ 10 h 10"/>
                  <a:gd name="T16" fmla="*/ 2 w 10"/>
                  <a:gd name="T17" fmla="*/ 9 h 10"/>
                  <a:gd name="T18" fmla="*/ 1 w 10"/>
                  <a:gd name="T19" fmla="*/ 8 h 10"/>
                  <a:gd name="T20" fmla="*/ 0 w 10"/>
                  <a:gd name="T21" fmla="*/ 5 h 10"/>
                  <a:gd name="T22" fmla="*/ 3 w 10"/>
                  <a:gd name="T23" fmla="*/ 5 h 10"/>
                  <a:gd name="T24" fmla="*/ 4 w 10"/>
                  <a:gd name="T25" fmla="*/ 7 h 10"/>
                  <a:gd name="T26" fmla="*/ 5 w 10"/>
                  <a:gd name="T27" fmla="*/ 8 h 10"/>
                  <a:gd name="T28" fmla="*/ 7 w 10"/>
                  <a:gd name="T29" fmla="*/ 7 h 10"/>
                  <a:gd name="T30" fmla="*/ 7 w 10"/>
                  <a:gd name="T31" fmla="*/ 5 h 10"/>
                  <a:gd name="T32" fmla="*/ 7 w 10"/>
                  <a:gd name="T33" fmla="*/ 3 h 10"/>
                  <a:gd name="T34" fmla="*/ 5 w 10"/>
                  <a:gd name="T35" fmla="*/ 2 h 10"/>
                  <a:gd name="T36" fmla="*/ 4 w 10"/>
                  <a:gd name="T37" fmla="*/ 3 h 10"/>
                  <a:gd name="T38" fmla="*/ 3 w 10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  <a:moveTo>
                      <a:pt x="3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" name="Freeform 237"/>
              <p:cNvSpPr>
                <a:spLocks noEditPoints="1"/>
              </p:cNvSpPr>
              <p:nvPr/>
            </p:nvSpPr>
            <p:spPr bwMode="auto">
              <a:xfrm>
                <a:off x="5126" y="2201"/>
                <a:ext cx="14" cy="17"/>
              </a:xfrm>
              <a:custGeom>
                <a:avLst/>
                <a:gdLst>
                  <a:gd name="T0" fmla="*/ 0 w 8"/>
                  <a:gd name="T1" fmla="*/ 0 h 10"/>
                  <a:gd name="T2" fmla="*/ 5 w 8"/>
                  <a:gd name="T3" fmla="*/ 0 h 10"/>
                  <a:gd name="T4" fmla="*/ 7 w 8"/>
                  <a:gd name="T5" fmla="*/ 1 h 10"/>
                  <a:gd name="T6" fmla="*/ 8 w 8"/>
                  <a:gd name="T7" fmla="*/ 3 h 10"/>
                  <a:gd name="T8" fmla="*/ 7 w 8"/>
                  <a:gd name="T9" fmla="*/ 5 h 10"/>
                  <a:gd name="T10" fmla="*/ 5 w 8"/>
                  <a:gd name="T11" fmla="*/ 6 h 10"/>
                  <a:gd name="T12" fmla="*/ 3 w 8"/>
                  <a:gd name="T13" fmla="*/ 6 h 10"/>
                  <a:gd name="T14" fmla="*/ 3 w 8"/>
                  <a:gd name="T15" fmla="*/ 10 h 10"/>
                  <a:gd name="T16" fmla="*/ 0 w 8"/>
                  <a:gd name="T17" fmla="*/ 10 h 10"/>
                  <a:gd name="T18" fmla="*/ 0 w 8"/>
                  <a:gd name="T19" fmla="*/ 0 h 10"/>
                  <a:gd name="T20" fmla="*/ 3 w 8"/>
                  <a:gd name="T21" fmla="*/ 4 h 10"/>
                  <a:gd name="T22" fmla="*/ 4 w 8"/>
                  <a:gd name="T23" fmla="*/ 4 h 10"/>
                  <a:gd name="T24" fmla="*/ 5 w 8"/>
                  <a:gd name="T25" fmla="*/ 4 h 10"/>
                  <a:gd name="T26" fmla="*/ 5 w 8"/>
                  <a:gd name="T27" fmla="*/ 3 h 10"/>
                  <a:gd name="T28" fmla="*/ 5 w 8"/>
                  <a:gd name="T29" fmla="*/ 2 h 10"/>
                  <a:gd name="T30" fmla="*/ 4 w 8"/>
                  <a:gd name="T31" fmla="*/ 2 h 10"/>
                  <a:gd name="T32" fmla="*/ 3 w 8"/>
                  <a:gd name="T33" fmla="*/ 2 h 10"/>
                  <a:gd name="T34" fmla="*/ 3 w 8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8" y="2"/>
                      <a:pt x="8" y="3"/>
                    </a:cubicBezTo>
                    <a:cubicBezTo>
                      <a:pt x="8" y="4"/>
                      <a:pt x="8" y="5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0" y="0"/>
                    </a:lnTo>
                    <a:close/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Freeform 238"/>
              <p:cNvSpPr>
                <a:spLocks noEditPoints="1"/>
              </p:cNvSpPr>
              <p:nvPr/>
            </p:nvSpPr>
            <p:spPr bwMode="auto">
              <a:xfrm>
                <a:off x="5143" y="2201"/>
                <a:ext cx="17" cy="17"/>
              </a:xfrm>
              <a:custGeom>
                <a:avLst/>
                <a:gdLst>
                  <a:gd name="T0" fmla="*/ 0 w 10"/>
                  <a:gd name="T1" fmla="*/ 5 h 10"/>
                  <a:gd name="T2" fmla="*/ 1 w 10"/>
                  <a:gd name="T3" fmla="*/ 1 h 10"/>
                  <a:gd name="T4" fmla="*/ 5 w 10"/>
                  <a:gd name="T5" fmla="*/ 0 h 10"/>
                  <a:gd name="T6" fmla="*/ 8 w 10"/>
                  <a:gd name="T7" fmla="*/ 1 h 10"/>
                  <a:gd name="T8" fmla="*/ 10 w 10"/>
                  <a:gd name="T9" fmla="*/ 5 h 10"/>
                  <a:gd name="T10" fmla="*/ 9 w 10"/>
                  <a:gd name="T11" fmla="*/ 8 h 10"/>
                  <a:gd name="T12" fmla="*/ 7 w 10"/>
                  <a:gd name="T13" fmla="*/ 9 h 10"/>
                  <a:gd name="T14" fmla="*/ 5 w 10"/>
                  <a:gd name="T15" fmla="*/ 10 h 10"/>
                  <a:gd name="T16" fmla="*/ 2 w 10"/>
                  <a:gd name="T17" fmla="*/ 9 h 10"/>
                  <a:gd name="T18" fmla="*/ 0 w 10"/>
                  <a:gd name="T19" fmla="*/ 8 h 10"/>
                  <a:gd name="T20" fmla="*/ 0 w 10"/>
                  <a:gd name="T21" fmla="*/ 5 h 10"/>
                  <a:gd name="T22" fmla="*/ 3 w 10"/>
                  <a:gd name="T23" fmla="*/ 5 h 10"/>
                  <a:gd name="T24" fmla="*/ 3 w 10"/>
                  <a:gd name="T25" fmla="*/ 7 h 10"/>
                  <a:gd name="T26" fmla="*/ 5 w 10"/>
                  <a:gd name="T27" fmla="*/ 8 h 10"/>
                  <a:gd name="T28" fmla="*/ 6 w 10"/>
                  <a:gd name="T29" fmla="*/ 7 h 10"/>
                  <a:gd name="T30" fmla="*/ 7 w 10"/>
                  <a:gd name="T31" fmla="*/ 5 h 10"/>
                  <a:gd name="T32" fmla="*/ 6 w 10"/>
                  <a:gd name="T33" fmla="*/ 3 h 10"/>
                  <a:gd name="T34" fmla="*/ 5 w 10"/>
                  <a:gd name="T35" fmla="*/ 2 h 10"/>
                  <a:gd name="T36" fmla="*/ 3 w 10"/>
                  <a:gd name="T37" fmla="*/ 3 h 10"/>
                  <a:gd name="T38" fmla="*/ 3 w 10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0"/>
                      <a:pt x="8" y="0"/>
                      <a:pt x="8" y="1"/>
                    </a:cubicBezTo>
                    <a:cubicBezTo>
                      <a:pt x="9" y="2"/>
                      <a:pt x="10" y="3"/>
                      <a:pt x="10" y="5"/>
                    </a:cubicBezTo>
                    <a:cubicBezTo>
                      <a:pt x="10" y="6"/>
                      <a:pt x="10" y="7"/>
                      <a:pt x="9" y="8"/>
                    </a:cubicBezTo>
                    <a:cubicBezTo>
                      <a:pt x="9" y="8"/>
                      <a:pt x="8" y="9"/>
                      <a:pt x="7" y="9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  <a:moveTo>
                      <a:pt x="3" y="5"/>
                    </a:move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Freeform 239"/>
              <p:cNvSpPr>
                <a:spLocks noEditPoints="1"/>
              </p:cNvSpPr>
              <p:nvPr/>
            </p:nvSpPr>
            <p:spPr bwMode="auto">
              <a:xfrm>
                <a:off x="5162" y="2201"/>
                <a:ext cx="17" cy="17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0 h 10"/>
                  <a:gd name="T4" fmla="*/ 6 w 10"/>
                  <a:gd name="T5" fmla="*/ 0 h 10"/>
                  <a:gd name="T6" fmla="*/ 8 w 10"/>
                  <a:gd name="T7" fmla="*/ 0 h 10"/>
                  <a:gd name="T8" fmla="*/ 9 w 10"/>
                  <a:gd name="T9" fmla="*/ 1 h 10"/>
                  <a:gd name="T10" fmla="*/ 9 w 10"/>
                  <a:gd name="T11" fmla="*/ 3 h 10"/>
                  <a:gd name="T12" fmla="*/ 9 w 10"/>
                  <a:gd name="T13" fmla="*/ 4 h 10"/>
                  <a:gd name="T14" fmla="*/ 8 w 10"/>
                  <a:gd name="T15" fmla="*/ 5 h 10"/>
                  <a:gd name="T16" fmla="*/ 7 w 10"/>
                  <a:gd name="T17" fmla="*/ 5 h 10"/>
                  <a:gd name="T18" fmla="*/ 8 w 10"/>
                  <a:gd name="T19" fmla="*/ 6 h 10"/>
                  <a:gd name="T20" fmla="*/ 8 w 10"/>
                  <a:gd name="T21" fmla="*/ 6 h 10"/>
                  <a:gd name="T22" fmla="*/ 9 w 10"/>
                  <a:gd name="T23" fmla="*/ 7 h 10"/>
                  <a:gd name="T24" fmla="*/ 10 w 10"/>
                  <a:gd name="T25" fmla="*/ 10 h 10"/>
                  <a:gd name="T26" fmla="*/ 7 w 10"/>
                  <a:gd name="T27" fmla="*/ 10 h 10"/>
                  <a:gd name="T28" fmla="*/ 5 w 10"/>
                  <a:gd name="T29" fmla="*/ 7 h 10"/>
                  <a:gd name="T30" fmla="*/ 5 w 10"/>
                  <a:gd name="T31" fmla="*/ 6 h 10"/>
                  <a:gd name="T32" fmla="*/ 4 w 10"/>
                  <a:gd name="T33" fmla="*/ 6 h 10"/>
                  <a:gd name="T34" fmla="*/ 4 w 10"/>
                  <a:gd name="T35" fmla="*/ 6 h 10"/>
                  <a:gd name="T36" fmla="*/ 4 w 10"/>
                  <a:gd name="T37" fmla="*/ 10 h 10"/>
                  <a:gd name="T38" fmla="*/ 0 w 10"/>
                  <a:gd name="T39" fmla="*/ 10 h 10"/>
                  <a:gd name="T40" fmla="*/ 4 w 10"/>
                  <a:gd name="T41" fmla="*/ 4 h 10"/>
                  <a:gd name="T42" fmla="*/ 5 w 10"/>
                  <a:gd name="T43" fmla="*/ 4 h 10"/>
                  <a:gd name="T44" fmla="*/ 6 w 10"/>
                  <a:gd name="T45" fmla="*/ 4 h 10"/>
                  <a:gd name="T46" fmla="*/ 6 w 10"/>
                  <a:gd name="T47" fmla="*/ 4 h 10"/>
                  <a:gd name="T48" fmla="*/ 6 w 10"/>
                  <a:gd name="T49" fmla="*/ 3 h 10"/>
                  <a:gd name="T50" fmla="*/ 6 w 10"/>
                  <a:gd name="T51" fmla="*/ 2 h 10"/>
                  <a:gd name="T52" fmla="*/ 5 w 10"/>
                  <a:gd name="T53" fmla="*/ 2 h 10"/>
                  <a:gd name="T54" fmla="*/ 4 w 10"/>
                  <a:gd name="T55" fmla="*/ 2 h 10"/>
                  <a:gd name="T56" fmla="*/ 4 w 10"/>
                  <a:gd name="T5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0" y="10"/>
                    </a:lnTo>
                    <a:close/>
                    <a:moveTo>
                      <a:pt x="4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Freeform 240"/>
              <p:cNvSpPr>
                <a:spLocks/>
              </p:cNvSpPr>
              <p:nvPr/>
            </p:nvSpPr>
            <p:spPr bwMode="auto">
              <a:xfrm>
                <a:off x="5179" y="220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7 w 17"/>
                  <a:gd name="T3" fmla="*/ 0 h 17"/>
                  <a:gd name="T4" fmla="*/ 17 w 17"/>
                  <a:gd name="T5" fmla="*/ 3 h 17"/>
                  <a:gd name="T6" fmla="*/ 12 w 17"/>
                  <a:gd name="T7" fmla="*/ 3 h 17"/>
                  <a:gd name="T8" fmla="*/ 12 w 17"/>
                  <a:gd name="T9" fmla="*/ 17 h 17"/>
                  <a:gd name="T10" fmla="*/ 5 w 17"/>
                  <a:gd name="T11" fmla="*/ 17 h 17"/>
                  <a:gd name="T12" fmla="*/ 5 w 17"/>
                  <a:gd name="T13" fmla="*/ 3 h 17"/>
                  <a:gd name="T14" fmla="*/ 0 w 17"/>
                  <a:gd name="T15" fmla="*/ 3 h 17"/>
                  <a:gd name="T16" fmla="*/ 0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7" y="0"/>
                    </a:lnTo>
                    <a:lnTo>
                      <a:pt x="17" y="3"/>
                    </a:lnTo>
                    <a:lnTo>
                      <a:pt x="12" y="3"/>
                    </a:lnTo>
                    <a:lnTo>
                      <a:pt x="12" y="17"/>
                    </a:lnTo>
                    <a:lnTo>
                      <a:pt x="5" y="17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Freeform 241"/>
              <p:cNvSpPr>
                <a:spLocks/>
              </p:cNvSpPr>
              <p:nvPr/>
            </p:nvSpPr>
            <p:spPr bwMode="auto">
              <a:xfrm>
                <a:off x="5198" y="2201"/>
                <a:ext cx="17" cy="17"/>
              </a:xfrm>
              <a:custGeom>
                <a:avLst/>
                <a:gdLst>
                  <a:gd name="T0" fmla="*/ 6 w 10"/>
                  <a:gd name="T1" fmla="*/ 0 h 10"/>
                  <a:gd name="T2" fmla="*/ 10 w 10"/>
                  <a:gd name="T3" fmla="*/ 0 h 10"/>
                  <a:gd name="T4" fmla="*/ 10 w 10"/>
                  <a:gd name="T5" fmla="*/ 6 h 10"/>
                  <a:gd name="T6" fmla="*/ 9 w 10"/>
                  <a:gd name="T7" fmla="*/ 8 h 10"/>
                  <a:gd name="T8" fmla="*/ 8 w 10"/>
                  <a:gd name="T9" fmla="*/ 9 h 10"/>
                  <a:gd name="T10" fmla="*/ 7 w 10"/>
                  <a:gd name="T11" fmla="*/ 10 h 10"/>
                  <a:gd name="T12" fmla="*/ 5 w 10"/>
                  <a:gd name="T13" fmla="*/ 10 h 10"/>
                  <a:gd name="T14" fmla="*/ 3 w 10"/>
                  <a:gd name="T15" fmla="*/ 10 h 10"/>
                  <a:gd name="T16" fmla="*/ 2 w 10"/>
                  <a:gd name="T17" fmla="*/ 10 h 10"/>
                  <a:gd name="T18" fmla="*/ 1 w 10"/>
                  <a:gd name="T19" fmla="*/ 9 h 10"/>
                  <a:gd name="T20" fmla="*/ 0 w 10"/>
                  <a:gd name="T21" fmla="*/ 8 h 10"/>
                  <a:gd name="T22" fmla="*/ 0 w 10"/>
                  <a:gd name="T23" fmla="*/ 6 h 10"/>
                  <a:gd name="T24" fmla="*/ 0 w 10"/>
                  <a:gd name="T25" fmla="*/ 0 h 10"/>
                  <a:gd name="T26" fmla="*/ 3 w 10"/>
                  <a:gd name="T27" fmla="*/ 0 h 10"/>
                  <a:gd name="T28" fmla="*/ 3 w 10"/>
                  <a:gd name="T29" fmla="*/ 6 h 10"/>
                  <a:gd name="T30" fmla="*/ 4 w 10"/>
                  <a:gd name="T31" fmla="*/ 7 h 10"/>
                  <a:gd name="T32" fmla="*/ 5 w 10"/>
                  <a:gd name="T33" fmla="*/ 8 h 10"/>
                  <a:gd name="T34" fmla="*/ 6 w 10"/>
                  <a:gd name="T35" fmla="*/ 7 h 10"/>
                  <a:gd name="T36" fmla="*/ 6 w 10"/>
                  <a:gd name="T37" fmla="*/ 6 h 10"/>
                  <a:gd name="T38" fmla="*/ 6 w 10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9" y="7"/>
                      <a:pt x="9" y="8"/>
                    </a:cubicBezTo>
                    <a:cubicBezTo>
                      <a:pt x="9" y="8"/>
                      <a:pt x="9" y="8"/>
                      <a:pt x="8" y="9"/>
                    </a:cubicBezTo>
                    <a:cubicBezTo>
                      <a:pt x="8" y="9"/>
                      <a:pt x="8" y="10"/>
                      <a:pt x="7" y="10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Freeform 242"/>
              <p:cNvSpPr>
                <a:spLocks/>
              </p:cNvSpPr>
              <p:nvPr/>
            </p:nvSpPr>
            <p:spPr bwMode="auto">
              <a:xfrm>
                <a:off x="5219" y="2201"/>
                <a:ext cx="15" cy="17"/>
              </a:xfrm>
              <a:custGeom>
                <a:avLst/>
                <a:gdLst>
                  <a:gd name="T0" fmla="*/ 0 w 15"/>
                  <a:gd name="T1" fmla="*/ 0 h 17"/>
                  <a:gd name="T2" fmla="*/ 3 w 15"/>
                  <a:gd name="T3" fmla="*/ 0 h 17"/>
                  <a:gd name="T4" fmla="*/ 10 w 15"/>
                  <a:gd name="T5" fmla="*/ 8 h 17"/>
                  <a:gd name="T6" fmla="*/ 10 w 15"/>
                  <a:gd name="T7" fmla="*/ 0 h 17"/>
                  <a:gd name="T8" fmla="*/ 15 w 15"/>
                  <a:gd name="T9" fmla="*/ 0 h 17"/>
                  <a:gd name="T10" fmla="*/ 15 w 15"/>
                  <a:gd name="T11" fmla="*/ 17 h 17"/>
                  <a:gd name="T12" fmla="*/ 10 w 15"/>
                  <a:gd name="T13" fmla="*/ 17 h 17"/>
                  <a:gd name="T14" fmla="*/ 3 w 15"/>
                  <a:gd name="T15" fmla="*/ 7 h 17"/>
                  <a:gd name="T16" fmla="*/ 3 w 15"/>
                  <a:gd name="T17" fmla="*/ 17 h 17"/>
                  <a:gd name="T18" fmla="*/ 0 w 15"/>
                  <a:gd name="T19" fmla="*/ 17 h 17"/>
                  <a:gd name="T20" fmla="*/ 0 w 1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3" y="0"/>
                    </a:lnTo>
                    <a:lnTo>
                      <a:pt x="10" y="8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5" y="17"/>
                    </a:lnTo>
                    <a:lnTo>
                      <a:pt x="10" y="17"/>
                    </a:lnTo>
                    <a:lnTo>
                      <a:pt x="3" y="7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Rectangle 243"/>
              <p:cNvSpPr>
                <a:spLocks noChangeArrowheads="1"/>
              </p:cNvSpPr>
              <p:nvPr/>
            </p:nvSpPr>
            <p:spPr bwMode="auto">
              <a:xfrm>
                <a:off x="5238" y="2201"/>
                <a:ext cx="5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" name="Freeform 244"/>
              <p:cNvSpPr>
                <a:spLocks noEditPoints="1"/>
              </p:cNvSpPr>
              <p:nvPr/>
            </p:nvSpPr>
            <p:spPr bwMode="auto">
              <a:xfrm>
                <a:off x="5248" y="2201"/>
                <a:ext cx="15" cy="17"/>
              </a:xfrm>
              <a:custGeom>
                <a:avLst/>
                <a:gdLst>
                  <a:gd name="T0" fmla="*/ 0 w 9"/>
                  <a:gd name="T1" fmla="*/ 0 h 10"/>
                  <a:gd name="T2" fmla="*/ 4 w 9"/>
                  <a:gd name="T3" fmla="*/ 0 h 10"/>
                  <a:gd name="T4" fmla="*/ 6 w 9"/>
                  <a:gd name="T5" fmla="*/ 0 h 10"/>
                  <a:gd name="T6" fmla="*/ 8 w 9"/>
                  <a:gd name="T7" fmla="*/ 1 h 10"/>
                  <a:gd name="T8" fmla="*/ 8 w 9"/>
                  <a:gd name="T9" fmla="*/ 3 h 10"/>
                  <a:gd name="T10" fmla="*/ 9 w 9"/>
                  <a:gd name="T11" fmla="*/ 5 h 10"/>
                  <a:gd name="T12" fmla="*/ 8 w 9"/>
                  <a:gd name="T13" fmla="*/ 7 h 10"/>
                  <a:gd name="T14" fmla="*/ 7 w 9"/>
                  <a:gd name="T15" fmla="*/ 9 h 10"/>
                  <a:gd name="T16" fmla="*/ 6 w 9"/>
                  <a:gd name="T17" fmla="*/ 10 h 10"/>
                  <a:gd name="T18" fmla="*/ 4 w 9"/>
                  <a:gd name="T19" fmla="*/ 10 h 10"/>
                  <a:gd name="T20" fmla="*/ 0 w 9"/>
                  <a:gd name="T21" fmla="*/ 10 h 10"/>
                  <a:gd name="T22" fmla="*/ 0 w 9"/>
                  <a:gd name="T23" fmla="*/ 0 h 10"/>
                  <a:gd name="T24" fmla="*/ 3 w 9"/>
                  <a:gd name="T25" fmla="*/ 2 h 10"/>
                  <a:gd name="T26" fmla="*/ 3 w 9"/>
                  <a:gd name="T27" fmla="*/ 8 h 10"/>
                  <a:gd name="T28" fmla="*/ 3 w 9"/>
                  <a:gd name="T29" fmla="*/ 8 h 10"/>
                  <a:gd name="T30" fmla="*/ 5 w 9"/>
                  <a:gd name="T31" fmla="*/ 7 h 10"/>
                  <a:gd name="T32" fmla="*/ 5 w 9"/>
                  <a:gd name="T33" fmla="*/ 7 h 10"/>
                  <a:gd name="T34" fmla="*/ 6 w 9"/>
                  <a:gd name="T35" fmla="*/ 5 h 10"/>
                  <a:gd name="T36" fmla="*/ 5 w 9"/>
                  <a:gd name="T37" fmla="*/ 3 h 10"/>
                  <a:gd name="T38" fmla="*/ 3 w 9"/>
                  <a:gd name="T3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6"/>
                      <a:pt x="9" y="7"/>
                      <a:pt x="8" y="7"/>
                    </a:cubicBezTo>
                    <a:cubicBezTo>
                      <a:pt x="8" y="8"/>
                      <a:pt x="8" y="8"/>
                      <a:pt x="7" y="9"/>
                    </a:cubicBezTo>
                    <a:cubicBezTo>
                      <a:pt x="7" y="9"/>
                      <a:pt x="6" y="9"/>
                      <a:pt x="6" y="10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0" y="0"/>
                    </a:lnTo>
                    <a:close/>
                    <a:moveTo>
                      <a:pt x="3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5" y="2"/>
                      <a:pt x="4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" name="Freeform 245"/>
              <p:cNvSpPr>
                <a:spLocks noEditPoints="1"/>
              </p:cNvSpPr>
              <p:nvPr/>
            </p:nvSpPr>
            <p:spPr bwMode="auto">
              <a:xfrm>
                <a:off x="5263" y="2201"/>
                <a:ext cx="17" cy="17"/>
              </a:xfrm>
              <a:custGeom>
                <a:avLst/>
                <a:gdLst>
                  <a:gd name="T0" fmla="*/ 12 w 17"/>
                  <a:gd name="T1" fmla="*/ 13 h 17"/>
                  <a:gd name="T2" fmla="*/ 5 w 17"/>
                  <a:gd name="T3" fmla="*/ 13 h 17"/>
                  <a:gd name="T4" fmla="*/ 5 w 17"/>
                  <a:gd name="T5" fmla="*/ 17 h 17"/>
                  <a:gd name="T6" fmla="*/ 0 w 17"/>
                  <a:gd name="T7" fmla="*/ 17 h 17"/>
                  <a:gd name="T8" fmla="*/ 5 w 17"/>
                  <a:gd name="T9" fmla="*/ 0 h 17"/>
                  <a:gd name="T10" fmla="*/ 12 w 17"/>
                  <a:gd name="T11" fmla="*/ 0 h 17"/>
                  <a:gd name="T12" fmla="*/ 17 w 17"/>
                  <a:gd name="T13" fmla="*/ 17 h 17"/>
                  <a:gd name="T14" fmla="*/ 12 w 17"/>
                  <a:gd name="T15" fmla="*/ 17 h 17"/>
                  <a:gd name="T16" fmla="*/ 12 w 17"/>
                  <a:gd name="T17" fmla="*/ 13 h 17"/>
                  <a:gd name="T18" fmla="*/ 11 w 17"/>
                  <a:gd name="T19" fmla="*/ 10 h 17"/>
                  <a:gd name="T20" fmla="*/ 9 w 17"/>
                  <a:gd name="T21" fmla="*/ 5 h 17"/>
                  <a:gd name="T22" fmla="*/ 7 w 17"/>
                  <a:gd name="T23" fmla="*/ 10 h 17"/>
                  <a:gd name="T24" fmla="*/ 11 w 17"/>
                  <a:gd name="T2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7">
                    <a:moveTo>
                      <a:pt x="12" y="13"/>
                    </a:moveTo>
                    <a:lnTo>
                      <a:pt x="5" y="13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7" y="17"/>
                    </a:lnTo>
                    <a:lnTo>
                      <a:pt x="12" y="17"/>
                    </a:lnTo>
                    <a:lnTo>
                      <a:pt x="12" y="13"/>
                    </a:lnTo>
                    <a:close/>
                    <a:moveTo>
                      <a:pt x="11" y="10"/>
                    </a:moveTo>
                    <a:lnTo>
                      <a:pt x="9" y="5"/>
                    </a:lnTo>
                    <a:lnTo>
                      <a:pt x="7" y="10"/>
                    </a:ln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" name="Freeform 246"/>
              <p:cNvSpPr>
                <a:spLocks noEditPoints="1"/>
              </p:cNvSpPr>
              <p:nvPr/>
            </p:nvSpPr>
            <p:spPr bwMode="auto">
              <a:xfrm>
                <a:off x="5282" y="2201"/>
                <a:ext cx="17" cy="17"/>
              </a:xfrm>
              <a:custGeom>
                <a:avLst/>
                <a:gdLst>
                  <a:gd name="T0" fmla="*/ 0 w 10"/>
                  <a:gd name="T1" fmla="*/ 0 h 10"/>
                  <a:gd name="T2" fmla="*/ 5 w 10"/>
                  <a:gd name="T3" fmla="*/ 0 h 10"/>
                  <a:gd name="T4" fmla="*/ 7 w 10"/>
                  <a:gd name="T5" fmla="*/ 0 h 10"/>
                  <a:gd name="T6" fmla="*/ 9 w 10"/>
                  <a:gd name="T7" fmla="*/ 1 h 10"/>
                  <a:gd name="T8" fmla="*/ 9 w 10"/>
                  <a:gd name="T9" fmla="*/ 3 h 10"/>
                  <a:gd name="T10" fmla="*/ 10 w 10"/>
                  <a:gd name="T11" fmla="*/ 5 h 10"/>
                  <a:gd name="T12" fmla="*/ 9 w 10"/>
                  <a:gd name="T13" fmla="*/ 7 h 10"/>
                  <a:gd name="T14" fmla="*/ 8 w 10"/>
                  <a:gd name="T15" fmla="*/ 9 h 10"/>
                  <a:gd name="T16" fmla="*/ 7 w 10"/>
                  <a:gd name="T17" fmla="*/ 10 h 10"/>
                  <a:gd name="T18" fmla="*/ 5 w 10"/>
                  <a:gd name="T19" fmla="*/ 10 h 10"/>
                  <a:gd name="T20" fmla="*/ 0 w 10"/>
                  <a:gd name="T21" fmla="*/ 10 h 10"/>
                  <a:gd name="T22" fmla="*/ 0 w 10"/>
                  <a:gd name="T23" fmla="*/ 0 h 10"/>
                  <a:gd name="T24" fmla="*/ 4 w 10"/>
                  <a:gd name="T25" fmla="*/ 2 h 10"/>
                  <a:gd name="T26" fmla="*/ 4 w 10"/>
                  <a:gd name="T27" fmla="*/ 8 h 10"/>
                  <a:gd name="T28" fmla="*/ 4 w 10"/>
                  <a:gd name="T29" fmla="*/ 8 h 10"/>
                  <a:gd name="T30" fmla="*/ 6 w 10"/>
                  <a:gd name="T31" fmla="*/ 7 h 10"/>
                  <a:gd name="T32" fmla="*/ 6 w 10"/>
                  <a:gd name="T33" fmla="*/ 7 h 10"/>
                  <a:gd name="T34" fmla="*/ 7 w 10"/>
                  <a:gd name="T35" fmla="*/ 5 h 10"/>
                  <a:gd name="T36" fmla="*/ 6 w 10"/>
                  <a:gd name="T37" fmla="*/ 3 h 10"/>
                  <a:gd name="T38" fmla="*/ 4 w 10"/>
                  <a:gd name="T3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4"/>
                      <a:pt x="10" y="4"/>
                      <a:pt x="10" y="5"/>
                    </a:cubicBezTo>
                    <a:cubicBezTo>
                      <a:pt x="10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8" y="9"/>
                    </a:cubicBezTo>
                    <a:cubicBezTo>
                      <a:pt x="8" y="9"/>
                      <a:pt x="7" y="9"/>
                      <a:pt x="7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0" y="0"/>
                    </a:lnTo>
                    <a:close/>
                    <a:moveTo>
                      <a:pt x="4" y="2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" name="Freeform 247"/>
              <p:cNvSpPr>
                <a:spLocks/>
              </p:cNvSpPr>
              <p:nvPr/>
            </p:nvSpPr>
            <p:spPr bwMode="auto">
              <a:xfrm>
                <a:off x="5301" y="2201"/>
                <a:ext cx="15" cy="17"/>
              </a:xfrm>
              <a:custGeom>
                <a:avLst/>
                <a:gdLst>
                  <a:gd name="T0" fmla="*/ 0 w 15"/>
                  <a:gd name="T1" fmla="*/ 0 h 17"/>
                  <a:gd name="T2" fmla="*/ 14 w 15"/>
                  <a:gd name="T3" fmla="*/ 0 h 17"/>
                  <a:gd name="T4" fmla="*/ 14 w 15"/>
                  <a:gd name="T5" fmla="*/ 3 h 17"/>
                  <a:gd name="T6" fmla="*/ 5 w 15"/>
                  <a:gd name="T7" fmla="*/ 3 h 17"/>
                  <a:gd name="T8" fmla="*/ 5 w 15"/>
                  <a:gd name="T9" fmla="*/ 7 h 17"/>
                  <a:gd name="T10" fmla="*/ 14 w 15"/>
                  <a:gd name="T11" fmla="*/ 7 h 17"/>
                  <a:gd name="T12" fmla="*/ 14 w 15"/>
                  <a:gd name="T13" fmla="*/ 10 h 17"/>
                  <a:gd name="T14" fmla="*/ 5 w 15"/>
                  <a:gd name="T15" fmla="*/ 10 h 17"/>
                  <a:gd name="T16" fmla="*/ 5 w 15"/>
                  <a:gd name="T17" fmla="*/ 13 h 17"/>
                  <a:gd name="T18" fmla="*/ 15 w 15"/>
                  <a:gd name="T19" fmla="*/ 13 h 17"/>
                  <a:gd name="T20" fmla="*/ 15 w 15"/>
                  <a:gd name="T21" fmla="*/ 17 h 17"/>
                  <a:gd name="T22" fmla="*/ 0 w 15"/>
                  <a:gd name="T23" fmla="*/ 17 h 17"/>
                  <a:gd name="T24" fmla="*/ 0 w 15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15" y="13"/>
                    </a:lnTo>
                    <a:lnTo>
                      <a:pt x="15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" name="Freeform 248"/>
              <p:cNvSpPr>
                <a:spLocks/>
              </p:cNvSpPr>
              <p:nvPr/>
            </p:nvSpPr>
            <p:spPr bwMode="auto">
              <a:xfrm>
                <a:off x="6158" y="2359"/>
                <a:ext cx="17" cy="8"/>
              </a:xfrm>
              <a:custGeom>
                <a:avLst/>
                <a:gdLst>
                  <a:gd name="T0" fmla="*/ 0 w 17"/>
                  <a:gd name="T1" fmla="*/ 5 h 8"/>
                  <a:gd name="T2" fmla="*/ 1 w 17"/>
                  <a:gd name="T3" fmla="*/ 0 h 8"/>
                  <a:gd name="T4" fmla="*/ 17 w 17"/>
                  <a:gd name="T5" fmla="*/ 3 h 8"/>
                  <a:gd name="T6" fmla="*/ 17 w 17"/>
                  <a:gd name="T7" fmla="*/ 8 h 8"/>
                  <a:gd name="T8" fmla="*/ 0 w 1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0" y="5"/>
                    </a:moveTo>
                    <a:lnTo>
                      <a:pt x="1" y="0"/>
                    </a:lnTo>
                    <a:lnTo>
                      <a:pt x="17" y="3"/>
                    </a:lnTo>
                    <a:lnTo>
                      <a:pt x="17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" name="Freeform 249"/>
              <p:cNvSpPr>
                <a:spLocks/>
              </p:cNvSpPr>
              <p:nvPr/>
            </p:nvSpPr>
            <p:spPr bwMode="auto">
              <a:xfrm>
                <a:off x="6159" y="2338"/>
                <a:ext cx="21" cy="21"/>
              </a:xfrm>
              <a:custGeom>
                <a:avLst/>
                <a:gdLst>
                  <a:gd name="T0" fmla="*/ 0 w 21"/>
                  <a:gd name="T1" fmla="*/ 17 h 21"/>
                  <a:gd name="T2" fmla="*/ 2 w 21"/>
                  <a:gd name="T3" fmla="*/ 12 h 21"/>
                  <a:gd name="T4" fmla="*/ 12 w 21"/>
                  <a:gd name="T5" fmla="*/ 7 h 21"/>
                  <a:gd name="T6" fmla="*/ 4 w 21"/>
                  <a:gd name="T7" fmla="*/ 5 h 21"/>
                  <a:gd name="T8" fmla="*/ 4 w 21"/>
                  <a:gd name="T9" fmla="*/ 0 h 21"/>
                  <a:gd name="T10" fmla="*/ 21 w 21"/>
                  <a:gd name="T11" fmla="*/ 5 h 21"/>
                  <a:gd name="T12" fmla="*/ 19 w 21"/>
                  <a:gd name="T13" fmla="*/ 9 h 21"/>
                  <a:gd name="T14" fmla="*/ 9 w 21"/>
                  <a:gd name="T15" fmla="*/ 14 h 21"/>
                  <a:gd name="T16" fmla="*/ 17 w 21"/>
                  <a:gd name="T17" fmla="*/ 15 h 21"/>
                  <a:gd name="T18" fmla="*/ 17 w 21"/>
                  <a:gd name="T19" fmla="*/ 21 h 21"/>
                  <a:gd name="T20" fmla="*/ 0 w 21"/>
                  <a:gd name="T21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1">
                    <a:moveTo>
                      <a:pt x="0" y="17"/>
                    </a:moveTo>
                    <a:lnTo>
                      <a:pt x="2" y="12"/>
                    </a:lnTo>
                    <a:lnTo>
                      <a:pt x="12" y="7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21" y="5"/>
                    </a:lnTo>
                    <a:lnTo>
                      <a:pt x="19" y="9"/>
                    </a:lnTo>
                    <a:lnTo>
                      <a:pt x="9" y="14"/>
                    </a:lnTo>
                    <a:lnTo>
                      <a:pt x="17" y="15"/>
                    </a:lnTo>
                    <a:lnTo>
                      <a:pt x="17" y="21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" name="Freeform 250"/>
              <p:cNvSpPr>
                <a:spLocks/>
              </p:cNvSpPr>
              <p:nvPr/>
            </p:nvSpPr>
            <p:spPr bwMode="auto">
              <a:xfrm>
                <a:off x="6164" y="2323"/>
                <a:ext cx="19" cy="15"/>
              </a:xfrm>
              <a:custGeom>
                <a:avLst/>
                <a:gdLst>
                  <a:gd name="T0" fmla="*/ 6 w 11"/>
                  <a:gd name="T1" fmla="*/ 9 h 9"/>
                  <a:gd name="T2" fmla="*/ 7 w 11"/>
                  <a:gd name="T3" fmla="*/ 6 h 9"/>
                  <a:gd name="T4" fmla="*/ 8 w 11"/>
                  <a:gd name="T5" fmla="*/ 6 h 9"/>
                  <a:gd name="T6" fmla="*/ 9 w 11"/>
                  <a:gd name="T7" fmla="*/ 5 h 9"/>
                  <a:gd name="T8" fmla="*/ 9 w 11"/>
                  <a:gd name="T9" fmla="*/ 4 h 9"/>
                  <a:gd name="T10" fmla="*/ 8 w 11"/>
                  <a:gd name="T11" fmla="*/ 4 h 9"/>
                  <a:gd name="T12" fmla="*/ 7 w 11"/>
                  <a:gd name="T13" fmla="*/ 4 h 9"/>
                  <a:gd name="T14" fmla="*/ 6 w 11"/>
                  <a:gd name="T15" fmla="*/ 5 h 9"/>
                  <a:gd name="T16" fmla="*/ 4 w 11"/>
                  <a:gd name="T17" fmla="*/ 8 h 9"/>
                  <a:gd name="T18" fmla="*/ 2 w 11"/>
                  <a:gd name="T19" fmla="*/ 8 h 9"/>
                  <a:gd name="T20" fmla="*/ 1 w 11"/>
                  <a:gd name="T21" fmla="*/ 7 h 9"/>
                  <a:gd name="T22" fmla="*/ 0 w 11"/>
                  <a:gd name="T23" fmla="*/ 6 h 9"/>
                  <a:gd name="T24" fmla="*/ 0 w 11"/>
                  <a:gd name="T25" fmla="*/ 3 h 9"/>
                  <a:gd name="T26" fmla="*/ 2 w 11"/>
                  <a:gd name="T27" fmla="*/ 1 h 9"/>
                  <a:gd name="T28" fmla="*/ 4 w 11"/>
                  <a:gd name="T29" fmla="*/ 0 h 9"/>
                  <a:gd name="T30" fmla="*/ 4 w 11"/>
                  <a:gd name="T31" fmla="*/ 3 h 9"/>
                  <a:gd name="T32" fmla="*/ 3 w 11"/>
                  <a:gd name="T33" fmla="*/ 3 h 9"/>
                  <a:gd name="T34" fmla="*/ 2 w 11"/>
                  <a:gd name="T35" fmla="*/ 4 h 9"/>
                  <a:gd name="T36" fmla="*/ 2 w 11"/>
                  <a:gd name="T37" fmla="*/ 5 h 9"/>
                  <a:gd name="T38" fmla="*/ 3 w 11"/>
                  <a:gd name="T39" fmla="*/ 5 h 9"/>
                  <a:gd name="T40" fmla="*/ 3 w 11"/>
                  <a:gd name="T41" fmla="*/ 5 h 9"/>
                  <a:gd name="T42" fmla="*/ 4 w 11"/>
                  <a:gd name="T43" fmla="*/ 4 h 9"/>
                  <a:gd name="T44" fmla="*/ 5 w 11"/>
                  <a:gd name="T45" fmla="*/ 2 h 9"/>
                  <a:gd name="T46" fmla="*/ 7 w 11"/>
                  <a:gd name="T47" fmla="*/ 1 h 9"/>
                  <a:gd name="T48" fmla="*/ 8 w 11"/>
                  <a:gd name="T49" fmla="*/ 1 h 9"/>
                  <a:gd name="T50" fmla="*/ 10 w 11"/>
                  <a:gd name="T51" fmla="*/ 1 h 9"/>
                  <a:gd name="T52" fmla="*/ 11 w 11"/>
                  <a:gd name="T53" fmla="*/ 3 h 9"/>
                  <a:gd name="T54" fmla="*/ 10 w 11"/>
                  <a:gd name="T55" fmla="*/ 6 h 9"/>
                  <a:gd name="T56" fmla="*/ 9 w 11"/>
                  <a:gd name="T57" fmla="*/ 9 h 9"/>
                  <a:gd name="T58" fmla="*/ 6 w 11"/>
                  <a:gd name="T5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" h="9">
                    <a:moveTo>
                      <a:pt x="6" y="9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9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5"/>
                    </a:cubicBezTo>
                    <a:cubicBezTo>
                      <a:pt x="6" y="6"/>
                      <a:pt x="5" y="7"/>
                      <a:pt x="4" y="8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4"/>
                      <a:pt x="11" y="5"/>
                      <a:pt x="10" y="6"/>
                    </a:cubicBezTo>
                    <a:cubicBezTo>
                      <a:pt x="10" y="7"/>
                      <a:pt x="10" y="8"/>
                      <a:pt x="9" y="9"/>
                    </a:cubicBezTo>
                    <a:cubicBezTo>
                      <a:pt x="8" y="9"/>
                      <a:pt x="7" y="9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" name="Freeform 251"/>
              <p:cNvSpPr>
                <a:spLocks noEditPoints="1"/>
              </p:cNvSpPr>
              <p:nvPr/>
            </p:nvSpPr>
            <p:spPr bwMode="auto">
              <a:xfrm>
                <a:off x="6170" y="2305"/>
                <a:ext cx="18" cy="19"/>
              </a:xfrm>
              <a:custGeom>
                <a:avLst/>
                <a:gdLst>
                  <a:gd name="T0" fmla="*/ 13 w 18"/>
                  <a:gd name="T1" fmla="*/ 7 h 19"/>
                  <a:gd name="T2" fmla="*/ 13 w 18"/>
                  <a:gd name="T3" fmla="*/ 12 h 19"/>
                  <a:gd name="T4" fmla="*/ 15 w 18"/>
                  <a:gd name="T5" fmla="*/ 14 h 19"/>
                  <a:gd name="T6" fmla="*/ 13 w 18"/>
                  <a:gd name="T7" fmla="*/ 19 h 19"/>
                  <a:gd name="T8" fmla="*/ 0 w 18"/>
                  <a:gd name="T9" fmla="*/ 9 h 19"/>
                  <a:gd name="T10" fmla="*/ 0 w 18"/>
                  <a:gd name="T11" fmla="*/ 4 h 19"/>
                  <a:gd name="T12" fmla="*/ 18 w 18"/>
                  <a:gd name="T13" fmla="*/ 0 h 19"/>
                  <a:gd name="T14" fmla="*/ 17 w 18"/>
                  <a:gd name="T15" fmla="*/ 6 h 19"/>
                  <a:gd name="T16" fmla="*/ 13 w 18"/>
                  <a:gd name="T17" fmla="*/ 7 h 19"/>
                  <a:gd name="T18" fmla="*/ 10 w 18"/>
                  <a:gd name="T19" fmla="*/ 7 h 19"/>
                  <a:gd name="T20" fmla="*/ 3 w 18"/>
                  <a:gd name="T21" fmla="*/ 7 h 19"/>
                  <a:gd name="T22" fmla="*/ 10 w 18"/>
                  <a:gd name="T23" fmla="*/ 11 h 19"/>
                  <a:gd name="T24" fmla="*/ 10 w 18"/>
                  <a:gd name="T25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9">
                    <a:moveTo>
                      <a:pt x="13" y="7"/>
                    </a:moveTo>
                    <a:lnTo>
                      <a:pt x="13" y="12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7" y="6"/>
                    </a:lnTo>
                    <a:lnTo>
                      <a:pt x="13" y="7"/>
                    </a:lnTo>
                    <a:close/>
                    <a:moveTo>
                      <a:pt x="10" y="7"/>
                    </a:moveTo>
                    <a:lnTo>
                      <a:pt x="3" y="7"/>
                    </a:lnTo>
                    <a:lnTo>
                      <a:pt x="10" y="11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" name="Freeform 252"/>
              <p:cNvSpPr>
                <a:spLocks/>
              </p:cNvSpPr>
              <p:nvPr/>
            </p:nvSpPr>
            <p:spPr bwMode="auto">
              <a:xfrm>
                <a:off x="6171" y="2288"/>
                <a:ext cx="19" cy="16"/>
              </a:xfrm>
              <a:custGeom>
                <a:avLst/>
                <a:gdLst>
                  <a:gd name="T0" fmla="*/ 0 w 19"/>
                  <a:gd name="T1" fmla="*/ 16 h 16"/>
                  <a:gd name="T2" fmla="*/ 4 w 19"/>
                  <a:gd name="T3" fmla="*/ 0 h 16"/>
                  <a:gd name="T4" fmla="*/ 7 w 19"/>
                  <a:gd name="T5" fmla="*/ 0 h 16"/>
                  <a:gd name="T6" fmla="*/ 7 w 19"/>
                  <a:gd name="T7" fmla="*/ 5 h 16"/>
                  <a:gd name="T8" fmla="*/ 19 w 19"/>
                  <a:gd name="T9" fmla="*/ 9 h 16"/>
                  <a:gd name="T10" fmla="*/ 17 w 19"/>
                  <a:gd name="T11" fmla="*/ 14 h 16"/>
                  <a:gd name="T12" fmla="*/ 5 w 19"/>
                  <a:gd name="T13" fmla="*/ 11 h 16"/>
                  <a:gd name="T14" fmla="*/ 4 w 19"/>
                  <a:gd name="T15" fmla="*/ 16 h 16"/>
                  <a:gd name="T16" fmla="*/ 0 w 19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0" y="16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7" y="5"/>
                    </a:lnTo>
                    <a:lnTo>
                      <a:pt x="19" y="9"/>
                    </a:lnTo>
                    <a:lnTo>
                      <a:pt x="17" y="14"/>
                    </a:lnTo>
                    <a:lnTo>
                      <a:pt x="5" y="11"/>
                    </a:lnTo>
                    <a:lnTo>
                      <a:pt x="4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253"/>
              <p:cNvSpPr>
                <a:spLocks/>
              </p:cNvSpPr>
              <p:nvPr/>
            </p:nvSpPr>
            <p:spPr bwMode="auto">
              <a:xfrm>
                <a:off x="6175" y="2280"/>
                <a:ext cx="19" cy="8"/>
              </a:xfrm>
              <a:custGeom>
                <a:avLst/>
                <a:gdLst>
                  <a:gd name="T0" fmla="*/ 0 w 19"/>
                  <a:gd name="T1" fmla="*/ 5 h 8"/>
                  <a:gd name="T2" fmla="*/ 1 w 19"/>
                  <a:gd name="T3" fmla="*/ 0 h 8"/>
                  <a:gd name="T4" fmla="*/ 19 w 19"/>
                  <a:gd name="T5" fmla="*/ 3 h 8"/>
                  <a:gd name="T6" fmla="*/ 17 w 19"/>
                  <a:gd name="T7" fmla="*/ 8 h 8"/>
                  <a:gd name="T8" fmla="*/ 0 w 1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0" y="5"/>
                    </a:moveTo>
                    <a:lnTo>
                      <a:pt x="1" y="0"/>
                    </a:lnTo>
                    <a:lnTo>
                      <a:pt x="19" y="3"/>
                    </a:lnTo>
                    <a:lnTo>
                      <a:pt x="17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254"/>
              <p:cNvSpPr>
                <a:spLocks/>
              </p:cNvSpPr>
              <p:nvPr/>
            </p:nvSpPr>
            <p:spPr bwMode="auto">
              <a:xfrm>
                <a:off x="6178" y="2264"/>
                <a:ext cx="19" cy="16"/>
              </a:xfrm>
              <a:custGeom>
                <a:avLst/>
                <a:gdLst>
                  <a:gd name="T0" fmla="*/ 6 w 11"/>
                  <a:gd name="T1" fmla="*/ 9 h 9"/>
                  <a:gd name="T2" fmla="*/ 6 w 11"/>
                  <a:gd name="T3" fmla="*/ 6 h 9"/>
                  <a:gd name="T4" fmla="*/ 8 w 11"/>
                  <a:gd name="T5" fmla="*/ 6 h 9"/>
                  <a:gd name="T6" fmla="*/ 8 w 11"/>
                  <a:gd name="T7" fmla="*/ 5 h 9"/>
                  <a:gd name="T8" fmla="*/ 8 w 11"/>
                  <a:gd name="T9" fmla="*/ 4 h 9"/>
                  <a:gd name="T10" fmla="*/ 8 w 11"/>
                  <a:gd name="T11" fmla="*/ 3 h 9"/>
                  <a:gd name="T12" fmla="*/ 7 w 11"/>
                  <a:gd name="T13" fmla="*/ 3 h 9"/>
                  <a:gd name="T14" fmla="*/ 6 w 11"/>
                  <a:gd name="T15" fmla="*/ 5 h 9"/>
                  <a:gd name="T16" fmla="*/ 4 w 11"/>
                  <a:gd name="T17" fmla="*/ 7 h 9"/>
                  <a:gd name="T18" fmla="*/ 2 w 11"/>
                  <a:gd name="T19" fmla="*/ 8 h 9"/>
                  <a:gd name="T20" fmla="*/ 1 w 11"/>
                  <a:gd name="T21" fmla="*/ 7 h 9"/>
                  <a:gd name="T22" fmla="*/ 0 w 11"/>
                  <a:gd name="T23" fmla="*/ 6 h 9"/>
                  <a:gd name="T24" fmla="*/ 0 w 11"/>
                  <a:gd name="T25" fmla="*/ 3 h 9"/>
                  <a:gd name="T26" fmla="*/ 2 w 11"/>
                  <a:gd name="T27" fmla="*/ 0 h 9"/>
                  <a:gd name="T28" fmla="*/ 4 w 11"/>
                  <a:gd name="T29" fmla="*/ 0 h 9"/>
                  <a:gd name="T30" fmla="*/ 4 w 11"/>
                  <a:gd name="T31" fmla="*/ 3 h 9"/>
                  <a:gd name="T32" fmla="*/ 3 w 11"/>
                  <a:gd name="T33" fmla="*/ 3 h 9"/>
                  <a:gd name="T34" fmla="*/ 2 w 11"/>
                  <a:gd name="T35" fmla="*/ 4 h 9"/>
                  <a:gd name="T36" fmla="*/ 2 w 11"/>
                  <a:gd name="T37" fmla="*/ 5 h 9"/>
                  <a:gd name="T38" fmla="*/ 3 w 11"/>
                  <a:gd name="T39" fmla="*/ 5 h 9"/>
                  <a:gd name="T40" fmla="*/ 3 w 11"/>
                  <a:gd name="T41" fmla="*/ 5 h 9"/>
                  <a:gd name="T42" fmla="*/ 4 w 11"/>
                  <a:gd name="T43" fmla="*/ 4 h 9"/>
                  <a:gd name="T44" fmla="*/ 5 w 11"/>
                  <a:gd name="T45" fmla="*/ 1 h 9"/>
                  <a:gd name="T46" fmla="*/ 7 w 11"/>
                  <a:gd name="T47" fmla="*/ 0 h 9"/>
                  <a:gd name="T48" fmla="*/ 8 w 11"/>
                  <a:gd name="T49" fmla="*/ 0 h 9"/>
                  <a:gd name="T50" fmla="*/ 10 w 11"/>
                  <a:gd name="T51" fmla="*/ 1 h 9"/>
                  <a:gd name="T52" fmla="*/ 10 w 11"/>
                  <a:gd name="T53" fmla="*/ 3 h 9"/>
                  <a:gd name="T54" fmla="*/ 10 w 11"/>
                  <a:gd name="T55" fmla="*/ 5 h 9"/>
                  <a:gd name="T56" fmla="*/ 9 w 11"/>
                  <a:gd name="T57" fmla="*/ 9 h 9"/>
                  <a:gd name="T58" fmla="*/ 6 w 11"/>
                  <a:gd name="T5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" h="9">
                    <a:moveTo>
                      <a:pt x="6" y="9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6"/>
                      <a:pt x="5" y="7"/>
                      <a:pt x="4" y="7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2"/>
                      <a:pt x="5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1" y="4"/>
                      <a:pt x="11" y="4"/>
                      <a:pt x="10" y="5"/>
                    </a:cubicBezTo>
                    <a:cubicBezTo>
                      <a:pt x="10" y="7"/>
                      <a:pt x="9" y="8"/>
                      <a:pt x="9" y="9"/>
                    </a:cubicBezTo>
                    <a:cubicBezTo>
                      <a:pt x="8" y="9"/>
                      <a:pt x="7" y="9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255"/>
              <p:cNvSpPr>
                <a:spLocks/>
              </p:cNvSpPr>
              <p:nvPr/>
            </p:nvSpPr>
            <p:spPr bwMode="auto">
              <a:xfrm>
                <a:off x="6182" y="2247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3 w 17"/>
                  <a:gd name="T3" fmla="*/ 0 h 17"/>
                  <a:gd name="T4" fmla="*/ 6 w 17"/>
                  <a:gd name="T5" fmla="*/ 0 h 17"/>
                  <a:gd name="T6" fmla="*/ 5 w 17"/>
                  <a:gd name="T7" fmla="*/ 9 h 17"/>
                  <a:gd name="T8" fmla="*/ 6 w 17"/>
                  <a:gd name="T9" fmla="*/ 9 h 17"/>
                  <a:gd name="T10" fmla="*/ 8 w 17"/>
                  <a:gd name="T11" fmla="*/ 2 h 17"/>
                  <a:gd name="T12" fmla="*/ 12 w 17"/>
                  <a:gd name="T13" fmla="*/ 3 h 17"/>
                  <a:gd name="T14" fmla="*/ 10 w 17"/>
                  <a:gd name="T15" fmla="*/ 10 h 17"/>
                  <a:gd name="T16" fmla="*/ 17 w 17"/>
                  <a:gd name="T17" fmla="*/ 12 h 17"/>
                  <a:gd name="T18" fmla="*/ 17 w 17"/>
                  <a:gd name="T19" fmla="*/ 17 h 17"/>
                  <a:gd name="T20" fmla="*/ 0 w 17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2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10" y="10"/>
                    </a:lnTo>
                    <a:lnTo>
                      <a:pt x="17" y="12"/>
                    </a:lnTo>
                    <a:lnTo>
                      <a:pt x="17" y="17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256"/>
              <p:cNvSpPr>
                <a:spLocks noEditPoints="1"/>
              </p:cNvSpPr>
              <p:nvPr/>
            </p:nvSpPr>
            <p:spPr bwMode="auto">
              <a:xfrm>
                <a:off x="6185" y="2233"/>
                <a:ext cx="21" cy="19"/>
              </a:xfrm>
              <a:custGeom>
                <a:avLst/>
                <a:gdLst>
                  <a:gd name="T0" fmla="*/ 15 w 21"/>
                  <a:gd name="T1" fmla="*/ 5 h 19"/>
                  <a:gd name="T2" fmla="*/ 14 w 21"/>
                  <a:gd name="T3" fmla="*/ 12 h 19"/>
                  <a:gd name="T4" fmla="*/ 17 w 21"/>
                  <a:gd name="T5" fmla="*/ 14 h 19"/>
                  <a:gd name="T6" fmla="*/ 15 w 21"/>
                  <a:gd name="T7" fmla="*/ 19 h 19"/>
                  <a:gd name="T8" fmla="*/ 0 w 21"/>
                  <a:gd name="T9" fmla="*/ 9 h 19"/>
                  <a:gd name="T10" fmla="*/ 2 w 21"/>
                  <a:gd name="T11" fmla="*/ 4 h 19"/>
                  <a:gd name="T12" fmla="*/ 21 w 21"/>
                  <a:gd name="T13" fmla="*/ 0 h 19"/>
                  <a:gd name="T14" fmla="*/ 19 w 21"/>
                  <a:gd name="T15" fmla="*/ 5 h 19"/>
                  <a:gd name="T16" fmla="*/ 15 w 21"/>
                  <a:gd name="T17" fmla="*/ 5 h 19"/>
                  <a:gd name="T18" fmla="*/ 12 w 21"/>
                  <a:gd name="T19" fmla="*/ 7 h 19"/>
                  <a:gd name="T20" fmla="*/ 5 w 21"/>
                  <a:gd name="T21" fmla="*/ 7 h 19"/>
                  <a:gd name="T22" fmla="*/ 10 w 21"/>
                  <a:gd name="T23" fmla="*/ 11 h 19"/>
                  <a:gd name="T24" fmla="*/ 12 w 21"/>
                  <a:gd name="T25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9">
                    <a:moveTo>
                      <a:pt x="15" y="5"/>
                    </a:moveTo>
                    <a:lnTo>
                      <a:pt x="14" y="12"/>
                    </a:lnTo>
                    <a:lnTo>
                      <a:pt x="17" y="14"/>
                    </a:lnTo>
                    <a:lnTo>
                      <a:pt x="15" y="19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1" y="0"/>
                    </a:lnTo>
                    <a:lnTo>
                      <a:pt x="19" y="5"/>
                    </a:lnTo>
                    <a:lnTo>
                      <a:pt x="15" y="5"/>
                    </a:lnTo>
                    <a:close/>
                    <a:moveTo>
                      <a:pt x="12" y="7"/>
                    </a:moveTo>
                    <a:lnTo>
                      <a:pt x="5" y="7"/>
                    </a:lnTo>
                    <a:lnTo>
                      <a:pt x="10" y="11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257"/>
              <p:cNvSpPr>
                <a:spLocks noEditPoints="1"/>
              </p:cNvSpPr>
              <p:nvPr/>
            </p:nvSpPr>
            <p:spPr bwMode="auto">
              <a:xfrm>
                <a:off x="6190" y="2214"/>
                <a:ext cx="22" cy="18"/>
              </a:xfrm>
              <a:custGeom>
                <a:avLst/>
                <a:gdLst>
                  <a:gd name="T0" fmla="*/ 6 w 13"/>
                  <a:gd name="T1" fmla="*/ 3 h 10"/>
                  <a:gd name="T2" fmla="*/ 8 w 13"/>
                  <a:gd name="T3" fmla="*/ 1 h 10"/>
                  <a:gd name="T4" fmla="*/ 9 w 13"/>
                  <a:gd name="T5" fmla="*/ 2 h 10"/>
                  <a:gd name="T6" fmla="*/ 10 w 13"/>
                  <a:gd name="T7" fmla="*/ 3 h 10"/>
                  <a:gd name="T8" fmla="*/ 10 w 13"/>
                  <a:gd name="T9" fmla="*/ 6 h 10"/>
                  <a:gd name="T10" fmla="*/ 9 w 13"/>
                  <a:gd name="T11" fmla="*/ 8 h 10"/>
                  <a:gd name="T12" fmla="*/ 7 w 13"/>
                  <a:gd name="T13" fmla="*/ 9 h 10"/>
                  <a:gd name="T14" fmla="*/ 4 w 13"/>
                  <a:gd name="T15" fmla="*/ 10 h 10"/>
                  <a:gd name="T16" fmla="*/ 0 w 13"/>
                  <a:gd name="T17" fmla="*/ 7 h 10"/>
                  <a:gd name="T18" fmla="*/ 0 w 13"/>
                  <a:gd name="T19" fmla="*/ 4 h 10"/>
                  <a:gd name="T20" fmla="*/ 1 w 13"/>
                  <a:gd name="T21" fmla="*/ 1 h 10"/>
                  <a:gd name="T22" fmla="*/ 4 w 13"/>
                  <a:gd name="T23" fmla="*/ 0 h 10"/>
                  <a:gd name="T24" fmla="*/ 4 w 13"/>
                  <a:gd name="T25" fmla="*/ 3 h 10"/>
                  <a:gd name="T26" fmla="*/ 3 w 13"/>
                  <a:gd name="T27" fmla="*/ 3 h 10"/>
                  <a:gd name="T28" fmla="*/ 3 w 13"/>
                  <a:gd name="T29" fmla="*/ 3 h 10"/>
                  <a:gd name="T30" fmla="*/ 2 w 13"/>
                  <a:gd name="T31" fmla="*/ 4 h 10"/>
                  <a:gd name="T32" fmla="*/ 3 w 13"/>
                  <a:gd name="T33" fmla="*/ 6 h 10"/>
                  <a:gd name="T34" fmla="*/ 4 w 13"/>
                  <a:gd name="T35" fmla="*/ 7 h 10"/>
                  <a:gd name="T36" fmla="*/ 7 w 13"/>
                  <a:gd name="T37" fmla="*/ 7 h 10"/>
                  <a:gd name="T38" fmla="*/ 8 w 13"/>
                  <a:gd name="T39" fmla="*/ 5 h 10"/>
                  <a:gd name="T40" fmla="*/ 8 w 13"/>
                  <a:gd name="T41" fmla="*/ 4 h 10"/>
                  <a:gd name="T42" fmla="*/ 6 w 13"/>
                  <a:gd name="T43" fmla="*/ 3 h 10"/>
                  <a:gd name="T44" fmla="*/ 10 w 13"/>
                  <a:gd name="T45" fmla="*/ 8 h 10"/>
                  <a:gd name="T46" fmla="*/ 10 w 13"/>
                  <a:gd name="T47" fmla="*/ 7 h 10"/>
                  <a:gd name="T48" fmla="*/ 10 w 13"/>
                  <a:gd name="T49" fmla="*/ 6 h 10"/>
                  <a:gd name="T50" fmla="*/ 11 w 13"/>
                  <a:gd name="T51" fmla="*/ 5 h 10"/>
                  <a:gd name="T52" fmla="*/ 12 w 13"/>
                  <a:gd name="T53" fmla="*/ 5 h 10"/>
                  <a:gd name="T54" fmla="*/ 12 w 13"/>
                  <a:gd name="T55" fmla="*/ 5 h 10"/>
                  <a:gd name="T56" fmla="*/ 13 w 13"/>
                  <a:gd name="T57" fmla="*/ 6 h 10"/>
                  <a:gd name="T58" fmla="*/ 12 w 13"/>
                  <a:gd name="T59" fmla="*/ 7 h 10"/>
                  <a:gd name="T60" fmla="*/ 12 w 13"/>
                  <a:gd name="T61" fmla="*/ 9 h 10"/>
                  <a:gd name="T62" fmla="*/ 11 w 13"/>
                  <a:gd name="T63" fmla="*/ 9 h 10"/>
                  <a:gd name="T64" fmla="*/ 12 w 13"/>
                  <a:gd name="T65" fmla="*/ 7 h 10"/>
                  <a:gd name="T66" fmla="*/ 12 w 13"/>
                  <a:gd name="T67" fmla="*/ 6 h 10"/>
                  <a:gd name="T68" fmla="*/ 11 w 13"/>
                  <a:gd name="T69" fmla="*/ 6 h 10"/>
                  <a:gd name="T70" fmla="*/ 11 w 13"/>
                  <a:gd name="T71" fmla="*/ 6 h 10"/>
                  <a:gd name="T72" fmla="*/ 11 w 13"/>
                  <a:gd name="T73" fmla="*/ 7 h 10"/>
                  <a:gd name="T74" fmla="*/ 10 w 13"/>
                  <a:gd name="T7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0">
                    <a:moveTo>
                      <a:pt x="6" y="3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7"/>
                      <a:pt x="9" y="8"/>
                      <a:pt x="9" y="8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6" y="10"/>
                      <a:pt x="5" y="10"/>
                      <a:pt x="4" y="10"/>
                    </a:cubicBezTo>
                    <a:cubicBezTo>
                      <a:pt x="2" y="9"/>
                      <a:pt x="1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7" y="6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4"/>
                      <a:pt x="7" y="3"/>
                      <a:pt x="6" y="3"/>
                    </a:cubicBezTo>
                    <a:close/>
                    <a:moveTo>
                      <a:pt x="10" y="8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1" y="5"/>
                      <a:pt x="11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5"/>
                      <a:pt x="13" y="6"/>
                    </a:cubicBezTo>
                    <a:cubicBezTo>
                      <a:pt x="13" y="6"/>
                      <a:pt x="13" y="7"/>
                      <a:pt x="12" y="7"/>
                    </a:cubicBezTo>
                    <a:cubicBezTo>
                      <a:pt x="12" y="8"/>
                      <a:pt x="12" y="8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1" y="8"/>
                      <a:pt x="12" y="7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7"/>
                    </a:cubicBezTo>
                    <a:cubicBezTo>
                      <a:pt x="11" y="7"/>
                      <a:pt x="10" y="7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" name="Freeform 258"/>
              <p:cNvSpPr>
                <a:spLocks noEditPoints="1"/>
              </p:cNvSpPr>
              <p:nvPr/>
            </p:nvSpPr>
            <p:spPr bwMode="auto">
              <a:xfrm>
                <a:off x="6190" y="2197"/>
                <a:ext cx="22" cy="19"/>
              </a:xfrm>
              <a:custGeom>
                <a:avLst/>
                <a:gdLst>
                  <a:gd name="T0" fmla="*/ 0 w 13"/>
                  <a:gd name="T1" fmla="*/ 1 h 11"/>
                  <a:gd name="T2" fmla="*/ 1 w 13"/>
                  <a:gd name="T3" fmla="*/ 0 h 11"/>
                  <a:gd name="T4" fmla="*/ 1 w 13"/>
                  <a:gd name="T5" fmla="*/ 0 h 11"/>
                  <a:gd name="T6" fmla="*/ 2 w 13"/>
                  <a:gd name="T7" fmla="*/ 1 h 11"/>
                  <a:gd name="T8" fmla="*/ 2 w 13"/>
                  <a:gd name="T9" fmla="*/ 2 h 11"/>
                  <a:gd name="T10" fmla="*/ 2 w 13"/>
                  <a:gd name="T11" fmla="*/ 3 h 11"/>
                  <a:gd name="T12" fmla="*/ 1 w 13"/>
                  <a:gd name="T13" fmla="*/ 4 h 11"/>
                  <a:gd name="T14" fmla="*/ 1 w 13"/>
                  <a:gd name="T15" fmla="*/ 4 h 11"/>
                  <a:gd name="T16" fmla="*/ 2 w 13"/>
                  <a:gd name="T17" fmla="*/ 5 h 11"/>
                  <a:gd name="T18" fmla="*/ 1 w 13"/>
                  <a:gd name="T19" fmla="*/ 6 h 11"/>
                  <a:gd name="T20" fmla="*/ 1 w 13"/>
                  <a:gd name="T21" fmla="*/ 6 h 11"/>
                  <a:gd name="T22" fmla="*/ 0 w 13"/>
                  <a:gd name="T23" fmla="*/ 5 h 11"/>
                  <a:gd name="T24" fmla="*/ 0 w 13"/>
                  <a:gd name="T25" fmla="*/ 4 h 11"/>
                  <a:gd name="T26" fmla="*/ 0 w 13"/>
                  <a:gd name="T27" fmla="*/ 3 h 11"/>
                  <a:gd name="T28" fmla="*/ 0 w 13"/>
                  <a:gd name="T29" fmla="*/ 3 h 11"/>
                  <a:gd name="T30" fmla="*/ 1 w 13"/>
                  <a:gd name="T31" fmla="*/ 2 h 11"/>
                  <a:gd name="T32" fmla="*/ 1 w 13"/>
                  <a:gd name="T33" fmla="*/ 2 h 11"/>
                  <a:gd name="T34" fmla="*/ 0 w 13"/>
                  <a:gd name="T35" fmla="*/ 1 h 11"/>
                  <a:gd name="T36" fmla="*/ 11 w 13"/>
                  <a:gd name="T37" fmla="*/ 4 h 11"/>
                  <a:gd name="T38" fmla="*/ 10 w 13"/>
                  <a:gd name="T39" fmla="*/ 7 h 11"/>
                  <a:gd name="T40" fmla="*/ 12 w 13"/>
                  <a:gd name="T41" fmla="*/ 8 h 11"/>
                  <a:gd name="T42" fmla="*/ 11 w 13"/>
                  <a:gd name="T43" fmla="*/ 11 h 11"/>
                  <a:gd name="T44" fmla="*/ 2 w 13"/>
                  <a:gd name="T45" fmla="*/ 5 h 11"/>
                  <a:gd name="T46" fmla="*/ 3 w 13"/>
                  <a:gd name="T47" fmla="*/ 2 h 11"/>
                  <a:gd name="T48" fmla="*/ 13 w 13"/>
                  <a:gd name="T49" fmla="*/ 0 h 11"/>
                  <a:gd name="T50" fmla="*/ 13 w 13"/>
                  <a:gd name="T51" fmla="*/ 3 h 11"/>
                  <a:gd name="T52" fmla="*/ 11 w 13"/>
                  <a:gd name="T53" fmla="*/ 4 h 11"/>
                  <a:gd name="T54" fmla="*/ 9 w 13"/>
                  <a:gd name="T55" fmla="*/ 4 h 11"/>
                  <a:gd name="T56" fmla="*/ 5 w 13"/>
                  <a:gd name="T57" fmla="*/ 4 h 11"/>
                  <a:gd name="T58" fmla="*/ 8 w 13"/>
                  <a:gd name="T59" fmla="*/ 6 h 11"/>
                  <a:gd name="T60" fmla="*/ 9 w 13"/>
                  <a:gd name="T6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1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lose/>
                    <a:moveTo>
                      <a:pt x="11" y="4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lnTo>
                      <a:pt x="11" y="4"/>
                    </a:lnTo>
                    <a:close/>
                    <a:moveTo>
                      <a:pt x="9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8" y="6"/>
                      <a:pt x="8" y="6"/>
                      <a:pt x="8" y="6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259"/>
              <p:cNvSpPr>
                <a:spLocks noEditPoints="1"/>
              </p:cNvSpPr>
              <p:nvPr/>
            </p:nvSpPr>
            <p:spPr bwMode="auto">
              <a:xfrm>
                <a:off x="6197" y="2177"/>
                <a:ext cx="19" cy="19"/>
              </a:xfrm>
              <a:custGeom>
                <a:avLst/>
                <a:gdLst>
                  <a:gd name="T0" fmla="*/ 5 w 11"/>
                  <a:gd name="T1" fmla="*/ 11 h 11"/>
                  <a:gd name="T2" fmla="*/ 1 w 11"/>
                  <a:gd name="T3" fmla="*/ 8 h 11"/>
                  <a:gd name="T4" fmla="*/ 1 w 11"/>
                  <a:gd name="T5" fmla="*/ 4 h 11"/>
                  <a:gd name="T6" fmla="*/ 3 w 11"/>
                  <a:gd name="T7" fmla="*/ 1 h 11"/>
                  <a:gd name="T8" fmla="*/ 7 w 11"/>
                  <a:gd name="T9" fmla="*/ 1 h 11"/>
                  <a:gd name="T10" fmla="*/ 10 w 11"/>
                  <a:gd name="T11" fmla="*/ 2 h 11"/>
                  <a:gd name="T12" fmla="*/ 11 w 11"/>
                  <a:gd name="T13" fmla="*/ 4 h 11"/>
                  <a:gd name="T14" fmla="*/ 11 w 11"/>
                  <a:gd name="T15" fmla="*/ 7 h 11"/>
                  <a:gd name="T16" fmla="*/ 10 w 11"/>
                  <a:gd name="T17" fmla="*/ 9 h 11"/>
                  <a:gd name="T18" fmla="*/ 8 w 11"/>
                  <a:gd name="T19" fmla="*/ 11 h 11"/>
                  <a:gd name="T20" fmla="*/ 5 w 11"/>
                  <a:gd name="T21" fmla="*/ 11 h 11"/>
                  <a:gd name="T22" fmla="*/ 5 w 11"/>
                  <a:gd name="T23" fmla="*/ 8 h 11"/>
                  <a:gd name="T24" fmla="*/ 8 w 11"/>
                  <a:gd name="T25" fmla="*/ 8 h 11"/>
                  <a:gd name="T26" fmla="*/ 9 w 11"/>
                  <a:gd name="T27" fmla="*/ 6 h 11"/>
                  <a:gd name="T28" fmla="*/ 8 w 11"/>
                  <a:gd name="T29" fmla="*/ 5 h 11"/>
                  <a:gd name="T30" fmla="*/ 6 w 11"/>
                  <a:gd name="T31" fmla="*/ 4 h 11"/>
                  <a:gd name="T32" fmla="*/ 4 w 11"/>
                  <a:gd name="T33" fmla="*/ 4 h 11"/>
                  <a:gd name="T34" fmla="*/ 3 w 11"/>
                  <a:gd name="T35" fmla="*/ 5 h 11"/>
                  <a:gd name="T36" fmla="*/ 3 w 11"/>
                  <a:gd name="T37" fmla="*/ 7 h 11"/>
                  <a:gd name="T38" fmla="*/ 5 w 11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1">
                    <a:moveTo>
                      <a:pt x="5" y="11"/>
                    </a:moveTo>
                    <a:cubicBezTo>
                      <a:pt x="3" y="10"/>
                      <a:pt x="2" y="10"/>
                      <a:pt x="1" y="8"/>
                    </a:cubicBezTo>
                    <a:cubicBezTo>
                      <a:pt x="1" y="7"/>
                      <a:pt x="0" y="6"/>
                      <a:pt x="1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0"/>
                      <a:pt x="5" y="0"/>
                      <a:pt x="7" y="1"/>
                    </a:cubicBezTo>
                    <a:cubicBezTo>
                      <a:pt x="8" y="1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4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9" y="10"/>
                      <a:pt x="8" y="10"/>
                      <a:pt x="8" y="11"/>
                    </a:cubicBezTo>
                    <a:cubicBezTo>
                      <a:pt x="7" y="11"/>
                      <a:pt x="6" y="11"/>
                      <a:pt x="5" y="11"/>
                    </a:cubicBezTo>
                    <a:close/>
                    <a:moveTo>
                      <a:pt x="5" y="8"/>
                    </a:moveTo>
                    <a:cubicBezTo>
                      <a:pt x="6" y="8"/>
                      <a:pt x="7" y="8"/>
                      <a:pt x="8" y="8"/>
                    </a:cubicBezTo>
                    <a:cubicBezTo>
                      <a:pt x="8" y="7"/>
                      <a:pt x="8" y="7"/>
                      <a:pt x="9" y="6"/>
                    </a:cubicBezTo>
                    <a:cubicBezTo>
                      <a:pt x="9" y="6"/>
                      <a:pt x="9" y="5"/>
                      <a:pt x="8" y="5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4" y="7"/>
                      <a:pt x="4" y="7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260"/>
              <p:cNvSpPr>
                <a:spLocks noEditPoints="1"/>
              </p:cNvSpPr>
              <p:nvPr/>
            </p:nvSpPr>
            <p:spPr bwMode="auto">
              <a:xfrm>
                <a:off x="4914" y="2201"/>
                <a:ext cx="19" cy="19"/>
              </a:xfrm>
              <a:custGeom>
                <a:avLst/>
                <a:gdLst>
                  <a:gd name="T0" fmla="*/ 9 w 11"/>
                  <a:gd name="T1" fmla="*/ 8 h 11"/>
                  <a:gd name="T2" fmla="*/ 10 w 11"/>
                  <a:gd name="T3" fmla="*/ 9 h 11"/>
                  <a:gd name="T4" fmla="*/ 11 w 11"/>
                  <a:gd name="T5" fmla="*/ 9 h 11"/>
                  <a:gd name="T6" fmla="*/ 10 w 11"/>
                  <a:gd name="T7" fmla="*/ 11 h 11"/>
                  <a:gd name="T8" fmla="*/ 9 w 11"/>
                  <a:gd name="T9" fmla="*/ 10 h 11"/>
                  <a:gd name="T10" fmla="*/ 8 w 11"/>
                  <a:gd name="T11" fmla="*/ 10 h 11"/>
                  <a:gd name="T12" fmla="*/ 5 w 11"/>
                  <a:gd name="T13" fmla="*/ 10 h 11"/>
                  <a:gd name="T14" fmla="*/ 2 w 11"/>
                  <a:gd name="T15" fmla="*/ 9 h 11"/>
                  <a:gd name="T16" fmla="*/ 0 w 11"/>
                  <a:gd name="T17" fmla="*/ 5 h 11"/>
                  <a:gd name="T18" fmla="*/ 2 w 11"/>
                  <a:gd name="T19" fmla="*/ 1 h 11"/>
                  <a:gd name="T20" fmla="*/ 5 w 11"/>
                  <a:gd name="T21" fmla="*/ 0 h 11"/>
                  <a:gd name="T22" fmla="*/ 9 w 11"/>
                  <a:gd name="T23" fmla="*/ 1 h 11"/>
                  <a:gd name="T24" fmla="*/ 10 w 11"/>
                  <a:gd name="T25" fmla="*/ 5 h 11"/>
                  <a:gd name="T26" fmla="*/ 9 w 11"/>
                  <a:gd name="T27" fmla="*/ 8 h 11"/>
                  <a:gd name="T28" fmla="*/ 7 w 11"/>
                  <a:gd name="T29" fmla="*/ 7 h 11"/>
                  <a:gd name="T30" fmla="*/ 7 w 11"/>
                  <a:gd name="T31" fmla="*/ 5 h 11"/>
                  <a:gd name="T32" fmla="*/ 7 w 11"/>
                  <a:gd name="T33" fmla="*/ 3 h 11"/>
                  <a:gd name="T34" fmla="*/ 5 w 11"/>
                  <a:gd name="T35" fmla="*/ 2 h 11"/>
                  <a:gd name="T36" fmla="*/ 4 w 11"/>
                  <a:gd name="T37" fmla="*/ 3 h 11"/>
                  <a:gd name="T38" fmla="*/ 3 w 11"/>
                  <a:gd name="T39" fmla="*/ 5 h 11"/>
                  <a:gd name="T40" fmla="*/ 4 w 11"/>
                  <a:gd name="T41" fmla="*/ 7 h 11"/>
                  <a:gd name="T42" fmla="*/ 5 w 11"/>
                  <a:gd name="T43" fmla="*/ 8 h 11"/>
                  <a:gd name="T44" fmla="*/ 6 w 11"/>
                  <a:gd name="T45" fmla="*/ 8 h 11"/>
                  <a:gd name="T46" fmla="*/ 5 w 11"/>
                  <a:gd name="T47" fmla="*/ 7 h 11"/>
                  <a:gd name="T48" fmla="*/ 5 w 11"/>
                  <a:gd name="T49" fmla="*/ 6 h 11"/>
                  <a:gd name="T50" fmla="*/ 6 w 11"/>
                  <a:gd name="T51" fmla="*/ 6 h 11"/>
                  <a:gd name="T52" fmla="*/ 7 w 11"/>
                  <a:gd name="T53" fmla="*/ 7 h 11"/>
                  <a:gd name="T54" fmla="*/ 7 w 11"/>
                  <a:gd name="T5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11">
                    <a:moveTo>
                      <a:pt x="9" y="8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9" y="11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6"/>
                      <a:pt x="10" y="8"/>
                      <a:pt x="9" y="8"/>
                    </a:cubicBezTo>
                    <a:close/>
                    <a:moveTo>
                      <a:pt x="7" y="7"/>
                    </a:moveTo>
                    <a:cubicBezTo>
                      <a:pt x="7" y="6"/>
                      <a:pt x="7" y="6"/>
                      <a:pt x="7" y="5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261"/>
              <p:cNvSpPr>
                <a:spLocks/>
              </p:cNvSpPr>
              <p:nvPr/>
            </p:nvSpPr>
            <p:spPr bwMode="auto">
              <a:xfrm>
                <a:off x="4934" y="2201"/>
                <a:ext cx="17" cy="17"/>
              </a:xfrm>
              <a:custGeom>
                <a:avLst/>
                <a:gdLst>
                  <a:gd name="T0" fmla="*/ 7 w 10"/>
                  <a:gd name="T1" fmla="*/ 0 h 10"/>
                  <a:gd name="T2" fmla="*/ 10 w 10"/>
                  <a:gd name="T3" fmla="*/ 0 h 10"/>
                  <a:gd name="T4" fmla="*/ 10 w 10"/>
                  <a:gd name="T5" fmla="*/ 6 h 10"/>
                  <a:gd name="T6" fmla="*/ 9 w 10"/>
                  <a:gd name="T7" fmla="*/ 8 h 10"/>
                  <a:gd name="T8" fmla="*/ 8 w 10"/>
                  <a:gd name="T9" fmla="*/ 9 h 10"/>
                  <a:gd name="T10" fmla="*/ 7 w 10"/>
                  <a:gd name="T11" fmla="*/ 10 h 10"/>
                  <a:gd name="T12" fmla="*/ 5 w 10"/>
                  <a:gd name="T13" fmla="*/ 10 h 10"/>
                  <a:gd name="T14" fmla="*/ 3 w 10"/>
                  <a:gd name="T15" fmla="*/ 10 h 10"/>
                  <a:gd name="T16" fmla="*/ 2 w 10"/>
                  <a:gd name="T17" fmla="*/ 10 h 10"/>
                  <a:gd name="T18" fmla="*/ 1 w 10"/>
                  <a:gd name="T19" fmla="*/ 9 h 10"/>
                  <a:gd name="T20" fmla="*/ 0 w 10"/>
                  <a:gd name="T21" fmla="*/ 8 h 10"/>
                  <a:gd name="T22" fmla="*/ 0 w 10"/>
                  <a:gd name="T23" fmla="*/ 6 h 10"/>
                  <a:gd name="T24" fmla="*/ 0 w 10"/>
                  <a:gd name="T25" fmla="*/ 0 h 10"/>
                  <a:gd name="T26" fmla="*/ 3 w 10"/>
                  <a:gd name="T27" fmla="*/ 0 h 10"/>
                  <a:gd name="T28" fmla="*/ 3 w 10"/>
                  <a:gd name="T29" fmla="*/ 6 h 10"/>
                  <a:gd name="T30" fmla="*/ 4 w 10"/>
                  <a:gd name="T31" fmla="*/ 7 h 10"/>
                  <a:gd name="T32" fmla="*/ 5 w 10"/>
                  <a:gd name="T33" fmla="*/ 8 h 10"/>
                  <a:gd name="T34" fmla="*/ 6 w 10"/>
                  <a:gd name="T35" fmla="*/ 7 h 10"/>
                  <a:gd name="T36" fmla="*/ 7 w 10"/>
                  <a:gd name="T37" fmla="*/ 6 h 10"/>
                  <a:gd name="T38" fmla="*/ 7 w 10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9" y="7"/>
                      <a:pt x="9" y="8"/>
                    </a:cubicBezTo>
                    <a:cubicBezTo>
                      <a:pt x="9" y="8"/>
                      <a:pt x="9" y="8"/>
                      <a:pt x="8" y="9"/>
                    </a:cubicBezTo>
                    <a:cubicBezTo>
                      <a:pt x="8" y="9"/>
                      <a:pt x="8" y="10"/>
                      <a:pt x="7" y="10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7" y="7"/>
                      <a:pt x="7" y="6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262"/>
              <p:cNvSpPr>
                <a:spLocks noEditPoints="1"/>
              </p:cNvSpPr>
              <p:nvPr/>
            </p:nvSpPr>
            <p:spPr bwMode="auto">
              <a:xfrm>
                <a:off x="4951" y="2201"/>
                <a:ext cx="19" cy="17"/>
              </a:xfrm>
              <a:custGeom>
                <a:avLst/>
                <a:gdLst>
                  <a:gd name="T0" fmla="*/ 12 w 19"/>
                  <a:gd name="T1" fmla="*/ 13 h 17"/>
                  <a:gd name="T2" fmla="*/ 7 w 19"/>
                  <a:gd name="T3" fmla="*/ 13 h 17"/>
                  <a:gd name="T4" fmla="*/ 6 w 19"/>
                  <a:gd name="T5" fmla="*/ 17 h 17"/>
                  <a:gd name="T6" fmla="*/ 0 w 19"/>
                  <a:gd name="T7" fmla="*/ 17 h 17"/>
                  <a:gd name="T8" fmla="*/ 7 w 19"/>
                  <a:gd name="T9" fmla="*/ 0 h 17"/>
                  <a:gd name="T10" fmla="*/ 12 w 19"/>
                  <a:gd name="T11" fmla="*/ 0 h 17"/>
                  <a:gd name="T12" fmla="*/ 19 w 19"/>
                  <a:gd name="T13" fmla="*/ 17 h 17"/>
                  <a:gd name="T14" fmla="*/ 14 w 19"/>
                  <a:gd name="T15" fmla="*/ 17 h 17"/>
                  <a:gd name="T16" fmla="*/ 12 w 19"/>
                  <a:gd name="T17" fmla="*/ 13 h 17"/>
                  <a:gd name="T18" fmla="*/ 12 w 19"/>
                  <a:gd name="T19" fmla="*/ 10 h 17"/>
                  <a:gd name="T20" fmla="*/ 9 w 19"/>
                  <a:gd name="T21" fmla="*/ 5 h 17"/>
                  <a:gd name="T22" fmla="*/ 7 w 19"/>
                  <a:gd name="T23" fmla="*/ 10 h 17"/>
                  <a:gd name="T24" fmla="*/ 12 w 19"/>
                  <a:gd name="T2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7">
                    <a:moveTo>
                      <a:pt x="12" y="13"/>
                    </a:moveTo>
                    <a:lnTo>
                      <a:pt x="7" y="13"/>
                    </a:lnTo>
                    <a:lnTo>
                      <a:pt x="6" y="17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9" y="17"/>
                    </a:lnTo>
                    <a:lnTo>
                      <a:pt x="14" y="17"/>
                    </a:lnTo>
                    <a:lnTo>
                      <a:pt x="12" y="13"/>
                    </a:lnTo>
                    <a:close/>
                    <a:moveTo>
                      <a:pt x="12" y="10"/>
                    </a:moveTo>
                    <a:lnTo>
                      <a:pt x="9" y="5"/>
                    </a:lnTo>
                    <a:lnTo>
                      <a:pt x="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263"/>
              <p:cNvSpPr>
                <a:spLocks/>
              </p:cNvSpPr>
              <p:nvPr/>
            </p:nvSpPr>
            <p:spPr bwMode="auto">
              <a:xfrm>
                <a:off x="4972" y="2201"/>
                <a:ext cx="14" cy="17"/>
              </a:xfrm>
              <a:custGeom>
                <a:avLst/>
                <a:gdLst>
                  <a:gd name="T0" fmla="*/ 0 w 14"/>
                  <a:gd name="T1" fmla="*/ 0 h 17"/>
                  <a:gd name="T2" fmla="*/ 5 w 14"/>
                  <a:gd name="T3" fmla="*/ 0 h 17"/>
                  <a:gd name="T4" fmla="*/ 5 w 14"/>
                  <a:gd name="T5" fmla="*/ 12 h 17"/>
                  <a:gd name="T6" fmla="*/ 14 w 14"/>
                  <a:gd name="T7" fmla="*/ 12 h 17"/>
                  <a:gd name="T8" fmla="*/ 14 w 14"/>
                  <a:gd name="T9" fmla="*/ 17 h 17"/>
                  <a:gd name="T10" fmla="*/ 0 w 14"/>
                  <a:gd name="T11" fmla="*/ 17 h 17"/>
                  <a:gd name="T12" fmla="*/ 0 w 14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7">
                    <a:moveTo>
                      <a:pt x="0" y="0"/>
                    </a:moveTo>
                    <a:lnTo>
                      <a:pt x="5" y="0"/>
                    </a:lnTo>
                    <a:lnTo>
                      <a:pt x="5" y="12"/>
                    </a:lnTo>
                    <a:lnTo>
                      <a:pt x="14" y="12"/>
                    </a:lnTo>
                    <a:lnTo>
                      <a:pt x="14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Rectangle 264"/>
              <p:cNvSpPr>
                <a:spLocks noChangeArrowheads="1"/>
              </p:cNvSpPr>
              <p:nvPr/>
            </p:nvSpPr>
            <p:spPr bwMode="auto">
              <a:xfrm>
                <a:off x="4987" y="2201"/>
                <a:ext cx="6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265"/>
              <p:cNvSpPr>
                <a:spLocks/>
              </p:cNvSpPr>
              <p:nvPr/>
            </p:nvSpPr>
            <p:spPr bwMode="auto">
              <a:xfrm>
                <a:off x="4998" y="2201"/>
                <a:ext cx="12" cy="17"/>
              </a:xfrm>
              <a:custGeom>
                <a:avLst/>
                <a:gdLst>
                  <a:gd name="T0" fmla="*/ 0 w 12"/>
                  <a:gd name="T1" fmla="*/ 0 h 17"/>
                  <a:gd name="T2" fmla="*/ 12 w 12"/>
                  <a:gd name="T3" fmla="*/ 0 h 17"/>
                  <a:gd name="T4" fmla="*/ 12 w 12"/>
                  <a:gd name="T5" fmla="*/ 3 h 17"/>
                  <a:gd name="T6" fmla="*/ 5 w 12"/>
                  <a:gd name="T7" fmla="*/ 3 h 17"/>
                  <a:gd name="T8" fmla="*/ 5 w 12"/>
                  <a:gd name="T9" fmla="*/ 7 h 17"/>
                  <a:gd name="T10" fmla="*/ 10 w 12"/>
                  <a:gd name="T11" fmla="*/ 7 h 17"/>
                  <a:gd name="T12" fmla="*/ 10 w 12"/>
                  <a:gd name="T13" fmla="*/ 10 h 17"/>
                  <a:gd name="T14" fmla="*/ 5 w 12"/>
                  <a:gd name="T15" fmla="*/ 10 h 17"/>
                  <a:gd name="T16" fmla="*/ 5 w 12"/>
                  <a:gd name="T17" fmla="*/ 17 h 17"/>
                  <a:gd name="T18" fmla="*/ 0 w 12"/>
                  <a:gd name="T19" fmla="*/ 17 h 17"/>
                  <a:gd name="T20" fmla="*/ 0 w 12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7">
                    <a:moveTo>
                      <a:pt x="0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Rectangle 266"/>
              <p:cNvSpPr>
                <a:spLocks noChangeArrowheads="1"/>
              </p:cNvSpPr>
              <p:nvPr/>
            </p:nvSpPr>
            <p:spPr bwMode="auto">
              <a:xfrm>
                <a:off x="5013" y="2201"/>
                <a:ext cx="5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267"/>
              <p:cNvSpPr>
                <a:spLocks/>
              </p:cNvSpPr>
              <p:nvPr/>
            </p:nvSpPr>
            <p:spPr bwMode="auto">
              <a:xfrm>
                <a:off x="5022" y="2201"/>
                <a:ext cx="15" cy="17"/>
              </a:xfrm>
              <a:custGeom>
                <a:avLst/>
                <a:gdLst>
                  <a:gd name="T0" fmla="*/ 7 w 9"/>
                  <a:gd name="T1" fmla="*/ 6 h 10"/>
                  <a:gd name="T2" fmla="*/ 9 w 9"/>
                  <a:gd name="T3" fmla="*/ 7 h 10"/>
                  <a:gd name="T4" fmla="*/ 9 w 9"/>
                  <a:gd name="T5" fmla="*/ 8 h 10"/>
                  <a:gd name="T6" fmla="*/ 7 w 9"/>
                  <a:gd name="T7" fmla="*/ 10 h 10"/>
                  <a:gd name="T8" fmla="*/ 5 w 9"/>
                  <a:gd name="T9" fmla="*/ 10 h 10"/>
                  <a:gd name="T10" fmla="*/ 2 w 9"/>
                  <a:gd name="T11" fmla="*/ 10 h 10"/>
                  <a:gd name="T12" fmla="*/ 1 w 9"/>
                  <a:gd name="T13" fmla="*/ 8 h 10"/>
                  <a:gd name="T14" fmla="*/ 0 w 9"/>
                  <a:gd name="T15" fmla="*/ 5 h 10"/>
                  <a:gd name="T16" fmla="*/ 1 w 9"/>
                  <a:gd name="T17" fmla="*/ 1 h 10"/>
                  <a:gd name="T18" fmla="*/ 5 w 9"/>
                  <a:gd name="T19" fmla="*/ 0 h 10"/>
                  <a:gd name="T20" fmla="*/ 8 w 9"/>
                  <a:gd name="T21" fmla="*/ 1 h 10"/>
                  <a:gd name="T22" fmla="*/ 9 w 9"/>
                  <a:gd name="T23" fmla="*/ 3 h 10"/>
                  <a:gd name="T24" fmla="*/ 7 w 9"/>
                  <a:gd name="T25" fmla="*/ 3 h 10"/>
                  <a:gd name="T26" fmla="*/ 6 w 9"/>
                  <a:gd name="T27" fmla="*/ 3 h 10"/>
                  <a:gd name="T28" fmla="*/ 6 w 9"/>
                  <a:gd name="T29" fmla="*/ 2 h 10"/>
                  <a:gd name="T30" fmla="*/ 5 w 9"/>
                  <a:gd name="T31" fmla="*/ 2 h 10"/>
                  <a:gd name="T32" fmla="*/ 3 w 9"/>
                  <a:gd name="T33" fmla="*/ 3 h 10"/>
                  <a:gd name="T34" fmla="*/ 3 w 9"/>
                  <a:gd name="T35" fmla="*/ 5 h 10"/>
                  <a:gd name="T36" fmla="*/ 3 w 9"/>
                  <a:gd name="T37" fmla="*/ 7 h 10"/>
                  <a:gd name="T38" fmla="*/ 5 w 9"/>
                  <a:gd name="T39" fmla="*/ 8 h 10"/>
                  <a:gd name="T40" fmla="*/ 6 w 9"/>
                  <a:gd name="T41" fmla="*/ 7 h 10"/>
                  <a:gd name="T42" fmla="*/ 7 w 9"/>
                  <a:gd name="T4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0">
                    <a:moveTo>
                      <a:pt x="7" y="6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8" y="9"/>
                      <a:pt x="8" y="9"/>
                      <a:pt x="7" y="10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4" y="10"/>
                      <a:pt x="3" y="10"/>
                      <a:pt x="2" y="10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9" y="2"/>
                      <a:pt x="9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7" y="6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268"/>
              <p:cNvSpPr>
                <a:spLocks noEditPoints="1"/>
              </p:cNvSpPr>
              <p:nvPr/>
            </p:nvSpPr>
            <p:spPr bwMode="auto">
              <a:xfrm>
                <a:off x="5039" y="2201"/>
                <a:ext cx="19" cy="17"/>
              </a:xfrm>
              <a:custGeom>
                <a:avLst/>
                <a:gdLst>
                  <a:gd name="T0" fmla="*/ 12 w 19"/>
                  <a:gd name="T1" fmla="*/ 13 h 17"/>
                  <a:gd name="T2" fmla="*/ 5 w 19"/>
                  <a:gd name="T3" fmla="*/ 13 h 17"/>
                  <a:gd name="T4" fmla="*/ 5 w 19"/>
                  <a:gd name="T5" fmla="*/ 17 h 17"/>
                  <a:gd name="T6" fmla="*/ 0 w 19"/>
                  <a:gd name="T7" fmla="*/ 17 h 17"/>
                  <a:gd name="T8" fmla="*/ 7 w 19"/>
                  <a:gd name="T9" fmla="*/ 0 h 17"/>
                  <a:gd name="T10" fmla="*/ 12 w 19"/>
                  <a:gd name="T11" fmla="*/ 0 h 17"/>
                  <a:gd name="T12" fmla="*/ 19 w 19"/>
                  <a:gd name="T13" fmla="*/ 17 h 17"/>
                  <a:gd name="T14" fmla="*/ 12 w 19"/>
                  <a:gd name="T15" fmla="*/ 17 h 17"/>
                  <a:gd name="T16" fmla="*/ 12 w 19"/>
                  <a:gd name="T17" fmla="*/ 13 h 17"/>
                  <a:gd name="T18" fmla="*/ 10 w 19"/>
                  <a:gd name="T19" fmla="*/ 10 h 17"/>
                  <a:gd name="T20" fmla="*/ 8 w 19"/>
                  <a:gd name="T21" fmla="*/ 5 h 17"/>
                  <a:gd name="T22" fmla="*/ 7 w 19"/>
                  <a:gd name="T23" fmla="*/ 10 h 17"/>
                  <a:gd name="T24" fmla="*/ 10 w 19"/>
                  <a:gd name="T2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7">
                    <a:moveTo>
                      <a:pt x="12" y="13"/>
                    </a:moveTo>
                    <a:lnTo>
                      <a:pt x="5" y="13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9" y="17"/>
                    </a:lnTo>
                    <a:lnTo>
                      <a:pt x="12" y="17"/>
                    </a:lnTo>
                    <a:lnTo>
                      <a:pt x="12" y="13"/>
                    </a:lnTo>
                    <a:close/>
                    <a:moveTo>
                      <a:pt x="10" y="10"/>
                    </a:moveTo>
                    <a:lnTo>
                      <a:pt x="8" y="5"/>
                    </a:lnTo>
                    <a:lnTo>
                      <a:pt x="7" y="10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269"/>
              <p:cNvSpPr>
                <a:spLocks noEditPoints="1"/>
              </p:cNvSpPr>
              <p:nvPr/>
            </p:nvSpPr>
            <p:spPr bwMode="auto">
              <a:xfrm>
                <a:off x="5059" y="2201"/>
                <a:ext cx="16" cy="17"/>
              </a:xfrm>
              <a:custGeom>
                <a:avLst/>
                <a:gdLst>
                  <a:gd name="T0" fmla="*/ 0 w 9"/>
                  <a:gd name="T1" fmla="*/ 0 h 10"/>
                  <a:gd name="T2" fmla="*/ 4 w 9"/>
                  <a:gd name="T3" fmla="*/ 0 h 10"/>
                  <a:gd name="T4" fmla="*/ 6 w 9"/>
                  <a:gd name="T5" fmla="*/ 0 h 10"/>
                  <a:gd name="T6" fmla="*/ 8 w 9"/>
                  <a:gd name="T7" fmla="*/ 1 h 10"/>
                  <a:gd name="T8" fmla="*/ 9 w 9"/>
                  <a:gd name="T9" fmla="*/ 3 h 10"/>
                  <a:gd name="T10" fmla="*/ 9 w 9"/>
                  <a:gd name="T11" fmla="*/ 5 h 10"/>
                  <a:gd name="T12" fmla="*/ 8 w 9"/>
                  <a:gd name="T13" fmla="*/ 7 h 10"/>
                  <a:gd name="T14" fmla="*/ 7 w 9"/>
                  <a:gd name="T15" fmla="*/ 9 h 10"/>
                  <a:gd name="T16" fmla="*/ 6 w 9"/>
                  <a:gd name="T17" fmla="*/ 10 h 10"/>
                  <a:gd name="T18" fmla="*/ 4 w 9"/>
                  <a:gd name="T19" fmla="*/ 10 h 10"/>
                  <a:gd name="T20" fmla="*/ 0 w 9"/>
                  <a:gd name="T21" fmla="*/ 10 h 10"/>
                  <a:gd name="T22" fmla="*/ 0 w 9"/>
                  <a:gd name="T23" fmla="*/ 0 h 10"/>
                  <a:gd name="T24" fmla="*/ 3 w 9"/>
                  <a:gd name="T25" fmla="*/ 2 h 10"/>
                  <a:gd name="T26" fmla="*/ 3 w 9"/>
                  <a:gd name="T27" fmla="*/ 8 h 10"/>
                  <a:gd name="T28" fmla="*/ 3 w 9"/>
                  <a:gd name="T29" fmla="*/ 8 h 10"/>
                  <a:gd name="T30" fmla="*/ 5 w 9"/>
                  <a:gd name="T31" fmla="*/ 7 h 10"/>
                  <a:gd name="T32" fmla="*/ 5 w 9"/>
                  <a:gd name="T33" fmla="*/ 7 h 10"/>
                  <a:gd name="T34" fmla="*/ 6 w 9"/>
                  <a:gd name="T35" fmla="*/ 5 h 10"/>
                  <a:gd name="T36" fmla="*/ 5 w 9"/>
                  <a:gd name="T37" fmla="*/ 3 h 10"/>
                  <a:gd name="T38" fmla="*/ 4 w 9"/>
                  <a:gd name="T39" fmla="*/ 2 h 10"/>
                  <a:gd name="T40" fmla="*/ 3 w 9"/>
                  <a:gd name="T4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2"/>
                      <a:pt x="8" y="2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6"/>
                      <a:pt x="9" y="7"/>
                      <a:pt x="8" y="7"/>
                    </a:cubicBezTo>
                    <a:cubicBezTo>
                      <a:pt x="8" y="8"/>
                      <a:pt x="8" y="8"/>
                      <a:pt x="7" y="9"/>
                    </a:cubicBezTo>
                    <a:cubicBezTo>
                      <a:pt x="7" y="9"/>
                      <a:pt x="7" y="9"/>
                      <a:pt x="6" y="10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0" y="0"/>
                    </a:lnTo>
                    <a:close/>
                    <a:moveTo>
                      <a:pt x="3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5" y="2"/>
                      <a:pt x="4" y="2"/>
                      <a:pt x="4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Freeform 270"/>
              <p:cNvSpPr>
                <a:spLocks noEditPoints="1"/>
              </p:cNvSpPr>
              <p:nvPr/>
            </p:nvSpPr>
            <p:spPr bwMode="auto">
              <a:xfrm>
                <a:off x="5075" y="2201"/>
                <a:ext cx="19" cy="17"/>
              </a:xfrm>
              <a:custGeom>
                <a:avLst/>
                <a:gdLst>
                  <a:gd name="T0" fmla="*/ 12 w 19"/>
                  <a:gd name="T1" fmla="*/ 13 h 17"/>
                  <a:gd name="T2" fmla="*/ 5 w 19"/>
                  <a:gd name="T3" fmla="*/ 13 h 17"/>
                  <a:gd name="T4" fmla="*/ 5 w 19"/>
                  <a:gd name="T5" fmla="*/ 17 h 17"/>
                  <a:gd name="T6" fmla="*/ 0 w 19"/>
                  <a:gd name="T7" fmla="*/ 17 h 17"/>
                  <a:gd name="T8" fmla="*/ 7 w 19"/>
                  <a:gd name="T9" fmla="*/ 0 h 17"/>
                  <a:gd name="T10" fmla="*/ 12 w 19"/>
                  <a:gd name="T11" fmla="*/ 0 h 17"/>
                  <a:gd name="T12" fmla="*/ 19 w 19"/>
                  <a:gd name="T13" fmla="*/ 17 h 17"/>
                  <a:gd name="T14" fmla="*/ 12 w 19"/>
                  <a:gd name="T15" fmla="*/ 17 h 17"/>
                  <a:gd name="T16" fmla="*/ 12 w 19"/>
                  <a:gd name="T17" fmla="*/ 13 h 17"/>
                  <a:gd name="T18" fmla="*/ 10 w 19"/>
                  <a:gd name="T19" fmla="*/ 10 h 17"/>
                  <a:gd name="T20" fmla="*/ 8 w 19"/>
                  <a:gd name="T21" fmla="*/ 5 h 17"/>
                  <a:gd name="T22" fmla="*/ 7 w 19"/>
                  <a:gd name="T23" fmla="*/ 10 h 17"/>
                  <a:gd name="T24" fmla="*/ 10 w 19"/>
                  <a:gd name="T2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7">
                    <a:moveTo>
                      <a:pt x="12" y="13"/>
                    </a:moveTo>
                    <a:lnTo>
                      <a:pt x="5" y="13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9" y="17"/>
                    </a:lnTo>
                    <a:lnTo>
                      <a:pt x="12" y="17"/>
                    </a:lnTo>
                    <a:lnTo>
                      <a:pt x="12" y="13"/>
                    </a:lnTo>
                    <a:close/>
                    <a:moveTo>
                      <a:pt x="10" y="10"/>
                    </a:moveTo>
                    <a:lnTo>
                      <a:pt x="8" y="5"/>
                    </a:lnTo>
                    <a:lnTo>
                      <a:pt x="7" y="10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271"/>
              <p:cNvSpPr>
                <a:spLocks/>
              </p:cNvSpPr>
              <p:nvPr/>
            </p:nvSpPr>
            <p:spPr bwMode="auto">
              <a:xfrm>
                <a:off x="4939" y="2613"/>
                <a:ext cx="16" cy="17"/>
              </a:xfrm>
              <a:custGeom>
                <a:avLst/>
                <a:gdLst>
                  <a:gd name="T0" fmla="*/ 0 w 9"/>
                  <a:gd name="T1" fmla="*/ 7 h 10"/>
                  <a:gd name="T2" fmla="*/ 3 w 9"/>
                  <a:gd name="T3" fmla="*/ 6 h 10"/>
                  <a:gd name="T4" fmla="*/ 3 w 9"/>
                  <a:gd name="T5" fmla="*/ 7 h 10"/>
                  <a:gd name="T6" fmla="*/ 4 w 9"/>
                  <a:gd name="T7" fmla="*/ 8 h 10"/>
                  <a:gd name="T8" fmla="*/ 5 w 9"/>
                  <a:gd name="T9" fmla="*/ 8 h 10"/>
                  <a:gd name="T10" fmla="*/ 6 w 9"/>
                  <a:gd name="T11" fmla="*/ 7 h 10"/>
                  <a:gd name="T12" fmla="*/ 5 w 9"/>
                  <a:gd name="T13" fmla="*/ 6 h 10"/>
                  <a:gd name="T14" fmla="*/ 4 w 9"/>
                  <a:gd name="T15" fmla="*/ 6 h 10"/>
                  <a:gd name="T16" fmla="*/ 1 w 9"/>
                  <a:gd name="T17" fmla="*/ 5 h 10"/>
                  <a:gd name="T18" fmla="*/ 0 w 9"/>
                  <a:gd name="T19" fmla="*/ 3 h 10"/>
                  <a:gd name="T20" fmla="*/ 0 w 9"/>
                  <a:gd name="T21" fmla="*/ 1 h 10"/>
                  <a:gd name="T22" fmla="*/ 2 w 9"/>
                  <a:gd name="T23" fmla="*/ 0 h 10"/>
                  <a:gd name="T24" fmla="*/ 4 w 9"/>
                  <a:gd name="T25" fmla="*/ 0 h 10"/>
                  <a:gd name="T26" fmla="*/ 7 w 9"/>
                  <a:gd name="T27" fmla="*/ 0 h 10"/>
                  <a:gd name="T28" fmla="*/ 8 w 9"/>
                  <a:gd name="T29" fmla="*/ 3 h 10"/>
                  <a:gd name="T30" fmla="*/ 5 w 9"/>
                  <a:gd name="T31" fmla="*/ 3 h 10"/>
                  <a:gd name="T32" fmla="*/ 5 w 9"/>
                  <a:gd name="T33" fmla="*/ 2 h 10"/>
                  <a:gd name="T34" fmla="*/ 4 w 9"/>
                  <a:gd name="T35" fmla="*/ 2 h 10"/>
                  <a:gd name="T36" fmla="*/ 3 w 9"/>
                  <a:gd name="T37" fmla="*/ 2 h 10"/>
                  <a:gd name="T38" fmla="*/ 3 w 9"/>
                  <a:gd name="T39" fmla="*/ 2 h 10"/>
                  <a:gd name="T40" fmla="*/ 3 w 9"/>
                  <a:gd name="T41" fmla="*/ 3 h 10"/>
                  <a:gd name="T42" fmla="*/ 4 w 9"/>
                  <a:gd name="T43" fmla="*/ 3 h 10"/>
                  <a:gd name="T44" fmla="*/ 7 w 9"/>
                  <a:gd name="T45" fmla="*/ 4 h 10"/>
                  <a:gd name="T46" fmla="*/ 8 w 9"/>
                  <a:gd name="T47" fmla="*/ 5 h 10"/>
                  <a:gd name="T48" fmla="*/ 9 w 9"/>
                  <a:gd name="T49" fmla="*/ 7 h 10"/>
                  <a:gd name="T50" fmla="*/ 8 w 9"/>
                  <a:gd name="T51" fmla="*/ 8 h 10"/>
                  <a:gd name="T52" fmla="*/ 7 w 9"/>
                  <a:gd name="T53" fmla="*/ 10 h 10"/>
                  <a:gd name="T54" fmla="*/ 4 w 9"/>
                  <a:gd name="T55" fmla="*/ 10 h 10"/>
                  <a:gd name="T56" fmla="*/ 1 w 9"/>
                  <a:gd name="T57" fmla="*/ 9 h 10"/>
                  <a:gd name="T58" fmla="*/ 0 w 9"/>
                  <a:gd name="T5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10">
                    <a:moveTo>
                      <a:pt x="0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7"/>
                      <a:pt x="6" y="7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1"/>
                      <a:pt x="8" y="2"/>
                      <a:pt x="8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6"/>
                      <a:pt x="9" y="6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8" y="9"/>
                      <a:pt x="7" y="9"/>
                      <a:pt x="7" y="10"/>
                    </a:cubicBezTo>
                    <a:cubicBezTo>
                      <a:pt x="6" y="10"/>
                      <a:pt x="5" y="10"/>
                      <a:pt x="4" y="10"/>
                    </a:cubicBezTo>
                    <a:cubicBezTo>
                      <a:pt x="3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272"/>
              <p:cNvSpPr>
                <a:spLocks noEditPoints="1"/>
              </p:cNvSpPr>
              <p:nvPr/>
            </p:nvSpPr>
            <p:spPr bwMode="auto">
              <a:xfrm>
                <a:off x="4955" y="2613"/>
                <a:ext cx="19" cy="17"/>
              </a:xfrm>
              <a:custGeom>
                <a:avLst/>
                <a:gdLst>
                  <a:gd name="T0" fmla="*/ 12 w 19"/>
                  <a:gd name="T1" fmla="*/ 13 h 17"/>
                  <a:gd name="T2" fmla="*/ 7 w 19"/>
                  <a:gd name="T3" fmla="*/ 13 h 17"/>
                  <a:gd name="T4" fmla="*/ 5 w 19"/>
                  <a:gd name="T5" fmla="*/ 17 h 17"/>
                  <a:gd name="T6" fmla="*/ 0 w 19"/>
                  <a:gd name="T7" fmla="*/ 17 h 17"/>
                  <a:gd name="T8" fmla="*/ 7 w 19"/>
                  <a:gd name="T9" fmla="*/ 0 h 17"/>
                  <a:gd name="T10" fmla="*/ 12 w 19"/>
                  <a:gd name="T11" fmla="*/ 0 h 17"/>
                  <a:gd name="T12" fmla="*/ 19 w 19"/>
                  <a:gd name="T13" fmla="*/ 17 h 17"/>
                  <a:gd name="T14" fmla="*/ 14 w 19"/>
                  <a:gd name="T15" fmla="*/ 17 h 17"/>
                  <a:gd name="T16" fmla="*/ 12 w 19"/>
                  <a:gd name="T17" fmla="*/ 13 h 17"/>
                  <a:gd name="T18" fmla="*/ 12 w 19"/>
                  <a:gd name="T19" fmla="*/ 10 h 17"/>
                  <a:gd name="T20" fmla="*/ 8 w 19"/>
                  <a:gd name="T21" fmla="*/ 5 h 17"/>
                  <a:gd name="T22" fmla="*/ 7 w 19"/>
                  <a:gd name="T23" fmla="*/ 10 h 17"/>
                  <a:gd name="T24" fmla="*/ 12 w 19"/>
                  <a:gd name="T2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7">
                    <a:moveTo>
                      <a:pt x="12" y="13"/>
                    </a:moveTo>
                    <a:lnTo>
                      <a:pt x="7" y="13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9" y="17"/>
                    </a:lnTo>
                    <a:lnTo>
                      <a:pt x="14" y="17"/>
                    </a:lnTo>
                    <a:lnTo>
                      <a:pt x="12" y="13"/>
                    </a:lnTo>
                    <a:close/>
                    <a:moveTo>
                      <a:pt x="12" y="10"/>
                    </a:moveTo>
                    <a:lnTo>
                      <a:pt x="8" y="5"/>
                    </a:lnTo>
                    <a:lnTo>
                      <a:pt x="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273"/>
              <p:cNvSpPr>
                <a:spLocks/>
              </p:cNvSpPr>
              <p:nvPr/>
            </p:nvSpPr>
            <p:spPr bwMode="auto">
              <a:xfrm>
                <a:off x="4972" y="261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7 w 17"/>
                  <a:gd name="T3" fmla="*/ 0 h 17"/>
                  <a:gd name="T4" fmla="*/ 17 w 17"/>
                  <a:gd name="T5" fmla="*/ 3 h 17"/>
                  <a:gd name="T6" fmla="*/ 10 w 17"/>
                  <a:gd name="T7" fmla="*/ 3 h 17"/>
                  <a:gd name="T8" fmla="*/ 10 w 17"/>
                  <a:gd name="T9" fmla="*/ 17 h 17"/>
                  <a:gd name="T10" fmla="*/ 5 w 17"/>
                  <a:gd name="T11" fmla="*/ 17 h 17"/>
                  <a:gd name="T12" fmla="*/ 5 w 17"/>
                  <a:gd name="T13" fmla="*/ 3 h 17"/>
                  <a:gd name="T14" fmla="*/ 0 w 17"/>
                  <a:gd name="T15" fmla="*/ 3 h 17"/>
                  <a:gd name="T16" fmla="*/ 0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7" y="0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17"/>
                    </a:lnTo>
                    <a:lnTo>
                      <a:pt x="5" y="17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Rectangle 274"/>
              <p:cNvSpPr>
                <a:spLocks noChangeArrowheads="1"/>
              </p:cNvSpPr>
              <p:nvPr/>
            </p:nvSpPr>
            <p:spPr bwMode="auto">
              <a:xfrm>
                <a:off x="4991" y="2613"/>
                <a:ext cx="5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275"/>
              <p:cNvSpPr>
                <a:spLocks/>
              </p:cNvSpPr>
              <p:nvPr/>
            </p:nvSpPr>
            <p:spPr bwMode="auto">
              <a:xfrm>
                <a:off x="4999" y="2613"/>
                <a:ext cx="16" cy="17"/>
              </a:xfrm>
              <a:custGeom>
                <a:avLst/>
                <a:gdLst>
                  <a:gd name="T0" fmla="*/ 0 w 9"/>
                  <a:gd name="T1" fmla="*/ 7 h 10"/>
                  <a:gd name="T2" fmla="*/ 3 w 9"/>
                  <a:gd name="T3" fmla="*/ 6 h 10"/>
                  <a:gd name="T4" fmla="*/ 3 w 9"/>
                  <a:gd name="T5" fmla="*/ 7 h 10"/>
                  <a:gd name="T6" fmla="*/ 4 w 9"/>
                  <a:gd name="T7" fmla="*/ 8 h 10"/>
                  <a:gd name="T8" fmla="*/ 5 w 9"/>
                  <a:gd name="T9" fmla="*/ 8 h 10"/>
                  <a:gd name="T10" fmla="*/ 6 w 9"/>
                  <a:gd name="T11" fmla="*/ 7 h 10"/>
                  <a:gd name="T12" fmla="*/ 5 w 9"/>
                  <a:gd name="T13" fmla="*/ 6 h 10"/>
                  <a:gd name="T14" fmla="*/ 4 w 9"/>
                  <a:gd name="T15" fmla="*/ 6 h 10"/>
                  <a:gd name="T16" fmla="*/ 1 w 9"/>
                  <a:gd name="T17" fmla="*/ 5 h 10"/>
                  <a:gd name="T18" fmla="*/ 0 w 9"/>
                  <a:gd name="T19" fmla="*/ 3 h 10"/>
                  <a:gd name="T20" fmla="*/ 1 w 9"/>
                  <a:gd name="T21" fmla="*/ 1 h 10"/>
                  <a:gd name="T22" fmla="*/ 2 w 9"/>
                  <a:gd name="T23" fmla="*/ 0 h 10"/>
                  <a:gd name="T24" fmla="*/ 4 w 9"/>
                  <a:gd name="T25" fmla="*/ 0 h 10"/>
                  <a:gd name="T26" fmla="*/ 7 w 9"/>
                  <a:gd name="T27" fmla="*/ 0 h 10"/>
                  <a:gd name="T28" fmla="*/ 8 w 9"/>
                  <a:gd name="T29" fmla="*/ 3 h 10"/>
                  <a:gd name="T30" fmla="*/ 6 w 9"/>
                  <a:gd name="T31" fmla="*/ 3 h 10"/>
                  <a:gd name="T32" fmla="*/ 5 w 9"/>
                  <a:gd name="T33" fmla="*/ 2 h 10"/>
                  <a:gd name="T34" fmla="*/ 4 w 9"/>
                  <a:gd name="T35" fmla="*/ 2 h 10"/>
                  <a:gd name="T36" fmla="*/ 3 w 9"/>
                  <a:gd name="T37" fmla="*/ 2 h 10"/>
                  <a:gd name="T38" fmla="*/ 3 w 9"/>
                  <a:gd name="T39" fmla="*/ 2 h 10"/>
                  <a:gd name="T40" fmla="*/ 3 w 9"/>
                  <a:gd name="T41" fmla="*/ 3 h 10"/>
                  <a:gd name="T42" fmla="*/ 4 w 9"/>
                  <a:gd name="T43" fmla="*/ 3 h 10"/>
                  <a:gd name="T44" fmla="*/ 7 w 9"/>
                  <a:gd name="T45" fmla="*/ 4 h 10"/>
                  <a:gd name="T46" fmla="*/ 8 w 9"/>
                  <a:gd name="T47" fmla="*/ 5 h 10"/>
                  <a:gd name="T48" fmla="*/ 9 w 9"/>
                  <a:gd name="T49" fmla="*/ 7 h 10"/>
                  <a:gd name="T50" fmla="*/ 8 w 9"/>
                  <a:gd name="T51" fmla="*/ 8 h 10"/>
                  <a:gd name="T52" fmla="*/ 7 w 9"/>
                  <a:gd name="T53" fmla="*/ 10 h 10"/>
                  <a:gd name="T54" fmla="*/ 4 w 9"/>
                  <a:gd name="T55" fmla="*/ 10 h 10"/>
                  <a:gd name="T56" fmla="*/ 1 w 9"/>
                  <a:gd name="T57" fmla="*/ 9 h 10"/>
                  <a:gd name="T58" fmla="*/ 0 w 9"/>
                  <a:gd name="T5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10">
                    <a:moveTo>
                      <a:pt x="0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7"/>
                      <a:pt x="6" y="7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1"/>
                      <a:pt x="8" y="2"/>
                      <a:pt x="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8" y="8"/>
                    </a:cubicBezTo>
                    <a:cubicBezTo>
                      <a:pt x="8" y="9"/>
                      <a:pt x="7" y="9"/>
                      <a:pt x="7" y="10"/>
                    </a:cubicBezTo>
                    <a:cubicBezTo>
                      <a:pt x="6" y="10"/>
                      <a:pt x="5" y="10"/>
                      <a:pt x="4" y="10"/>
                    </a:cubicBezTo>
                    <a:cubicBezTo>
                      <a:pt x="3" y="10"/>
                      <a:pt x="2" y="10"/>
                      <a:pt x="1" y="9"/>
                    </a:cubicBezTo>
                    <a:cubicBezTo>
                      <a:pt x="0" y="8"/>
                      <a:pt x="0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Freeform 276"/>
              <p:cNvSpPr>
                <a:spLocks/>
              </p:cNvSpPr>
              <p:nvPr/>
            </p:nvSpPr>
            <p:spPr bwMode="auto">
              <a:xfrm>
                <a:off x="5017" y="2613"/>
                <a:ext cx="13" cy="17"/>
              </a:xfrm>
              <a:custGeom>
                <a:avLst/>
                <a:gdLst>
                  <a:gd name="T0" fmla="*/ 0 w 13"/>
                  <a:gd name="T1" fmla="*/ 0 h 17"/>
                  <a:gd name="T2" fmla="*/ 13 w 13"/>
                  <a:gd name="T3" fmla="*/ 0 h 17"/>
                  <a:gd name="T4" fmla="*/ 13 w 13"/>
                  <a:gd name="T5" fmla="*/ 3 h 17"/>
                  <a:gd name="T6" fmla="*/ 5 w 13"/>
                  <a:gd name="T7" fmla="*/ 3 h 17"/>
                  <a:gd name="T8" fmla="*/ 5 w 13"/>
                  <a:gd name="T9" fmla="*/ 6 h 17"/>
                  <a:gd name="T10" fmla="*/ 12 w 13"/>
                  <a:gd name="T11" fmla="*/ 6 h 17"/>
                  <a:gd name="T12" fmla="*/ 12 w 13"/>
                  <a:gd name="T13" fmla="*/ 10 h 17"/>
                  <a:gd name="T14" fmla="*/ 5 w 13"/>
                  <a:gd name="T15" fmla="*/ 10 h 17"/>
                  <a:gd name="T16" fmla="*/ 5 w 13"/>
                  <a:gd name="T17" fmla="*/ 17 h 17"/>
                  <a:gd name="T18" fmla="*/ 0 w 13"/>
                  <a:gd name="T19" fmla="*/ 17 h 17"/>
                  <a:gd name="T20" fmla="*/ 0 w 13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7">
                    <a:moveTo>
                      <a:pt x="0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5" y="10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" name="Freeform 277"/>
              <p:cNvSpPr>
                <a:spLocks noEditPoints="1"/>
              </p:cNvSpPr>
              <p:nvPr/>
            </p:nvSpPr>
            <p:spPr bwMode="auto">
              <a:xfrm>
                <a:off x="5029" y="2613"/>
                <a:ext cx="18" cy="17"/>
              </a:xfrm>
              <a:custGeom>
                <a:avLst/>
                <a:gdLst>
                  <a:gd name="T0" fmla="*/ 12 w 18"/>
                  <a:gd name="T1" fmla="*/ 13 h 17"/>
                  <a:gd name="T2" fmla="*/ 6 w 18"/>
                  <a:gd name="T3" fmla="*/ 13 h 17"/>
                  <a:gd name="T4" fmla="*/ 5 w 18"/>
                  <a:gd name="T5" fmla="*/ 17 h 17"/>
                  <a:gd name="T6" fmla="*/ 0 w 18"/>
                  <a:gd name="T7" fmla="*/ 17 h 17"/>
                  <a:gd name="T8" fmla="*/ 6 w 18"/>
                  <a:gd name="T9" fmla="*/ 0 h 17"/>
                  <a:gd name="T10" fmla="*/ 12 w 18"/>
                  <a:gd name="T11" fmla="*/ 0 h 17"/>
                  <a:gd name="T12" fmla="*/ 18 w 18"/>
                  <a:gd name="T13" fmla="*/ 17 h 17"/>
                  <a:gd name="T14" fmla="*/ 13 w 18"/>
                  <a:gd name="T15" fmla="*/ 17 h 17"/>
                  <a:gd name="T16" fmla="*/ 12 w 18"/>
                  <a:gd name="T17" fmla="*/ 13 h 17"/>
                  <a:gd name="T18" fmla="*/ 12 w 18"/>
                  <a:gd name="T19" fmla="*/ 10 h 17"/>
                  <a:gd name="T20" fmla="*/ 10 w 18"/>
                  <a:gd name="T21" fmla="*/ 5 h 17"/>
                  <a:gd name="T22" fmla="*/ 8 w 18"/>
                  <a:gd name="T23" fmla="*/ 10 h 17"/>
                  <a:gd name="T24" fmla="*/ 12 w 18"/>
                  <a:gd name="T2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7">
                    <a:moveTo>
                      <a:pt x="12" y="13"/>
                    </a:moveTo>
                    <a:lnTo>
                      <a:pt x="6" y="13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17"/>
                    </a:lnTo>
                    <a:lnTo>
                      <a:pt x="13" y="17"/>
                    </a:lnTo>
                    <a:lnTo>
                      <a:pt x="12" y="13"/>
                    </a:lnTo>
                    <a:close/>
                    <a:moveTo>
                      <a:pt x="12" y="10"/>
                    </a:moveTo>
                    <a:lnTo>
                      <a:pt x="10" y="5"/>
                    </a:lnTo>
                    <a:lnTo>
                      <a:pt x="8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" name="Freeform 278"/>
              <p:cNvSpPr>
                <a:spLocks noEditPoints="1"/>
              </p:cNvSpPr>
              <p:nvPr/>
            </p:nvSpPr>
            <p:spPr bwMode="auto">
              <a:xfrm>
                <a:off x="5049" y="2613"/>
                <a:ext cx="16" cy="22"/>
              </a:xfrm>
              <a:custGeom>
                <a:avLst/>
                <a:gdLst>
                  <a:gd name="T0" fmla="*/ 7 w 9"/>
                  <a:gd name="T1" fmla="*/ 6 h 13"/>
                  <a:gd name="T2" fmla="*/ 9 w 9"/>
                  <a:gd name="T3" fmla="*/ 7 h 13"/>
                  <a:gd name="T4" fmla="*/ 8 w 9"/>
                  <a:gd name="T5" fmla="*/ 8 h 13"/>
                  <a:gd name="T6" fmla="*/ 7 w 9"/>
                  <a:gd name="T7" fmla="*/ 10 h 13"/>
                  <a:gd name="T8" fmla="*/ 5 w 9"/>
                  <a:gd name="T9" fmla="*/ 10 h 13"/>
                  <a:gd name="T10" fmla="*/ 2 w 9"/>
                  <a:gd name="T11" fmla="*/ 10 h 13"/>
                  <a:gd name="T12" fmla="*/ 0 w 9"/>
                  <a:gd name="T13" fmla="*/ 8 h 13"/>
                  <a:gd name="T14" fmla="*/ 0 w 9"/>
                  <a:gd name="T15" fmla="*/ 5 h 13"/>
                  <a:gd name="T16" fmla="*/ 1 w 9"/>
                  <a:gd name="T17" fmla="*/ 1 h 13"/>
                  <a:gd name="T18" fmla="*/ 5 w 9"/>
                  <a:gd name="T19" fmla="*/ 0 h 13"/>
                  <a:gd name="T20" fmla="*/ 8 w 9"/>
                  <a:gd name="T21" fmla="*/ 1 h 13"/>
                  <a:gd name="T22" fmla="*/ 9 w 9"/>
                  <a:gd name="T23" fmla="*/ 3 h 13"/>
                  <a:gd name="T24" fmla="*/ 6 w 9"/>
                  <a:gd name="T25" fmla="*/ 3 h 13"/>
                  <a:gd name="T26" fmla="*/ 6 w 9"/>
                  <a:gd name="T27" fmla="*/ 3 h 13"/>
                  <a:gd name="T28" fmla="*/ 6 w 9"/>
                  <a:gd name="T29" fmla="*/ 2 h 13"/>
                  <a:gd name="T30" fmla="*/ 5 w 9"/>
                  <a:gd name="T31" fmla="*/ 2 h 13"/>
                  <a:gd name="T32" fmla="*/ 3 w 9"/>
                  <a:gd name="T33" fmla="*/ 3 h 13"/>
                  <a:gd name="T34" fmla="*/ 3 w 9"/>
                  <a:gd name="T35" fmla="*/ 5 h 13"/>
                  <a:gd name="T36" fmla="*/ 3 w 9"/>
                  <a:gd name="T37" fmla="*/ 7 h 13"/>
                  <a:gd name="T38" fmla="*/ 5 w 9"/>
                  <a:gd name="T39" fmla="*/ 8 h 13"/>
                  <a:gd name="T40" fmla="*/ 6 w 9"/>
                  <a:gd name="T41" fmla="*/ 7 h 13"/>
                  <a:gd name="T42" fmla="*/ 7 w 9"/>
                  <a:gd name="T43" fmla="*/ 6 h 13"/>
                  <a:gd name="T44" fmla="*/ 3 w 9"/>
                  <a:gd name="T45" fmla="*/ 11 h 13"/>
                  <a:gd name="T46" fmla="*/ 3 w 9"/>
                  <a:gd name="T47" fmla="*/ 10 h 13"/>
                  <a:gd name="T48" fmla="*/ 4 w 9"/>
                  <a:gd name="T49" fmla="*/ 10 h 13"/>
                  <a:gd name="T50" fmla="*/ 6 w 9"/>
                  <a:gd name="T51" fmla="*/ 10 h 13"/>
                  <a:gd name="T52" fmla="*/ 6 w 9"/>
                  <a:gd name="T53" fmla="*/ 11 h 13"/>
                  <a:gd name="T54" fmla="*/ 6 w 9"/>
                  <a:gd name="T55" fmla="*/ 12 h 13"/>
                  <a:gd name="T56" fmla="*/ 5 w 9"/>
                  <a:gd name="T57" fmla="*/ 13 h 13"/>
                  <a:gd name="T58" fmla="*/ 4 w 9"/>
                  <a:gd name="T59" fmla="*/ 13 h 13"/>
                  <a:gd name="T60" fmla="*/ 2 w 9"/>
                  <a:gd name="T61" fmla="*/ 13 h 13"/>
                  <a:gd name="T62" fmla="*/ 2 w 9"/>
                  <a:gd name="T63" fmla="*/ 12 h 13"/>
                  <a:gd name="T64" fmla="*/ 4 w 9"/>
                  <a:gd name="T65" fmla="*/ 12 h 13"/>
                  <a:gd name="T66" fmla="*/ 4 w 9"/>
                  <a:gd name="T67" fmla="*/ 12 h 13"/>
                  <a:gd name="T68" fmla="*/ 5 w 9"/>
                  <a:gd name="T69" fmla="*/ 11 h 13"/>
                  <a:gd name="T70" fmla="*/ 5 w 9"/>
                  <a:gd name="T71" fmla="*/ 11 h 13"/>
                  <a:gd name="T72" fmla="*/ 4 w 9"/>
                  <a:gd name="T73" fmla="*/ 11 h 13"/>
                  <a:gd name="T74" fmla="*/ 3 w 9"/>
                  <a:gd name="T7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" h="13">
                    <a:moveTo>
                      <a:pt x="7" y="6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8"/>
                      <a:pt x="8" y="8"/>
                    </a:cubicBezTo>
                    <a:cubicBezTo>
                      <a:pt x="8" y="9"/>
                      <a:pt x="8" y="9"/>
                      <a:pt x="7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4" y="10"/>
                      <a:pt x="3" y="10"/>
                      <a:pt x="2" y="10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9" y="2"/>
                      <a:pt x="9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7" y="6"/>
                    </a:cubicBezTo>
                    <a:close/>
                    <a:moveTo>
                      <a:pt x="3" y="11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" name="Freeform 279"/>
              <p:cNvSpPr>
                <a:spLocks noEditPoints="1"/>
              </p:cNvSpPr>
              <p:nvPr/>
            </p:nvSpPr>
            <p:spPr bwMode="auto">
              <a:xfrm>
                <a:off x="5066" y="2607"/>
                <a:ext cx="19" cy="23"/>
              </a:xfrm>
              <a:custGeom>
                <a:avLst/>
                <a:gdLst>
                  <a:gd name="T0" fmla="*/ 7 w 11"/>
                  <a:gd name="T1" fmla="*/ 11 h 13"/>
                  <a:gd name="T2" fmla="*/ 3 w 11"/>
                  <a:gd name="T3" fmla="*/ 11 h 13"/>
                  <a:gd name="T4" fmla="*/ 3 w 11"/>
                  <a:gd name="T5" fmla="*/ 13 h 13"/>
                  <a:gd name="T6" fmla="*/ 0 w 11"/>
                  <a:gd name="T7" fmla="*/ 13 h 13"/>
                  <a:gd name="T8" fmla="*/ 3 w 11"/>
                  <a:gd name="T9" fmla="*/ 3 h 13"/>
                  <a:gd name="T10" fmla="*/ 7 w 11"/>
                  <a:gd name="T11" fmla="*/ 3 h 13"/>
                  <a:gd name="T12" fmla="*/ 11 w 11"/>
                  <a:gd name="T13" fmla="*/ 13 h 13"/>
                  <a:gd name="T14" fmla="*/ 7 w 11"/>
                  <a:gd name="T15" fmla="*/ 13 h 13"/>
                  <a:gd name="T16" fmla="*/ 7 w 11"/>
                  <a:gd name="T17" fmla="*/ 11 h 13"/>
                  <a:gd name="T18" fmla="*/ 7 w 11"/>
                  <a:gd name="T19" fmla="*/ 0 h 13"/>
                  <a:gd name="T20" fmla="*/ 8 w 11"/>
                  <a:gd name="T21" fmla="*/ 0 h 13"/>
                  <a:gd name="T22" fmla="*/ 8 w 11"/>
                  <a:gd name="T23" fmla="*/ 1 h 13"/>
                  <a:gd name="T24" fmla="*/ 7 w 11"/>
                  <a:gd name="T25" fmla="*/ 2 h 13"/>
                  <a:gd name="T26" fmla="*/ 6 w 11"/>
                  <a:gd name="T27" fmla="*/ 2 h 13"/>
                  <a:gd name="T28" fmla="*/ 5 w 11"/>
                  <a:gd name="T29" fmla="*/ 2 h 13"/>
                  <a:gd name="T30" fmla="*/ 4 w 11"/>
                  <a:gd name="T31" fmla="*/ 2 h 13"/>
                  <a:gd name="T32" fmla="*/ 4 w 11"/>
                  <a:gd name="T33" fmla="*/ 2 h 13"/>
                  <a:gd name="T34" fmla="*/ 4 w 11"/>
                  <a:gd name="T35" fmla="*/ 2 h 13"/>
                  <a:gd name="T36" fmla="*/ 3 w 11"/>
                  <a:gd name="T37" fmla="*/ 2 h 13"/>
                  <a:gd name="T38" fmla="*/ 3 w 11"/>
                  <a:gd name="T39" fmla="*/ 2 h 13"/>
                  <a:gd name="T40" fmla="*/ 3 w 11"/>
                  <a:gd name="T41" fmla="*/ 1 h 13"/>
                  <a:gd name="T42" fmla="*/ 4 w 11"/>
                  <a:gd name="T43" fmla="*/ 0 h 13"/>
                  <a:gd name="T44" fmla="*/ 4 w 11"/>
                  <a:gd name="T45" fmla="*/ 1 h 13"/>
                  <a:gd name="T46" fmla="*/ 5 w 11"/>
                  <a:gd name="T47" fmla="*/ 1 h 13"/>
                  <a:gd name="T48" fmla="*/ 6 w 11"/>
                  <a:gd name="T49" fmla="*/ 1 h 13"/>
                  <a:gd name="T50" fmla="*/ 6 w 11"/>
                  <a:gd name="T51" fmla="*/ 1 h 13"/>
                  <a:gd name="T52" fmla="*/ 7 w 11"/>
                  <a:gd name="T53" fmla="*/ 0 h 13"/>
                  <a:gd name="T54" fmla="*/ 6 w 11"/>
                  <a:gd name="T55" fmla="*/ 9 h 13"/>
                  <a:gd name="T56" fmla="*/ 5 w 11"/>
                  <a:gd name="T57" fmla="*/ 6 h 13"/>
                  <a:gd name="T58" fmla="*/ 4 w 11"/>
                  <a:gd name="T59" fmla="*/ 9 h 13"/>
                  <a:gd name="T60" fmla="*/ 6 w 11"/>
                  <a:gd name="T6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13">
                    <a:moveTo>
                      <a:pt x="7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7" y="13"/>
                      <a:pt x="7" y="13"/>
                      <a:pt x="7" y="13"/>
                    </a:cubicBezTo>
                    <a:lnTo>
                      <a:pt x="7" y="11"/>
                    </a:lnTo>
                    <a:close/>
                    <a:moveTo>
                      <a:pt x="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  <a:moveTo>
                      <a:pt x="6" y="9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9"/>
                      <a:pt x="4" y="9"/>
                      <a:pt x="4" y="9"/>
                    </a:cubicBezTo>
                    <a:lnTo>
                      <a:pt x="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" name="Freeform 280"/>
              <p:cNvSpPr>
                <a:spLocks noEditPoints="1"/>
              </p:cNvSpPr>
              <p:nvPr/>
            </p:nvSpPr>
            <p:spPr bwMode="auto">
              <a:xfrm>
                <a:off x="5085" y="2613"/>
                <a:ext cx="17" cy="17"/>
              </a:xfrm>
              <a:custGeom>
                <a:avLst/>
                <a:gdLst>
                  <a:gd name="T0" fmla="*/ 0 w 10"/>
                  <a:gd name="T1" fmla="*/ 5 h 10"/>
                  <a:gd name="T2" fmla="*/ 1 w 10"/>
                  <a:gd name="T3" fmla="*/ 1 h 10"/>
                  <a:gd name="T4" fmla="*/ 5 w 10"/>
                  <a:gd name="T5" fmla="*/ 0 h 10"/>
                  <a:gd name="T6" fmla="*/ 9 w 10"/>
                  <a:gd name="T7" fmla="*/ 1 h 10"/>
                  <a:gd name="T8" fmla="*/ 10 w 10"/>
                  <a:gd name="T9" fmla="*/ 5 h 10"/>
                  <a:gd name="T10" fmla="*/ 10 w 10"/>
                  <a:gd name="T11" fmla="*/ 8 h 10"/>
                  <a:gd name="T12" fmla="*/ 8 w 10"/>
                  <a:gd name="T13" fmla="*/ 9 h 10"/>
                  <a:gd name="T14" fmla="*/ 5 w 10"/>
                  <a:gd name="T15" fmla="*/ 10 h 10"/>
                  <a:gd name="T16" fmla="*/ 3 w 10"/>
                  <a:gd name="T17" fmla="*/ 9 h 10"/>
                  <a:gd name="T18" fmla="*/ 1 w 10"/>
                  <a:gd name="T19" fmla="*/ 8 h 10"/>
                  <a:gd name="T20" fmla="*/ 0 w 10"/>
                  <a:gd name="T21" fmla="*/ 5 h 10"/>
                  <a:gd name="T22" fmla="*/ 3 w 10"/>
                  <a:gd name="T23" fmla="*/ 5 h 10"/>
                  <a:gd name="T24" fmla="*/ 4 w 10"/>
                  <a:gd name="T25" fmla="*/ 7 h 10"/>
                  <a:gd name="T26" fmla="*/ 5 w 10"/>
                  <a:gd name="T27" fmla="*/ 8 h 10"/>
                  <a:gd name="T28" fmla="*/ 7 w 10"/>
                  <a:gd name="T29" fmla="*/ 7 h 10"/>
                  <a:gd name="T30" fmla="*/ 7 w 10"/>
                  <a:gd name="T31" fmla="*/ 5 h 10"/>
                  <a:gd name="T32" fmla="*/ 7 w 10"/>
                  <a:gd name="T33" fmla="*/ 3 h 10"/>
                  <a:gd name="T34" fmla="*/ 5 w 10"/>
                  <a:gd name="T35" fmla="*/ 2 h 10"/>
                  <a:gd name="T36" fmla="*/ 4 w 10"/>
                  <a:gd name="T37" fmla="*/ 3 h 10"/>
                  <a:gd name="T38" fmla="*/ 3 w 10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3"/>
                      <a:pt x="1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4" y="10"/>
                      <a:pt x="3" y="10"/>
                      <a:pt x="3" y="9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  <a:moveTo>
                      <a:pt x="3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281"/>
              <p:cNvSpPr>
                <a:spLocks noEditPoints="1"/>
              </p:cNvSpPr>
              <p:nvPr/>
            </p:nvSpPr>
            <p:spPr bwMode="auto">
              <a:xfrm>
                <a:off x="5328" y="2063"/>
                <a:ext cx="14" cy="18"/>
              </a:xfrm>
              <a:custGeom>
                <a:avLst/>
                <a:gdLst>
                  <a:gd name="T0" fmla="*/ 0 w 8"/>
                  <a:gd name="T1" fmla="*/ 0 h 10"/>
                  <a:gd name="T2" fmla="*/ 5 w 8"/>
                  <a:gd name="T3" fmla="*/ 0 h 10"/>
                  <a:gd name="T4" fmla="*/ 8 w 8"/>
                  <a:gd name="T5" fmla="*/ 1 h 10"/>
                  <a:gd name="T6" fmla="*/ 8 w 8"/>
                  <a:gd name="T7" fmla="*/ 3 h 10"/>
                  <a:gd name="T8" fmla="*/ 8 w 8"/>
                  <a:gd name="T9" fmla="*/ 5 h 10"/>
                  <a:gd name="T10" fmla="*/ 5 w 8"/>
                  <a:gd name="T11" fmla="*/ 6 h 10"/>
                  <a:gd name="T12" fmla="*/ 3 w 8"/>
                  <a:gd name="T13" fmla="*/ 6 h 10"/>
                  <a:gd name="T14" fmla="*/ 3 w 8"/>
                  <a:gd name="T15" fmla="*/ 10 h 10"/>
                  <a:gd name="T16" fmla="*/ 0 w 8"/>
                  <a:gd name="T17" fmla="*/ 10 h 10"/>
                  <a:gd name="T18" fmla="*/ 0 w 8"/>
                  <a:gd name="T19" fmla="*/ 0 h 10"/>
                  <a:gd name="T20" fmla="*/ 3 w 8"/>
                  <a:gd name="T21" fmla="*/ 4 h 10"/>
                  <a:gd name="T22" fmla="*/ 4 w 8"/>
                  <a:gd name="T23" fmla="*/ 4 h 10"/>
                  <a:gd name="T24" fmla="*/ 5 w 8"/>
                  <a:gd name="T25" fmla="*/ 4 h 10"/>
                  <a:gd name="T26" fmla="*/ 5 w 8"/>
                  <a:gd name="T27" fmla="*/ 3 h 10"/>
                  <a:gd name="T28" fmla="*/ 5 w 8"/>
                  <a:gd name="T29" fmla="*/ 2 h 10"/>
                  <a:gd name="T30" fmla="*/ 4 w 8"/>
                  <a:gd name="T31" fmla="*/ 2 h 10"/>
                  <a:gd name="T32" fmla="*/ 3 w 8"/>
                  <a:gd name="T33" fmla="*/ 2 h 10"/>
                  <a:gd name="T34" fmla="*/ 3 w 8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8" y="2"/>
                      <a:pt x="8" y="3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0" y="0"/>
                    </a:lnTo>
                    <a:close/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" name="Freeform 282"/>
              <p:cNvSpPr>
                <a:spLocks noEditPoints="1"/>
              </p:cNvSpPr>
              <p:nvPr/>
            </p:nvSpPr>
            <p:spPr bwMode="auto">
              <a:xfrm>
                <a:off x="5346" y="2063"/>
                <a:ext cx="17" cy="18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0 h 10"/>
                  <a:gd name="T4" fmla="*/ 5 w 10"/>
                  <a:gd name="T5" fmla="*/ 0 h 10"/>
                  <a:gd name="T6" fmla="*/ 7 w 10"/>
                  <a:gd name="T7" fmla="*/ 0 h 10"/>
                  <a:gd name="T8" fmla="*/ 9 w 10"/>
                  <a:gd name="T9" fmla="*/ 1 h 10"/>
                  <a:gd name="T10" fmla="*/ 9 w 10"/>
                  <a:gd name="T11" fmla="*/ 3 h 10"/>
                  <a:gd name="T12" fmla="*/ 9 w 10"/>
                  <a:gd name="T13" fmla="*/ 4 h 10"/>
                  <a:gd name="T14" fmla="*/ 8 w 10"/>
                  <a:gd name="T15" fmla="*/ 5 h 10"/>
                  <a:gd name="T16" fmla="*/ 7 w 10"/>
                  <a:gd name="T17" fmla="*/ 5 h 10"/>
                  <a:gd name="T18" fmla="*/ 7 w 10"/>
                  <a:gd name="T19" fmla="*/ 6 h 10"/>
                  <a:gd name="T20" fmla="*/ 8 w 10"/>
                  <a:gd name="T21" fmla="*/ 6 h 10"/>
                  <a:gd name="T22" fmla="*/ 8 w 10"/>
                  <a:gd name="T23" fmla="*/ 7 h 10"/>
                  <a:gd name="T24" fmla="*/ 10 w 10"/>
                  <a:gd name="T25" fmla="*/ 10 h 10"/>
                  <a:gd name="T26" fmla="*/ 6 w 10"/>
                  <a:gd name="T27" fmla="*/ 10 h 10"/>
                  <a:gd name="T28" fmla="*/ 5 w 10"/>
                  <a:gd name="T29" fmla="*/ 7 h 10"/>
                  <a:gd name="T30" fmla="*/ 4 w 10"/>
                  <a:gd name="T31" fmla="*/ 6 h 10"/>
                  <a:gd name="T32" fmla="*/ 3 w 10"/>
                  <a:gd name="T33" fmla="*/ 6 h 10"/>
                  <a:gd name="T34" fmla="*/ 3 w 10"/>
                  <a:gd name="T35" fmla="*/ 6 h 10"/>
                  <a:gd name="T36" fmla="*/ 3 w 10"/>
                  <a:gd name="T37" fmla="*/ 10 h 10"/>
                  <a:gd name="T38" fmla="*/ 0 w 10"/>
                  <a:gd name="T39" fmla="*/ 10 h 10"/>
                  <a:gd name="T40" fmla="*/ 3 w 10"/>
                  <a:gd name="T41" fmla="*/ 4 h 10"/>
                  <a:gd name="T42" fmla="*/ 4 w 10"/>
                  <a:gd name="T43" fmla="*/ 4 h 10"/>
                  <a:gd name="T44" fmla="*/ 5 w 10"/>
                  <a:gd name="T45" fmla="*/ 4 h 10"/>
                  <a:gd name="T46" fmla="*/ 6 w 10"/>
                  <a:gd name="T47" fmla="*/ 4 h 10"/>
                  <a:gd name="T48" fmla="*/ 6 w 10"/>
                  <a:gd name="T49" fmla="*/ 3 h 10"/>
                  <a:gd name="T50" fmla="*/ 6 w 10"/>
                  <a:gd name="T51" fmla="*/ 2 h 10"/>
                  <a:gd name="T52" fmla="*/ 4 w 10"/>
                  <a:gd name="T53" fmla="*/ 2 h 10"/>
                  <a:gd name="T54" fmla="*/ 3 w 10"/>
                  <a:gd name="T55" fmla="*/ 2 h 10"/>
                  <a:gd name="T56" fmla="*/ 3 w 10"/>
                  <a:gd name="T5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1"/>
                      <a:pt x="9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0"/>
                      <a:pt x="3" y="10"/>
                      <a:pt x="3" y="10"/>
                    </a:cubicBezTo>
                    <a:lnTo>
                      <a:pt x="0" y="10"/>
                    </a:lnTo>
                    <a:close/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" name="Freeform 283"/>
              <p:cNvSpPr>
                <a:spLocks/>
              </p:cNvSpPr>
              <p:nvPr/>
            </p:nvSpPr>
            <p:spPr bwMode="auto">
              <a:xfrm>
                <a:off x="5364" y="2063"/>
                <a:ext cx="14" cy="18"/>
              </a:xfrm>
              <a:custGeom>
                <a:avLst/>
                <a:gdLst>
                  <a:gd name="T0" fmla="*/ 0 w 14"/>
                  <a:gd name="T1" fmla="*/ 0 h 18"/>
                  <a:gd name="T2" fmla="*/ 14 w 14"/>
                  <a:gd name="T3" fmla="*/ 0 h 18"/>
                  <a:gd name="T4" fmla="*/ 14 w 14"/>
                  <a:gd name="T5" fmla="*/ 4 h 18"/>
                  <a:gd name="T6" fmla="*/ 6 w 14"/>
                  <a:gd name="T7" fmla="*/ 4 h 18"/>
                  <a:gd name="T8" fmla="*/ 6 w 14"/>
                  <a:gd name="T9" fmla="*/ 7 h 18"/>
                  <a:gd name="T10" fmla="*/ 14 w 14"/>
                  <a:gd name="T11" fmla="*/ 7 h 18"/>
                  <a:gd name="T12" fmla="*/ 14 w 14"/>
                  <a:gd name="T13" fmla="*/ 11 h 18"/>
                  <a:gd name="T14" fmla="*/ 6 w 14"/>
                  <a:gd name="T15" fmla="*/ 11 h 18"/>
                  <a:gd name="T16" fmla="*/ 6 w 14"/>
                  <a:gd name="T17" fmla="*/ 14 h 18"/>
                  <a:gd name="T18" fmla="*/ 14 w 14"/>
                  <a:gd name="T19" fmla="*/ 14 h 18"/>
                  <a:gd name="T20" fmla="*/ 14 w 14"/>
                  <a:gd name="T21" fmla="*/ 18 h 18"/>
                  <a:gd name="T22" fmla="*/ 0 w 14"/>
                  <a:gd name="T23" fmla="*/ 18 h 18"/>
                  <a:gd name="T24" fmla="*/ 0 w 14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6" y="4"/>
                    </a:lnTo>
                    <a:lnTo>
                      <a:pt x="6" y="7"/>
                    </a:lnTo>
                    <a:lnTo>
                      <a:pt x="14" y="7"/>
                    </a:lnTo>
                    <a:lnTo>
                      <a:pt x="14" y="11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" name="Freeform 284"/>
              <p:cNvSpPr>
                <a:spLocks/>
              </p:cNvSpPr>
              <p:nvPr/>
            </p:nvSpPr>
            <p:spPr bwMode="auto">
              <a:xfrm>
                <a:off x="5380" y="2063"/>
                <a:ext cx="13" cy="18"/>
              </a:xfrm>
              <a:custGeom>
                <a:avLst/>
                <a:gdLst>
                  <a:gd name="T0" fmla="*/ 5 w 8"/>
                  <a:gd name="T1" fmla="*/ 0 h 10"/>
                  <a:gd name="T2" fmla="*/ 8 w 8"/>
                  <a:gd name="T3" fmla="*/ 0 h 10"/>
                  <a:gd name="T4" fmla="*/ 8 w 8"/>
                  <a:gd name="T5" fmla="*/ 5 h 10"/>
                  <a:gd name="T6" fmla="*/ 8 w 8"/>
                  <a:gd name="T7" fmla="*/ 8 h 10"/>
                  <a:gd name="T8" fmla="*/ 6 w 8"/>
                  <a:gd name="T9" fmla="*/ 9 h 10"/>
                  <a:gd name="T10" fmla="*/ 4 w 8"/>
                  <a:gd name="T11" fmla="*/ 10 h 10"/>
                  <a:gd name="T12" fmla="*/ 2 w 8"/>
                  <a:gd name="T13" fmla="*/ 10 h 10"/>
                  <a:gd name="T14" fmla="*/ 1 w 8"/>
                  <a:gd name="T15" fmla="*/ 8 h 10"/>
                  <a:gd name="T16" fmla="*/ 0 w 8"/>
                  <a:gd name="T17" fmla="*/ 6 h 10"/>
                  <a:gd name="T18" fmla="*/ 3 w 8"/>
                  <a:gd name="T19" fmla="*/ 6 h 10"/>
                  <a:gd name="T20" fmla="*/ 3 w 8"/>
                  <a:gd name="T21" fmla="*/ 7 h 10"/>
                  <a:gd name="T22" fmla="*/ 3 w 8"/>
                  <a:gd name="T23" fmla="*/ 8 h 10"/>
                  <a:gd name="T24" fmla="*/ 4 w 8"/>
                  <a:gd name="T25" fmla="*/ 8 h 10"/>
                  <a:gd name="T26" fmla="*/ 5 w 8"/>
                  <a:gd name="T27" fmla="*/ 7 h 10"/>
                  <a:gd name="T28" fmla="*/ 5 w 8"/>
                  <a:gd name="T29" fmla="*/ 6 h 10"/>
                  <a:gd name="T30" fmla="*/ 5 w 8"/>
                  <a:gd name="T3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10">
                    <a:moveTo>
                      <a:pt x="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7"/>
                      <a:pt x="8" y="8"/>
                    </a:cubicBezTo>
                    <a:cubicBezTo>
                      <a:pt x="7" y="8"/>
                      <a:pt x="7" y="9"/>
                      <a:pt x="6" y="9"/>
                    </a:cubicBezTo>
                    <a:cubicBezTo>
                      <a:pt x="6" y="10"/>
                      <a:pt x="5" y="10"/>
                      <a:pt x="4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9" name="Freeform 285"/>
              <p:cNvSpPr>
                <a:spLocks/>
              </p:cNvSpPr>
              <p:nvPr/>
            </p:nvSpPr>
            <p:spPr bwMode="auto">
              <a:xfrm>
                <a:off x="5397" y="2063"/>
                <a:ext cx="15" cy="18"/>
              </a:xfrm>
              <a:custGeom>
                <a:avLst/>
                <a:gdLst>
                  <a:gd name="T0" fmla="*/ 6 w 9"/>
                  <a:gd name="T1" fmla="*/ 0 h 10"/>
                  <a:gd name="T2" fmla="*/ 9 w 9"/>
                  <a:gd name="T3" fmla="*/ 0 h 10"/>
                  <a:gd name="T4" fmla="*/ 9 w 9"/>
                  <a:gd name="T5" fmla="*/ 6 h 10"/>
                  <a:gd name="T6" fmla="*/ 9 w 9"/>
                  <a:gd name="T7" fmla="*/ 8 h 10"/>
                  <a:gd name="T8" fmla="*/ 8 w 9"/>
                  <a:gd name="T9" fmla="*/ 9 h 10"/>
                  <a:gd name="T10" fmla="*/ 7 w 9"/>
                  <a:gd name="T11" fmla="*/ 10 h 10"/>
                  <a:gd name="T12" fmla="*/ 5 w 9"/>
                  <a:gd name="T13" fmla="*/ 10 h 10"/>
                  <a:gd name="T14" fmla="*/ 3 w 9"/>
                  <a:gd name="T15" fmla="*/ 10 h 10"/>
                  <a:gd name="T16" fmla="*/ 2 w 9"/>
                  <a:gd name="T17" fmla="*/ 10 h 10"/>
                  <a:gd name="T18" fmla="*/ 1 w 9"/>
                  <a:gd name="T19" fmla="*/ 9 h 10"/>
                  <a:gd name="T20" fmla="*/ 0 w 9"/>
                  <a:gd name="T21" fmla="*/ 8 h 10"/>
                  <a:gd name="T22" fmla="*/ 0 w 9"/>
                  <a:gd name="T23" fmla="*/ 6 h 10"/>
                  <a:gd name="T24" fmla="*/ 0 w 9"/>
                  <a:gd name="T25" fmla="*/ 0 h 10"/>
                  <a:gd name="T26" fmla="*/ 3 w 9"/>
                  <a:gd name="T27" fmla="*/ 0 h 10"/>
                  <a:gd name="T28" fmla="*/ 3 w 9"/>
                  <a:gd name="T29" fmla="*/ 6 h 10"/>
                  <a:gd name="T30" fmla="*/ 4 w 9"/>
                  <a:gd name="T31" fmla="*/ 7 h 10"/>
                  <a:gd name="T32" fmla="*/ 5 w 9"/>
                  <a:gd name="T33" fmla="*/ 8 h 10"/>
                  <a:gd name="T34" fmla="*/ 6 w 9"/>
                  <a:gd name="T35" fmla="*/ 7 h 10"/>
                  <a:gd name="T36" fmla="*/ 6 w 9"/>
                  <a:gd name="T37" fmla="*/ 6 h 10"/>
                  <a:gd name="T38" fmla="*/ 6 w 9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9" y="8"/>
                      <a:pt x="9" y="8"/>
                      <a:pt x="8" y="9"/>
                    </a:cubicBezTo>
                    <a:cubicBezTo>
                      <a:pt x="8" y="9"/>
                      <a:pt x="8" y="10"/>
                      <a:pt x="7" y="10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0" name="Freeform 286"/>
              <p:cNvSpPr>
                <a:spLocks noEditPoints="1"/>
              </p:cNvSpPr>
              <p:nvPr/>
            </p:nvSpPr>
            <p:spPr bwMode="auto">
              <a:xfrm>
                <a:off x="5417" y="2058"/>
                <a:ext cx="6" cy="23"/>
              </a:xfrm>
              <a:custGeom>
                <a:avLst/>
                <a:gdLst>
                  <a:gd name="T0" fmla="*/ 0 w 6"/>
                  <a:gd name="T1" fmla="*/ 5 h 23"/>
                  <a:gd name="T2" fmla="*/ 6 w 6"/>
                  <a:gd name="T3" fmla="*/ 5 h 23"/>
                  <a:gd name="T4" fmla="*/ 6 w 6"/>
                  <a:gd name="T5" fmla="*/ 23 h 23"/>
                  <a:gd name="T6" fmla="*/ 0 w 6"/>
                  <a:gd name="T7" fmla="*/ 23 h 23"/>
                  <a:gd name="T8" fmla="*/ 0 w 6"/>
                  <a:gd name="T9" fmla="*/ 5 h 23"/>
                  <a:gd name="T10" fmla="*/ 2 w 6"/>
                  <a:gd name="T11" fmla="*/ 0 h 23"/>
                  <a:gd name="T12" fmla="*/ 6 w 6"/>
                  <a:gd name="T13" fmla="*/ 0 h 23"/>
                  <a:gd name="T14" fmla="*/ 2 w 6"/>
                  <a:gd name="T15" fmla="*/ 4 h 23"/>
                  <a:gd name="T16" fmla="*/ 0 w 6"/>
                  <a:gd name="T17" fmla="*/ 4 h 23"/>
                  <a:gd name="T18" fmla="*/ 2 w 6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">
                    <a:moveTo>
                      <a:pt x="0" y="5"/>
                    </a:moveTo>
                    <a:lnTo>
                      <a:pt x="6" y="5"/>
                    </a:lnTo>
                    <a:lnTo>
                      <a:pt x="6" y="23"/>
                    </a:lnTo>
                    <a:lnTo>
                      <a:pt x="0" y="23"/>
                    </a:lnTo>
                    <a:lnTo>
                      <a:pt x="0" y="5"/>
                    </a:lnTo>
                    <a:close/>
                    <a:moveTo>
                      <a:pt x="2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1" name="Freeform 287"/>
              <p:cNvSpPr>
                <a:spLocks/>
              </p:cNvSpPr>
              <p:nvPr/>
            </p:nvSpPr>
            <p:spPr bwMode="auto">
              <a:xfrm>
                <a:off x="5424" y="2063"/>
                <a:ext cx="17" cy="18"/>
              </a:xfrm>
              <a:custGeom>
                <a:avLst/>
                <a:gdLst>
                  <a:gd name="T0" fmla="*/ 2 w 17"/>
                  <a:gd name="T1" fmla="*/ 0 h 18"/>
                  <a:gd name="T2" fmla="*/ 16 w 17"/>
                  <a:gd name="T3" fmla="*/ 0 h 18"/>
                  <a:gd name="T4" fmla="*/ 16 w 17"/>
                  <a:gd name="T5" fmla="*/ 4 h 18"/>
                  <a:gd name="T6" fmla="*/ 7 w 17"/>
                  <a:gd name="T7" fmla="*/ 14 h 18"/>
                  <a:gd name="T8" fmla="*/ 17 w 17"/>
                  <a:gd name="T9" fmla="*/ 14 h 18"/>
                  <a:gd name="T10" fmla="*/ 17 w 17"/>
                  <a:gd name="T11" fmla="*/ 18 h 18"/>
                  <a:gd name="T12" fmla="*/ 0 w 17"/>
                  <a:gd name="T13" fmla="*/ 18 h 18"/>
                  <a:gd name="T14" fmla="*/ 0 w 17"/>
                  <a:gd name="T15" fmla="*/ 14 h 18"/>
                  <a:gd name="T16" fmla="*/ 11 w 17"/>
                  <a:gd name="T17" fmla="*/ 4 h 18"/>
                  <a:gd name="T18" fmla="*/ 2 w 17"/>
                  <a:gd name="T19" fmla="*/ 4 h 18"/>
                  <a:gd name="T20" fmla="*/ 2 w 17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2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1" y="4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2" name="Freeform 288"/>
              <p:cNvSpPr>
                <a:spLocks noEditPoints="1"/>
              </p:cNvSpPr>
              <p:nvPr/>
            </p:nvSpPr>
            <p:spPr bwMode="auto">
              <a:xfrm>
                <a:off x="5443" y="2063"/>
                <a:ext cx="17" cy="18"/>
              </a:xfrm>
              <a:custGeom>
                <a:avLst/>
                <a:gdLst>
                  <a:gd name="T0" fmla="*/ 0 w 10"/>
                  <a:gd name="T1" fmla="*/ 5 h 10"/>
                  <a:gd name="T2" fmla="*/ 1 w 10"/>
                  <a:gd name="T3" fmla="*/ 1 h 10"/>
                  <a:gd name="T4" fmla="*/ 5 w 10"/>
                  <a:gd name="T5" fmla="*/ 0 h 10"/>
                  <a:gd name="T6" fmla="*/ 8 w 10"/>
                  <a:gd name="T7" fmla="*/ 1 h 10"/>
                  <a:gd name="T8" fmla="*/ 10 w 10"/>
                  <a:gd name="T9" fmla="*/ 5 h 10"/>
                  <a:gd name="T10" fmla="*/ 9 w 10"/>
                  <a:gd name="T11" fmla="*/ 8 h 10"/>
                  <a:gd name="T12" fmla="*/ 8 w 10"/>
                  <a:gd name="T13" fmla="*/ 9 h 10"/>
                  <a:gd name="T14" fmla="*/ 5 w 10"/>
                  <a:gd name="T15" fmla="*/ 10 h 10"/>
                  <a:gd name="T16" fmla="*/ 2 w 10"/>
                  <a:gd name="T17" fmla="*/ 9 h 10"/>
                  <a:gd name="T18" fmla="*/ 0 w 10"/>
                  <a:gd name="T19" fmla="*/ 8 h 10"/>
                  <a:gd name="T20" fmla="*/ 0 w 10"/>
                  <a:gd name="T21" fmla="*/ 5 h 10"/>
                  <a:gd name="T22" fmla="*/ 3 w 10"/>
                  <a:gd name="T23" fmla="*/ 5 h 10"/>
                  <a:gd name="T24" fmla="*/ 3 w 10"/>
                  <a:gd name="T25" fmla="*/ 7 h 10"/>
                  <a:gd name="T26" fmla="*/ 5 w 10"/>
                  <a:gd name="T27" fmla="*/ 8 h 10"/>
                  <a:gd name="T28" fmla="*/ 6 w 10"/>
                  <a:gd name="T29" fmla="*/ 7 h 10"/>
                  <a:gd name="T30" fmla="*/ 7 w 10"/>
                  <a:gd name="T31" fmla="*/ 5 h 10"/>
                  <a:gd name="T32" fmla="*/ 6 w 10"/>
                  <a:gd name="T33" fmla="*/ 3 h 10"/>
                  <a:gd name="T34" fmla="*/ 5 w 10"/>
                  <a:gd name="T35" fmla="*/ 2 h 10"/>
                  <a:gd name="T36" fmla="*/ 3 w 10"/>
                  <a:gd name="T37" fmla="*/ 3 h 10"/>
                  <a:gd name="T38" fmla="*/ 3 w 10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0"/>
                      <a:pt x="8" y="0"/>
                      <a:pt x="8" y="1"/>
                    </a:cubicBezTo>
                    <a:cubicBezTo>
                      <a:pt x="9" y="2"/>
                      <a:pt x="10" y="3"/>
                      <a:pt x="10" y="5"/>
                    </a:cubicBezTo>
                    <a:cubicBezTo>
                      <a:pt x="10" y="6"/>
                      <a:pt x="10" y="7"/>
                      <a:pt x="9" y="8"/>
                    </a:cubicBezTo>
                    <a:cubicBezTo>
                      <a:pt x="9" y="8"/>
                      <a:pt x="8" y="9"/>
                      <a:pt x="8" y="9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  <a:moveTo>
                      <a:pt x="3" y="5"/>
                    </a:moveTo>
                    <a:cubicBezTo>
                      <a:pt x="3" y="6"/>
                      <a:pt x="3" y="7"/>
                      <a:pt x="3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3" name="Freeform 289"/>
              <p:cNvSpPr>
                <a:spLocks/>
              </p:cNvSpPr>
              <p:nvPr/>
            </p:nvSpPr>
            <p:spPr bwMode="auto">
              <a:xfrm>
                <a:off x="5988" y="1933"/>
                <a:ext cx="15" cy="17"/>
              </a:xfrm>
              <a:custGeom>
                <a:avLst/>
                <a:gdLst>
                  <a:gd name="T0" fmla="*/ 0 w 9"/>
                  <a:gd name="T1" fmla="*/ 6 h 10"/>
                  <a:gd name="T2" fmla="*/ 3 w 9"/>
                  <a:gd name="T3" fmla="*/ 7 h 10"/>
                  <a:gd name="T4" fmla="*/ 4 w 9"/>
                  <a:gd name="T5" fmla="*/ 8 h 10"/>
                  <a:gd name="T6" fmla="*/ 5 w 9"/>
                  <a:gd name="T7" fmla="*/ 8 h 10"/>
                  <a:gd name="T8" fmla="*/ 6 w 9"/>
                  <a:gd name="T9" fmla="*/ 8 h 10"/>
                  <a:gd name="T10" fmla="*/ 6 w 9"/>
                  <a:gd name="T11" fmla="*/ 8 h 10"/>
                  <a:gd name="T12" fmla="*/ 6 w 9"/>
                  <a:gd name="T13" fmla="*/ 7 h 10"/>
                  <a:gd name="T14" fmla="*/ 5 w 9"/>
                  <a:gd name="T15" fmla="*/ 6 h 10"/>
                  <a:gd name="T16" fmla="*/ 2 w 9"/>
                  <a:gd name="T17" fmla="*/ 5 h 10"/>
                  <a:gd name="T18" fmla="*/ 1 w 9"/>
                  <a:gd name="T19" fmla="*/ 3 h 10"/>
                  <a:gd name="T20" fmla="*/ 2 w 9"/>
                  <a:gd name="T21" fmla="*/ 1 h 10"/>
                  <a:gd name="T22" fmla="*/ 3 w 9"/>
                  <a:gd name="T23" fmla="*/ 0 h 10"/>
                  <a:gd name="T24" fmla="*/ 6 w 9"/>
                  <a:gd name="T25" fmla="*/ 0 h 10"/>
                  <a:gd name="T26" fmla="*/ 8 w 9"/>
                  <a:gd name="T27" fmla="*/ 1 h 10"/>
                  <a:gd name="T28" fmla="*/ 9 w 9"/>
                  <a:gd name="T29" fmla="*/ 3 h 10"/>
                  <a:gd name="T30" fmla="*/ 6 w 9"/>
                  <a:gd name="T31" fmla="*/ 3 h 10"/>
                  <a:gd name="T32" fmla="*/ 6 w 9"/>
                  <a:gd name="T33" fmla="*/ 2 h 10"/>
                  <a:gd name="T34" fmla="*/ 5 w 9"/>
                  <a:gd name="T35" fmla="*/ 2 h 10"/>
                  <a:gd name="T36" fmla="*/ 4 w 9"/>
                  <a:gd name="T37" fmla="*/ 2 h 10"/>
                  <a:gd name="T38" fmla="*/ 4 w 9"/>
                  <a:gd name="T39" fmla="*/ 3 h 10"/>
                  <a:gd name="T40" fmla="*/ 4 w 9"/>
                  <a:gd name="T41" fmla="*/ 3 h 10"/>
                  <a:gd name="T42" fmla="*/ 5 w 9"/>
                  <a:gd name="T43" fmla="*/ 4 h 10"/>
                  <a:gd name="T44" fmla="*/ 8 w 9"/>
                  <a:gd name="T45" fmla="*/ 5 h 10"/>
                  <a:gd name="T46" fmla="*/ 9 w 9"/>
                  <a:gd name="T47" fmla="*/ 6 h 10"/>
                  <a:gd name="T48" fmla="*/ 9 w 9"/>
                  <a:gd name="T49" fmla="*/ 7 h 10"/>
                  <a:gd name="T50" fmla="*/ 9 w 9"/>
                  <a:gd name="T51" fmla="*/ 9 h 10"/>
                  <a:gd name="T52" fmla="*/ 7 w 9"/>
                  <a:gd name="T53" fmla="*/ 10 h 10"/>
                  <a:gd name="T54" fmla="*/ 5 w 9"/>
                  <a:gd name="T55" fmla="*/ 10 h 10"/>
                  <a:gd name="T56" fmla="*/ 1 w 9"/>
                  <a:gd name="T57" fmla="*/ 9 h 10"/>
                  <a:gd name="T58" fmla="*/ 0 w 9"/>
                  <a:gd name="T5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10">
                    <a:moveTo>
                      <a:pt x="0" y="6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3" y="10"/>
                      <a:pt x="2" y="10"/>
                      <a:pt x="1" y="9"/>
                    </a:cubicBezTo>
                    <a:cubicBezTo>
                      <a:pt x="1" y="8"/>
                      <a:pt x="0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4" name="Freeform 290"/>
              <p:cNvSpPr>
                <a:spLocks/>
              </p:cNvSpPr>
              <p:nvPr/>
            </p:nvSpPr>
            <p:spPr bwMode="auto">
              <a:xfrm>
                <a:off x="6005" y="1935"/>
                <a:ext cx="17" cy="19"/>
              </a:xfrm>
              <a:custGeom>
                <a:avLst/>
                <a:gdLst>
                  <a:gd name="T0" fmla="*/ 2 w 17"/>
                  <a:gd name="T1" fmla="*/ 0 h 19"/>
                  <a:gd name="T2" fmla="*/ 17 w 17"/>
                  <a:gd name="T3" fmla="*/ 1 h 19"/>
                  <a:gd name="T4" fmla="*/ 16 w 17"/>
                  <a:gd name="T5" fmla="*/ 5 h 19"/>
                  <a:gd name="T6" fmla="*/ 7 w 17"/>
                  <a:gd name="T7" fmla="*/ 3 h 19"/>
                  <a:gd name="T8" fmla="*/ 7 w 17"/>
                  <a:gd name="T9" fmla="*/ 7 h 19"/>
                  <a:gd name="T10" fmla="*/ 16 w 17"/>
                  <a:gd name="T11" fmla="*/ 7 h 19"/>
                  <a:gd name="T12" fmla="*/ 16 w 17"/>
                  <a:gd name="T13" fmla="*/ 10 h 19"/>
                  <a:gd name="T14" fmla="*/ 7 w 17"/>
                  <a:gd name="T15" fmla="*/ 10 h 19"/>
                  <a:gd name="T16" fmla="*/ 7 w 17"/>
                  <a:gd name="T17" fmla="*/ 13 h 19"/>
                  <a:gd name="T18" fmla="*/ 16 w 17"/>
                  <a:gd name="T19" fmla="*/ 13 h 19"/>
                  <a:gd name="T20" fmla="*/ 16 w 17"/>
                  <a:gd name="T21" fmla="*/ 19 h 19"/>
                  <a:gd name="T22" fmla="*/ 0 w 17"/>
                  <a:gd name="T23" fmla="*/ 17 h 19"/>
                  <a:gd name="T24" fmla="*/ 2 w 17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lnTo>
                      <a:pt x="17" y="1"/>
                    </a:lnTo>
                    <a:lnTo>
                      <a:pt x="16" y="5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5" name="Freeform 291"/>
              <p:cNvSpPr>
                <a:spLocks/>
              </p:cNvSpPr>
              <p:nvPr/>
            </p:nvSpPr>
            <p:spPr bwMode="auto">
              <a:xfrm>
                <a:off x="6022" y="1936"/>
                <a:ext cx="19" cy="19"/>
              </a:xfrm>
              <a:custGeom>
                <a:avLst/>
                <a:gdLst>
                  <a:gd name="T0" fmla="*/ 2 w 19"/>
                  <a:gd name="T1" fmla="*/ 0 h 19"/>
                  <a:gd name="T2" fmla="*/ 7 w 19"/>
                  <a:gd name="T3" fmla="*/ 0 h 19"/>
                  <a:gd name="T4" fmla="*/ 12 w 19"/>
                  <a:gd name="T5" fmla="*/ 11 h 19"/>
                  <a:gd name="T6" fmla="*/ 14 w 19"/>
                  <a:gd name="T7" fmla="*/ 2 h 19"/>
                  <a:gd name="T8" fmla="*/ 19 w 19"/>
                  <a:gd name="T9" fmla="*/ 2 h 19"/>
                  <a:gd name="T10" fmla="*/ 17 w 19"/>
                  <a:gd name="T11" fmla="*/ 19 h 19"/>
                  <a:gd name="T12" fmla="*/ 12 w 19"/>
                  <a:gd name="T13" fmla="*/ 18 h 19"/>
                  <a:gd name="T14" fmla="*/ 7 w 19"/>
                  <a:gd name="T15" fmla="*/ 9 h 19"/>
                  <a:gd name="T16" fmla="*/ 5 w 19"/>
                  <a:gd name="T17" fmla="*/ 18 h 19"/>
                  <a:gd name="T18" fmla="*/ 0 w 19"/>
                  <a:gd name="T19" fmla="*/ 18 h 19"/>
                  <a:gd name="T20" fmla="*/ 2 w 19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9">
                    <a:moveTo>
                      <a:pt x="2" y="0"/>
                    </a:moveTo>
                    <a:lnTo>
                      <a:pt x="7" y="0"/>
                    </a:lnTo>
                    <a:lnTo>
                      <a:pt x="12" y="11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17" y="19"/>
                    </a:lnTo>
                    <a:lnTo>
                      <a:pt x="12" y="18"/>
                    </a:lnTo>
                    <a:lnTo>
                      <a:pt x="7" y="9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6" name="Freeform 292"/>
              <p:cNvSpPr>
                <a:spLocks/>
              </p:cNvSpPr>
              <p:nvPr/>
            </p:nvSpPr>
            <p:spPr bwMode="auto">
              <a:xfrm>
                <a:off x="6043" y="1938"/>
                <a:ext cx="15" cy="19"/>
              </a:xfrm>
              <a:custGeom>
                <a:avLst/>
                <a:gdLst>
                  <a:gd name="T0" fmla="*/ 0 w 9"/>
                  <a:gd name="T1" fmla="*/ 7 h 11"/>
                  <a:gd name="T2" fmla="*/ 3 w 9"/>
                  <a:gd name="T3" fmla="*/ 7 h 11"/>
                  <a:gd name="T4" fmla="*/ 3 w 9"/>
                  <a:gd name="T5" fmla="*/ 8 h 11"/>
                  <a:gd name="T6" fmla="*/ 4 w 9"/>
                  <a:gd name="T7" fmla="*/ 9 h 11"/>
                  <a:gd name="T8" fmla="*/ 5 w 9"/>
                  <a:gd name="T9" fmla="*/ 8 h 11"/>
                  <a:gd name="T10" fmla="*/ 6 w 9"/>
                  <a:gd name="T11" fmla="*/ 8 h 11"/>
                  <a:gd name="T12" fmla="*/ 5 w 9"/>
                  <a:gd name="T13" fmla="*/ 7 h 11"/>
                  <a:gd name="T14" fmla="*/ 4 w 9"/>
                  <a:gd name="T15" fmla="*/ 6 h 11"/>
                  <a:gd name="T16" fmla="*/ 1 w 9"/>
                  <a:gd name="T17" fmla="*/ 5 h 11"/>
                  <a:gd name="T18" fmla="*/ 0 w 9"/>
                  <a:gd name="T19" fmla="*/ 3 h 11"/>
                  <a:gd name="T20" fmla="*/ 1 w 9"/>
                  <a:gd name="T21" fmla="*/ 1 h 11"/>
                  <a:gd name="T22" fmla="*/ 2 w 9"/>
                  <a:gd name="T23" fmla="*/ 0 h 11"/>
                  <a:gd name="T24" fmla="*/ 5 w 9"/>
                  <a:gd name="T25" fmla="*/ 0 h 11"/>
                  <a:gd name="T26" fmla="*/ 8 w 9"/>
                  <a:gd name="T27" fmla="*/ 1 h 11"/>
                  <a:gd name="T28" fmla="*/ 9 w 9"/>
                  <a:gd name="T29" fmla="*/ 4 h 11"/>
                  <a:gd name="T30" fmla="*/ 6 w 9"/>
                  <a:gd name="T31" fmla="*/ 3 h 11"/>
                  <a:gd name="T32" fmla="*/ 5 w 9"/>
                  <a:gd name="T33" fmla="*/ 2 h 11"/>
                  <a:gd name="T34" fmla="*/ 4 w 9"/>
                  <a:gd name="T35" fmla="*/ 2 h 11"/>
                  <a:gd name="T36" fmla="*/ 4 w 9"/>
                  <a:gd name="T37" fmla="*/ 2 h 11"/>
                  <a:gd name="T38" fmla="*/ 3 w 9"/>
                  <a:gd name="T39" fmla="*/ 3 h 11"/>
                  <a:gd name="T40" fmla="*/ 3 w 9"/>
                  <a:gd name="T41" fmla="*/ 3 h 11"/>
                  <a:gd name="T42" fmla="*/ 4 w 9"/>
                  <a:gd name="T43" fmla="*/ 4 h 11"/>
                  <a:gd name="T44" fmla="*/ 7 w 9"/>
                  <a:gd name="T45" fmla="*/ 5 h 11"/>
                  <a:gd name="T46" fmla="*/ 8 w 9"/>
                  <a:gd name="T47" fmla="*/ 6 h 11"/>
                  <a:gd name="T48" fmla="*/ 9 w 9"/>
                  <a:gd name="T49" fmla="*/ 8 h 11"/>
                  <a:gd name="T50" fmla="*/ 8 w 9"/>
                  <a:gd name="T51" fmla="*/ 9 h 11"/>
                  <a:gd name="T52" fmla="*/ 6 w 9"/>
                  <a:gd name="T53" fmla="*/ 10 h 11"/>
                  <a:gd name="T54" fmla="*/ 4 w 9"/>
                  <a:gd name="T55" fmla="*/ 10 h 11"/>
                  <a:gd name="T56" fmla="*/ 1 w 9"/>
                  <a:gd name="T57" fmla="*/ 9 h 11"/>
                  <a:gd name="T58" fmla="*/ 0 w 9"/>
                  <a:gd name="T5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11">
                    <a:moveTo>
                      <a:pt x="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6"/>
                      <a:pt x="4" y="6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8" y="2"/>
                      <a:pt x="9" y="3"/>
                      <a:pt x="9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6" y="4"/>
                      <a:pt x="7" y="4"/>
                      <a:pt x="7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9" y="8"/>
                      <a:pt x="8" y="9"/>
                      <a:pt x="8" y="9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5" y="11"/>
                      <a:pt x="4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7" name="Freeform 293"/>
              <p:cNvSpPr>
                <a:spLocks noEditPoints="1"/>
              </p:cNvSpPr>
              <p:nvPr/>
            </p:nvSpPr>
            <p:spPr bwMode="auto">
              <a:xfrm>
                <a:off x="6058" y="1940"/>
                <a:ext cx="19" cy="19"/>
              </a:xfrm>
              <a:custGeom>
                <a:avLst/>
                <a:gdLst>
                  <a:gd name="T0" fmla="*/ 12 w 19"/>
                  <a:gd name="T1" fmla="*/ 15 h 19"/>
                  <a:gd name="T2" fmla="*/ 7 w 19"/>
                  <a:gd name="T3" fmla="*/ 14 h 19"/>
                  <a:gd name="T4" fmla="*/ 5 w 19"/>
                  <a:gd name="T5" fmla="*/ 17 h 19"/>
                  <a:gd name="T6" fmla="*/ 0 w 19"/>
                  <a:gd name="T7" fmla="*/ 17 h 19"/>
                  <a:gd name="T8" fmla="*/ 9 w 19"/>
                  <a:gd name="T9" fmla="*/ 0 h 19"/>
                  <a:gd name="T10" fmla="*/ 14 w 19"/>
                  <a:gd name="T11" fmla="*/ 2 h 19"/>
                  <a:gd name="T12" fmla="*/ 19 w 19"/>
                  <a:gd name="T13" fmla="*/ 19 h 19"/>
                  <a:gd name="T14" fmla="*/ 12 w 19"/>
                  <a:gd name="T15" fmla="*/ 19 h 19"/>
                  <a:gd name="T16" fmla="*/ 12 w 19"/>
                  <a:gd name="T17" fmla="*/ 15 h 19"/>
                  <a:gd name="T18" fmla="*/ 12 w 19"/>
                  <a:gd name="T19" fmla="*/ 12 h 19"/>
                  <a:gd name="T20" fmla="*/ 11 w 19"/>
                  <a:gd name="T21" fmla="*/ 5 h 19"/>
                  <a:gd name="T22" fmla="*/ 7 w 19"/>
                  <a:gd name="T23" fmla="*/ 10 h 19"/>
                  <a:gd name="T24" fmla="*/ 12 w 19"/>
                  <a:gd name="T2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9">
                    <a:moveTo>
                      <a:pt x="12" y="15"/>
                    </a:moveTo>
                    <a:lnTo>
                      <a:pt x="7" y="14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19"/>
                    </a:lnTo>
                    <a:lnTo>
                      <a:pt x="12" y="19"/>
                    </a:lnTo>
                    <a:lnTo>
                      <a:pt x="12" y="15"/>
                    </a:lnTo>
                    <a:close/>
                    <a:moveTo>
                      <a:pt x="12" y="12"/>
                    </a:moveTo>
                    <a:lnTo>
                      <a:pt x="11" y="5"/>
                    </a:lnTo>
                    <a:lnTo>
                      <a:pt x="7" y="1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8" name="Freeform 294"/>
              <p:cNvSpPr>
                <a:spLocks noEditPoints="1"/>
              </p:cNvSpPr>
              <p:nvPr/>
            </p:nvSpPr>
            <p:spPr bwMode="auto">
              <a:xfrm>
                <a:off x="6079" y="1942"/>
                <a:ext cx="15" cy="22"/>
              </a:xfrm>
              <a:custGeom>
                <a:avLst/>
                <a:gdLst>
                  <a:gd name="T0" fmla="*/ 7 w 9"/>
                  <a:gd name="T1" fmla="*/ 7 h 13"/>
                  <a:gd name="T2" fmla="*/ 9 w 9"/>
                  <a:gd name="T3" fmla="*/ 8 h 13"/>
                  <a:gd name="T4" fmla="*/ 8 w 9"/>
                  <a:gd name="T5" fmla="*/ 9 h 13"/>
                  <a:gd name="T6" fmla="*/ 7 w 9"/>
                  <a:gd name="T7" fmla="*/ 10 h 13"/>
                  <a:gd name="T8" fmla="*/ 4 w 9"/>
                  <a:gd name="T9" fmla="*/ 11 h 13"/>
                  <a:gd name="T10" fmla="*/ 2 w 9"/>
                  <a:gd name="T11" fmla="*/ 10 h 13"/>
                  <a:gd name="T12" fmla="*/ 0 w 9"/>
                  <a:gd name="T13" fmla="*/ 8 h 13"/>
                  <a:gd name="T14" fmla="*/ 0 w 9"/>
                  <a:gd name="T15" fmla="*/ 5 h 13"/>
                  <a:gd name="T16" fmla="*/ 1 w 9"/>
                  <a:gd name="T17" fmla="*/ 1 h 13"/>
                  <a:gd name="T18" fmla="*/ 5 w 9"/>
                  <a:gd name="T19" fmla="*/ 0 h 13"/>
                  <a:gd name="T20" fmla="*/ 8 w 9"/>
                  <a:gd name="T21" fmla="*/ 1 h 13"/>
                  <a:gd name="T22" fmla="*/ 9 w 9"/>
                  <a:gd name="T23" fmla="*/ 4 h 13"/>
                  <a:gd name="T24" fmla="*/ 7 w 9"/>
                  <a:gd name="T25" fmla="*/ 4 h 13"/>
                  <a:gd name="T26" fmla="*/ 6 w 9"/>
                  <a:gd name="T27" fmla="*/ 4 h 13"/>
                  <a:gd name="T28" fmla="*/ 6 w 9"/>
                  <a:gd name="T29" fmla="*/ 3 h 13"/>
                  <a:gd name="T30" fmla="*/ 5 w 9"/>
                  <a:gd name="T31" fmla="*/ 3 h 13"/>
                  <a:gd name="T32" fmla="*/ 3 w 9"/>
                  <a:gd name="T33" fmla="*/ 3 h 13"/>
                  <a:gd name="T34" fmla="*/ 3 w 9"/>
                  <a:gd name="T35" fmla="*/ 5 h 13"/>
                  <a:gd name="T36" fmla="*/ 3 w 9"/>
                  <a:gd name="T37" fmla="*/ 8 h 13"/>
                  <a:gd name="T38" fmla="*/ 4 w 9"/>
                  <a:gd name="T39" fmla="*/ 8 h 13"/>
                  <a:gd name="T40" fmla="*/ 6 w 9"/>
                  <a:gd name="T41" fmla="*/ 8 h 13"/>
                  <a:gd name="T42" fmla="*/ 7 w 9"/>
                  <a:gd name="T43" fmla="*/ 7 h 13"/>
                  <a:gd name="T44" fmla="*/ 2 w 9"/>
                  <a:gd name="T45" fmla="*/ 11 h 13"/>
                  <a:gd name="T46" fmla="*/ 3 w 9"/>
                  <a:gd name="T47" fmla="*/ 11 h 13"/>
                  <a:gd name="T48" fmla="*/ 4 w 9"/>
                  <a:gd name="T49" fmla="*/ 11 h 13"/>
                  <a:gd name="T50" fmla="*/ 5 w 9"/>
                  <a:gd name="T51" fmla="*/ 11 h 13"/>
                  <a:gd name="T52" fmla="*/ 6 w 9"/>
                  <a:gd name="T53" fmla="*/ 12 h 13"/>
                  <a:gd name="T54" fmla="*/ 5 w 9"/>
                  <a:gd name="T55" fmla="*/ 13 h 13"/>
                  <a:gd name="T56" fmla="*/ 5 w 9"/>
                  <a:gd name="T57" fmla="*/ 13 h 13"/>
                  <a:gd name="T58" fmla="*/ 3 w 9"/>
                  <a:gd name="T59" fmla="*/ 13 h 13"/>
                  <a:gd name="T60" fmla="*/ 1 w 9"/>
                  <a:gd name="T61" fmla="*/ 13 h 13"/>
                  <a:gd name="T62" fmla="*/ 2 w 9"/>
                  <a:gd name="T63" fmla="*/ 12 h 13"/>
                  <a:gd name="T64" fmla="*/ 3 w 9"/>
                  <a:gd name="T65" fmla="*/ 12 h 13"/>
                  <a:gd name="T66" fmla="*/ 4 w 9"/>
                  <a:gd name="T67" fmla="*/ 12 h 13"/>
                  <a:gd name="T68" fmla="*/ 4 w 9"/>
                  <a:gd name="T69" fmla="*/ 12 h 13"/>
                  <a:gd name="T70" fmla="*/ 4 w 9"/>
                  <a:gd name="T71" fmla="*/ 12 h 13"/>
                  <a:gd name="T72" fmla="*/ 3 w 9"/>
                  <a:gd name="T73" fmla="*/ 11 h 13"/>
                  <a:gd name="T74" fmla="*/ 2 w 9"/>
                  <a:gd name="T7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" h="13">
                    <a:moveTo>
                      <a:pt x="7" y="7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6" y="11"/>
                      <a:pt x="5" y="11"/>
                      <a:pt x="4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9" y="2"/>
                      <a:pt x="9" y="3"/>
                      <a:pt x="9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8"/>
                      <a:pt x="6" y="7"/>
                      <a:pt x="7" y="7"/>
                    </a:cubicBezTo>
                    <a:close/>
                    <a:moveTo>
                      <a:pt x="2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3" y="13"/>
                      <a:pt x="2" y="13"/>
                      <a:pt x="1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9" name="Freeform 295"/>
              <p:cNvSpPr>
                <a:spLocks noEditPoints="1"/>
              </p:cNvSpPr>
              <p:nvPr/>
            </p:nvSpPr>
            <p:spPr bwMode="auto">
              <a:xfrm>
                <a:off x="6094" y="1940"/>
                <a:ext cx="19" cy="22"/>
              </a:xfrm>
              <a:custGeom>
                <a:avLst/>
                <a:gdLst>
                  <a:gd name="T0" fmla="*/ 7 w 11"/>
                  <a:gd name="T1" fmla="*/ 11 h 13"/>
                  <a:gd name="T2" fmla="*/ 4 w 11"/>
                  <a:gd name="T3" fmla="*/ 11 h 13"/>
                  <a:gd name="T4" fmla="*/ 3 w 11"/>
                  <a:gd name="T5" fmla="*/ 12 h 13"/>
                  <a:gd name="T6" fmla="*/ 0 w 11"/>
                  <a:gd name="T7" fmla="*/ 12 h 13"/>
                  <a:gd name="T8" fmla="*/ 5 w 11"/>
                  <a:gd name="T9" fmla="*/ 2 h 13"/>
                  <a:gd name="T10" fmla="*/ 8 w 11"/>
                  <a:gd name="T11" fmla="*/ 3 h 13"/>
                  <a:gd name="T12" fmla="*/ 11 w 11"/>
                  <a:gd name="T13" fmla="*/ 13 h 13"/>
                  <a:gd name="T14" fmla="*/ 8 w 11"/>
                  <a:gd name="T15" fmla="*/ 13 h 13"/>
                  <a:gd name="T16" fmla="*/ 7 w 11"/>
                  <a:gd name="T17" fmla="*/ 11 h 13"/>
                  <a:gd name="T18" fmla="*/ 8 w 11"/>
                  <a:gd name="T19" fmla="*/ 0 h 13"/>
                  <a:gd name="T20" fmla="*/ 9 w 11"/>
                  <a:gd name="T21" fmla="*/ 0 h 13"/>
                  <a:gd name="T22" fmla="*/ 9 w 11"/>
                  <a:gd name="T23" fmla="*/ 1 h 13"/>
                  <a:gd name="T24" fmla="*/ 9 w 11"/>
                  <a:gd name="T25" fmla="*/ 2 h 13"/>
                  <a:gd name="T26" fmla="*/ 8 w 11"/>
                  <a:gd name="T27" fmla="*/ 2 h 13"/>
                  <a:gd name="T28" fmla="*/ 6 w 11"/>
                  <a:gd name="T29" fmla="*/ 2 h 13"/>
                  <a:gd name="T30" fmla="*/ 6 w 11"/>
                  <a:gd name="T31" fmla="*/ 1 h 13"/>
                  <a:gd name="T32" fmla="*/ 5 w 11"/>
                  <a:gd name="T33" fmla="*/ 1 h 13"/>
                  <a:gd name="T34" fmla="*/ 5 w 11"/>
                  <a:gd name="T35" fmla="*/ 2 h 13"/>
                  <a:gd name="T36" fmla="*/ 4 w 11"/>
                  <a:gd name="T37" fmla="*/ 2 h 13"/>
                  <a:gd name="T38" fmla="*/ 4 w 11"/>
                  <a:gd name="T39" fmla="*/ 1 h 13"/>
                  <a:gd name="T40" fmla="*/ 5 w 11"/>
                  <a:gd name="T41" fmla="*/ 0 h 13"/>
                  <a:gd name="T42" fmla="*/ 6 w 11"/>
                  <a:gd name="T43" fmla="*/ 0 h 13"/>
                  <a:gd name="T44" fmla="*/ 6 w 11"/>
                  <a:gd name="T45" fmla="*/ 0 h 13"/>
                  <a:gd name="T46" fmla="*/ 7 w 11"/>
                  <a:gd name="T47" fmla="*/ 0 h 13"/>
                  <a:gd name="T48" fmla="*/ 8 w 11"/>
                  <a:gd name="T49" fmla="*/ 1 h 13"/>
                  <a:gd name="T50" fmla="*/ 8 w 11"/>
                  <a:gd name="T51" fmla="*/ 1 h 13"/>
                  <a:gd name="T52" fmla="*/ 8 w 11"/>
                  <a:gd name="T53" fmla="*/ 0 h 13"/>
                  <a:gd name="T54" fmla="*/ 7 w 11"/>
                  <a:gd name="T55" fmla="*/ 9 h 13"/>
                  <a:gd name="T56" fmla="*/ 6 w 11"/>
                  <a:gd name="T57" fmla="*/ 5 h 13"/>
                  <a:gd name="T58" fmla="*/ 5 w 11"/>
                  <a:gd name="T59" fmla="*/ 9 h 13"/>
                  <a:gd name="T60" fmla="*/ 7 w 11"/>
                  <a:gd name="T6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13">
                    <a:moveTo>
                      <a:pt x="7" y="11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7" y="11"/>
                    </a:lnTo>
                    <a:close/>
                    <a:moveTo>
                      <a:pt x="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lose/>
                    <a:moveTo>
                      <a:pt x="7" y="9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5" y="9"/>
                      <a:pt x="5" y="9"/>
                      <a:pt x="5" y="9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0" name="Freeform 296"/>
              <p:cNvSpPr>
                <a:spLocks noEditPoints="1"/>
              </p:cNvSpPr>
              <p:nvPr/>
            </p:nvSpPr>
            <p:spPr bwMode="auto">
              <a:xfrm>
                <a:off x="6115" y="1945"/>
                <a:ext cx="17" cy="19"/>
              </a:xfrm>
              <a:custGeom>
                <a:avLst/>
                <a:gdLst>
                  <a:gd name="T0" fmla="*/ 0 w 10"/>
                  <a:gd name="T1" fmla="*/ 5 h 11"/>
                  <a:gd name="T2" fmla="*/ 2 w 10"/>
                  <a:gd name="T3" fmla="*/ 1 h 11"/>
                  <a:gd name="T4" fmla="*/ 6 w 10"/>
                  <a:gd name="T5" fmla="*/ 1 h 11"/>
                  <a:gd name="T6" fmla="*/ 9 w 10"/>
                  <a:gd name="T7" fmla="*/ 2 h 11"/>
                  <a:gd name="T8" fmla="*/ 10 w 10"/>
                  <a:gd name="T9" fmla="*/ 6 h 11"/>
                  <a:gd name="T10" fmla="*/ 9 w 10"/>
                  <a:gd name="T11" fmla="*/ 9 h 11"/>
                  <a:gd name="T12" fmla="*/ 8 w 10"/>
                  <a:gd name="T13" fmla="*/ 10 h 11"/>
                  <a:gd name="T14" fmla="*/ 5 w 10"/>
                  <a:gd name="T15" fmla="*/ 11 h 11"/>
                  <a:gd name="T16" fmla="*/ 2 w 10"/>
                  <a:gd name="T17" fmla="*/ 10 h 11"/>
                  <a:gd name="T18" fmla="*/ 0 w 10"/>
                  <a:gd name="T19" fmla="*/ 8 h 11"/>
                  <a:gd name="T20" fmla="*/ 0 w 10"/>
                  <a:gd name="T21" fmla="*/ 5 h 11"/>
                  <a:gd name="T22" fmla="*/ 3 w 10"/>
                  <a:gd name="T23" fmla="*/ 5 h 11"/>
                  <a:gd name="T24" fmla="*/ 3 w 10"/>
                  <a:gd name="T25" fmla="*/ 8 h 11"/>
                  <a:gd name="T26" fmla="*/ 5 w 10"/>
                  <a:gd name="T27" fmla="*/ 8 h 11"/>
                  <a:gd name="T28" fmla="*/ 6 w 10"/>
                  <a:gd name="T29" fmla="*/ 8 h 11"/>
                  <a:gd name="T30" fmla="*/ 7 w 10"/>
                  <a:gd name="T31" fmla="*/ 6 h 11"/>
                  <a:gd name="T32" fmla="*/ 7 w 10"/>
                  <a:gd name="T33" fmla="*/ 4 h 11"/>
                  <a:gd name="T34" fmla="*/ 5 w 10"/>
                  <a:gd name="T35" fmla="*/ 3 h 11"/>
                  <a:gd name="T36" fmla="*/ 4 w 10"/>
                  <a:gd name="T37" fmla="*/ 3 h 11"/>
                  <a:gd name="T38" fmla="*/ 3 w 10"/>
                  <a:gd name="T3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1">
                    <a:moveTo>
                      <a:pt x="0" y="5"/>
                    </a:moveTo>
                    <a:cubicBezTo>
                      <a:pt x="0" y="3"/>
                      <a:pt x="1" y="2"/>
                      <a:pt x="2" y="1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7" y="1"/>
                      <a:pt x="9" y="1"/>
                      <a:pt x="9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7"/>
                      <a:pt x="10" y="8"/>
                      <a:pt x="9" y="9"/>
                    </a:cubicBezTo>
                    <a:cubicBezTo>
                      <a:pt x="9" y="10"/>
                      <a:pt x="8" y="10"/>
                      <a:pt x="8" y="10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4" y="11"/>
                      <a:pt x="3" y="10"/>
                      <a:pt x="2" y="10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  <a:moveTo>
                      <a:pt x="3" y="5"/>
                    </a:moveTo>
                    <a:cubicBezTo>
                      <a:pt x="3" y="6"/>
                      <a:pt x="3" y="7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1" name="Freeform 297"/>
              <p:cNvSpPr>
                <a:spLocks noEditPoints="1"/>
              </p:cNvSpPr>
              <p:nvPr/>
            </p:nvSpPr>
            <p:spPr bwMode="auto">
              <a:xfrm>
                <a:off x="4989" y="2338"/>
                <a:ext cx="16" cy="17"/>
              </a:xfrm>
              <a:custGeom>
                <a:avLst/>
                <a:gdLst>
                  <a:gd name="T0" fmla="*/ 0 w 9"/>
                  <a:gd name="T1" fmla="*/ 0 h 10"/>
                  <a:gd name="T2" fmla="*/ 5 w 9"/>
                  <a:gd name="T3" fmla="*/ 0 h 10"/>
                  <a:gd name="T4" fmla="*/ 7 w 9"/>
                  <a:gd name="T5" fmla="*/ 0 h 10"/>
                  <a:gd name="T6" fmla="*/ 8 w 9"/>
                  <a:gd name="T7" fmla="*/ 1 h 10"/>
                  <a:gd name="T8" fmla="*/ 9 w 9"/>
                  <a:gd name="T9" fmla="*/ 3 h 10"/>
                  <a:gd name="T10" fmla="*/ 9 w 9"/>
                  <a:gd name="T11" fmla="*/ 5 h 10"/>
                  <a:gd name="T12" fmla="*/ 9 w 9"/>
                  <a:gd name="T13" fmla="*/ 7 h 10"/>
                  <a:gd name="T14" fmla="*/ 8 w 9"/>
                  <a:gd name="T15" fmla="*/ 9 h 10"/>
                  <a:gd name="T16" fmla="*/ 6 w 9"/>
                  <a:gd name="T17" fmla="*/ 10 h 10"/>
                  <a:gd name="T18" fmla="*/ 5 w 9"/>
                  <a:gd name="T19" fmla="*/ 10 h 10"/>
                  <a:gd name="T20" fmla="*/ 0 w 9"/>
                  <a:gd name="T21" fmla="*/ 10 h 10"/>
                  <a:gd name="T22" fmla="*/ 0 w 9"/>
                  <a:gd name="T23" fmla="*/ 0 h 10"/>
                  <a:gd name="T24" fmla="*/ 3 w 9"/>
                  <a:gd name="T25" fmla="*/ 2 h 10"/>
                  <a:gd name="T26" fmla="*/ 3 w 9"/>
                  <a:gd name="T27" fmla="*/ 8 h 10"/>
                  <a:gd name="T28" fmla="*/ 4 w 9"/>
                  <a:gd name="T29" fmla="*/ 8 h 10"/>
                  <a:gd name="T30" fmla="*/ 5 w 9"/>
                  <a:gd name="T31" fmla="*/ 7 h 10"/>
                  <a:gd name="T32" fmla="*/ 6 w 9"/>
                  <a:gd name="T33" fmla="*/ 7 h 10"/>
                  <a:gd name="T34" fmla="*/ 6 w 9"/>
                  <a:gd name="T35" fmla="*/ 5 h 10"/>
                  <a:gd name="T36" fmla="*/ 6 w 9"/>
                  <a:gd name="T37" fmla="*/ 3 h 10"/>
                  <a:gd name="T38" fmla="*/ 4 w 9"/>
                  <a:gd name="T39" fmla="*/ 2 h 10"/>
                  <a:gd name="T40" fmla="*/ 3 w 9"/>
                  <a:gd name="T4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8" y="8"/>
                      <a:pt x="8" y="9"/>
                    </a:cubicBezTo>
                    <a:cubicBezTo>
                      <a:pt x="7" y="9"/>
                      <a:pt x="7" y="9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0" y="0"/>
                    </a:lnTo>
                    <a:close/>
                    <a:moveTo>
                      <a:pt x="3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2"/>
                      <a:pt x="5" y="2"/>
                      <a:pt x="4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2" name="Rectangle 298"/>
              <p:cNvSpPr>
                <a:spLocks noChangeArrowheads="1"/>
              </p:cNvSpPr>
              <p:nvPr/>
            </p:nvSpPr>
            <p:spPr bwMode="auto">
              <a:xfrm>
                <a:off x="5008" y="2338"/>
                <a:ext cx="5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3" name="Freeform 299"/>
              <p:cNvSpPr>
                <a:spLocks/>
              </p:cNvSpPr>
              <p:nvPr/>
            </p:nvSpPr>
            <p:spPr bwMode="auto">
              <a:xfrm>
                <a:off x="5017" y="2338"/>
                <a:ext cx="13" cy="17"/>
              </a:xfrm>
              <a:custGeom>
                <a:avLst/>
                <a:gdLst>
                  <a:gd name="T0" fmla="*/ 0 w 13"/>
                  <a:gd name="T1" fmla="*/ 0 h 17"/>
                  <a:gd name="T2" fmla="*/ 13 w 13"/>
                  <a:gd name="T3" fmla="*/ 0 h 17"/>
                  <a:gd name="T4" fmla="*/ 13 w 13"/>
                  <a:gd name="T5" fmla="*/ 3 h 17"/>
                  <a:gd name="T6" fmla="*/ 5 w 13"/>
                  <a:gd name="T7" fmla="*/ 3 h 17"/>
                  <a:gd name="T8" fmla="*/ 5 w 13"/>
                  <a:gd name="T9" fmla="*/ 7 h 17"/>
                  <a:gd name="T10" fmla="*/ 12 w 13"/>
                  <a:gd name="T11" fmla="*/ 7 h 17"/>
                  <a:gd name="T12" fmla="*/ 12 w 13"/>
                  <a:gd name="T13" fmla="*/ 10 h 17"/>
                  <a:gd name="T14" fmla="*/ 5 w 13"/>
                  <a:gd name="T15" fmla="*/ 10 h 17"/>
                  <a:gd name="T16" fmla="*/ 5 w 13"/>
                  <a:gd name="T17" fmla="*/ 17 h 17"/>
                  <a:gd name="T18" fmla="*/ 0 w 13"/>
                  <a:gd name="T19" fmla="*/ 17 h 17"/>
                  <a:gd name="T20" fmla="*/ 0 w 13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7">
                    <a:moveTo>
                      <a:pt x="0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5" y="10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4" name="Freeform 300"/>
              <p:cNvSpPr>
                <a:spLocks noEditPoints="1"/>
              </p:cNvSpPr>
              <p:nvPr/>
            </p:nvSpPr>
            <p:spPr bwMode="auto">
              <a:xfrm>
                <a:off x="5034" y="2333"/>
                <a:ext cx="5" cy="22"/>
              </a:xfrm>
              <a:custGeom>
                <a:avLst/>
                <a:gdLst>
                  <a:gd name="T0" fmla="*/ 0 w 5"/>
                  <a:gd name="T1" fmla="*/ 5 h 22"/>
                  <a:gd name="T2" fmla="*/ 5 w 5"/>
                  <a:gd name="T3" fmla="*/ 5 h 22"/>
                  <a:gd name="T4" fmla="*/ 5 w 5"/>
                  <a:gd name="T5" fmla="*/ 22 h 22"/>
                  <a:gd name="T6" fmla="*/ 0 w 5"/>
                  <a:gd name="T7" fmla="*/ 22 h 22"/>
                  <a:gd name="T8" fmla="*/ 0 w 5"/>
                  <a:gd name="T9" fmla="*/ 5 h 22"/>
                  <a:gd name="T10" fmla="*/ 1 w 5"/>
                  <a:gd name="T11" fmla="*/ 0 h 22"/>
                  <a:gd name="T12" fmla="*/ 5 w 5"/>
                  <a:gd name="T13" fmla="*/ 0 h 22"/>
                  <a:gd name="T14" fmla="*/ 1 w 5"/>
                  <a:gd name="T15" fmla="*/ 3 h 22"/>
                  <a:gd name="T16" fmla="*/ 0 w 5"/>
                  <a:gd name="T17" fmla="*/ 3 h 22"/>
                  <a:gd name="T18" fmla="*/ 1 w 5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2">
                    <a:moveTo>
                      <a:pt x="0" y="5"/>
                    </a:moveTo>
                    <a:lnTo>
                      <a:pt x="5" y="5"/>
                    </a:lnTo>
                    <a:lnTo>
                      <a:pt x="5" y="22"/>
                    </a:lnTo>
                    <a:lnTo>
                      <a:pt x="0" y="22"/>
                    </a:lnTo>
                    <a:lnTo>
                      <a:pt x="0" y="5"/>
                    </a:lnTo>
                    <a:close/>
                    <a:moveTo>
                      <a:pt x="1" y="0"/>
                    </a:moveTo>
                    <a:lnTo>
                      <a:pt x="5" y="0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5" name="Freeform 301"/>
              <p:cNvSpPr>
                <a:spLocks/>
              </p:cNvSpPr>
              <p:nvPr/>
            </p:nvSpPr>
            <p:spPr bwMode="auto">
              <a:xfrm>
                <a:off x="5041" y="2338"/>
                <a:ext cx="17" cy="17"/>
              </a:xfrm>
              <a:custGeom>
                <a:avLst/>
                <a:gdLst>
                  <a:gd name="T0" fmla="*/ 7 w 10"/>
                  <a:gd name="T1" fmla="*/ 6 h 10"/>
                  <a:gd name="T2" fmla="*/ 10 w 10"/>
                  <a:gd name="T3" fmla="*/ 7 h 10"/>
                  <a:gd name="T4" fmla="*/ 9 w 10"/>
                  <a:gd name="T5" fmla="*/ 8 h 10"/>
                  <a:gd name="T6" fmla="*/ 8 w 10"/>
                  <a:gd name="T7" fmla="*/ 10 h 10"/>
                  <a:gd name="T8" fmla="*/ 6 w 10"/>
                  <a:gd name="T9" fmla="*/ 10 h 10"/>
                  <a:gd name="T10" fmla="*/ 3 w 10"/>
                  <a:gd name="T11" fmla="*/ 10 h 10"/>
                  <a:gd name="T12" fmla="*/ 1 w 10"/>
                  <a:gd name="T13" fmla="*/ 8 h 10"/>
                  <a:gd name="T14" fmla="*/ 0 w 10"/>
                  <a:gd name="T15" fmla="*/ 5 h 10"/>
                  <a:gd name="T16" fmla="*/ 2 w 10"/>
                  <a:gd name="T17" fmla="*/ 1 h 10"/>
                  <a:gd name="T18" fmla="*/ 5 w 10"/>
                  <a:gd name="T19" fmla="*/ 0 h 10"/>
                  <a:gd name="T20" fmla="*/ 8 w 10"/>
                  <a:gd name="T21" fmla="*/ 1 h 10"/>
                  <a:gd name="T22" fmla="*/ 10 w 10"/>
                  <a:gd name="T23" fmla="*/ 3 h 10"/>
                  <a:gd name="T24" fmla="*/ 7 w 10"/>
                  <a:gd name="T25" fmla="*/ 3 h 10"/>
                  <a:gd name="T26" fmla="*/ 7 w 10"/>
                  <a:gd name="T27" fmla="*/ 3 h 10"/>
                  <a:gd name="T28" fmla="*/ 6 w 10"/>
                  <a:gd name="T29" fmla="*/ 2 h 10"/>
                  <a:gd name="T30" fmla="*/ 6 w 10"/>
                  <a:gd name="T31" fmla="*/ 2 h 10"/>
                  <a:gd name="T32" fmla="*/ 4 w 10"/>
                  <a:gd name="T33" fmla="*/ 3 h 10"/>
                  <a:gd name="T34" fmla="*/ 3 w 10"/>
                  <a:gd name="T35" fmla="*/ 5 h 10"/>
                  <a:gd name="T36" fmla="*/ 4 w 10"/>
                  <a:gd name="T37" fmla="*/ 7 h 10"/>
                  <a:gd name="T38" fmla="*/ 5 w 10"/>
                  <a:gd name="T39" fmla="*/ 8 h 10"/>
                  <a:gd name="T40" fmla="*/ 7 w 10"/>
                  <a:gd name="T41" fmla="*/ 7 h 10"/>
                  <a:gd name="T42" fmla="*/ 7 w 10"/>
                  <a:gd name="T4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7" y="6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8"/>
                      <a:pt x="9" y="8"/>
                    </a:cubicBezTo>
                    <a:cubicBezTo>
                      <a:pt x="9" y="9"/>
                      <a:pt x="8" y="9"/>
                      <a:pt x="8" y="10"/>
                    </a:cubicBezTo>
                    <a:cubicBezTo>
                      <a:pt x="7" y="10"/>
                      <a:pt x="6" y="10"/>
                      <a:pt x="6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2" y="9"/>
                      <a:pt x="2" y="9"/>
                      <a:pt x="1" y="8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10" y="2"/>
                      <a:pt x="10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3" y="6"/>
                      <a:pt x="4" y="7"/>
                      <a:pt x="4" y="7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6" name="Rectangle 302"/>
              <p:cNvSpPr>
                <a:spLocks noChangeArrowheads="1"/>
              </p:cNvSpPr>
              <p:nvPr/>
            </p:nvSpPr>
            <p:spPr bwMode="auto">
              <a:xfrm>
                <a:off x="5061" y="2338"/>
                <a:ext cx="5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7" name="Freeform 303"/>
              <p:cNvSpPr>
                <a:spLocks/>
              </p:cNvSpPr>
              <p:nvPr/>
            </p:nvSpPr>
            <p:spPr bwMode="auto">
              <a:xfrm>
                <a:off x="5070" y="2338"/>
                <a:ext cx="13" cy="17"/>
              </a:xfrm>
              <a:custGeom>
                <a:avLst/>
                <a:gdLst>
                  <a:gd name="T0" fmla="*/ 0 w 13"/>
                  <a:gd name="T1" fmla="*/ 0 h 17"/>
                  <a:gd name="T2" fmla="*/ 5 w 13"/>
                  <a:gd name="T3" fmla="*/ 0 h 17"/>
                  <a:gd name="T4" fmla="*/ 5 w 13"/>
                  <a:gd name="T5" fmla="*/ 12 h 17"/>
                  <a:gd name="T6" fmla="*/ 13 w 13"/>
                  <a:gd name="T7" fmla="*/ 12 h 17"/>
                  <a:gd name="T8" fmla="*/ 13 w 13"/>
                  <a:gd name="T9" fmla="*/ 17 h 17"/>
                  <a:gd name="T10" fmla="*/ 0 w 13"/>
                  <a:gd name="T11" fmla="*/ 17 h 17"/>
                  <a:gd name="T12" fmla="*/ 0 w 1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0" y="0"/>
                    </a:moveTo>
                    <a:lnTo>
                      <a:pt x="5" y="0"/>
                    </a:lnTo>
                    <a:lnTo>
                      <a:pt x="5" y="12"/>
                    </a:lnTo>
                    <a:lnTo>
                      <a:pt x="13" y="12"/>
                    </a:lnTo>
                    <a:lnTo>
                      <a:pt x="13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8" name="Freeform 304"/>
              <p:cNvSpPr>
                <a:spLocks noEditPoints="1"/>
              </p:cNvSpPr>
              <p:nvPr/>
            </p:nvSpPr>
            <p:spPr bwMode="auto">
              <a:xfrm>
                <a:off x="5246" y="2420"/>
                <a:ext cx="16" cy="18"/>
              </a:xfrm>
              <a:custGeom>
                <a:avLst/>
                <a:gdLst>
                  <a:gd name="T0" fmla="*/ 0 w 9"/>
                  <a:gd name="T1" fmla="*/ 0 h 10"/>
                  <a:gd name="T2" fmla="*/ 6 w 9"/>
                  <a:gd name="T3" fmla="*/ 0 h 10"/>
                  <a:gd name="T4" fmla="*/ 8 w 9"/>
                  <a:gd name="T5" fmla="*/ 1 h 10"/>
                  <a:gd name="T6" fmla="*/ 9 w 9"/>
                  <a:gd name="T7" fmla="*/ 2 h 10"/>
                  <a:gd name="T8" fmla="*/ 8 w 9"/>
                  <a:gd name="T9" fmla="*/ 4 h 10"/>
                  <a:gd name="T10" fmla="*/ 7 w 9"/>
                  <a:gd name="T11" fmla="*/ 5 h 10"/>
                  <a:gd name="T12" fmla="*/ 9 w 9"/>
                  <a:gd name="T13" fmla="*/ 5 h 10"/>
                  <a:gd name="T14" fmla="*/ 9 w 9"/>
                  <a:gd name="T15" fmla="*/ 7 h 10"/>
                  <a:gd name="T16" fmla="*/ 9 w 9"/>
                  <a:gd name="T17" fmla="*/ 8 h 10"/>
                  <a:gd name="T18" fmla="*/ 8 w 9"/>
                  <a:gd name="T19" fmla="*/ 9 h 10"/>
                  <a:gd name="T20" fmla="*/ 7 w 9"/>
                  <a:gd name="T21" fmla="*/ 10 h 10"/>
                  <a:gd name="T22" fmla="*/ 5 w 9"/>
                  <a:gd name="T23" fmla="*/ 10 h 10"/>
                  <a:gd name="T24" fmla="*/ 0 w 9"/>
                  <a:gd name="T25" fmla="*/ 10 h 10"/>
                  <a:gd name="T26" fmla="*/ 0 w 9"/>
                  <a:gd name="T27" fmla="*/ 0 h 10"/>
                  <a:gd name="T28" fmla="*/ 3 w 9"/>
                  <a:gd name="T29" fmla="*/ 4 h 10"/>
                  <a:gd name="T30" fmla="*/ 4 w 9"/>
                  <a:gd name="T31" fmla="*/ 4 h 10"/>
                  <a:gd name="T32" fmla="*/ 5 w 9"/>
                  <a:gd name="T33" fmla="*/ 4 h 10"/>
                  <a:gd name="T34" fmla="*/ 6 w 9"/>
                  <a:gd name="T35" fmla="*/ 3 h 10"/>
                  <a:gd name="T36" fmla="*/ 5 w 9"/>
                  <a:gd name="T37" fmla="*/ 2 h 10"/>
                  <a:gd name="T38" fmla="*/ 4 w 9"/>
                  <a:gd name="T39" fmla="*/ 2 h 10"/>
                  <a:gd name="T40" fmla="*/ 3 w 9"/>
                  <a:gd name="T41" fmla="*/ 2 h 10"/>
                  <a:gd name="T42" fmla="*/ 3 w 9"/>
                  <a:gd name="T43" fmla="*/ 4 h 10"/>
                  <a:gd name="T44" fmla="*/ 3 w 9"/>
                  <a:gd name="T45" fmla="*/ 8 h 10"/>
                  <a:gd name="T46" fmla="*/ 5 w 9"/>
                  <a:gd name="T47" fmla="*/ 8 h 10"/>
                  <a:gd name="T48" fmla="*/ 6 w 9"/>
                  <a:gd name="T49" fmla="*/ 7 h 10"/>
                  <a:gd name="T50" fmla="*/ 6 w 9"/>
                  <a:gd name="T51" fmla="*/ 7 h 10"/>
                  <a:gd name="T52" fmla="*/ 6 w 9"/>
                  <a:gd name="T53" fmla="*/ 6 h 10"/>
                  <a:gd name="T54" fmla="*/ 5 w 9"/>
                  <a:gd name="T55" fmla="*/ 6 h 10"/>
                  <a:gd name="T56" fmla="*/ 3 w 9"/>
                  <a:gd name="T57" fmla="*/ 6 h 10"/>
                  <a:gd name="T58" fmla="*/ 3 w 9"/>
                  <a:gd name="T5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ubicBezTo>
                      <a:pt x="9" y="3"/>
                      <a:pt x="9" y="3"/>
                      <a:pt x="8" y="4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8" y="9"/>
                      <a:pt x="8" y="9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0" y="0"/>
                    </a:lnTo>
                    <a:close/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4"/>
                    </a:lnTo>
                    <a:close/>
                    <a:moveTo>
                      <a:pt x="3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9" name="Freeform 305"/>
              <p:cNvSpPr>
                <a:spLocks noEditPoints="1"/>
              </p:cNvSpPr>
              <p:nvPr/>
            </p:nvSpPr>
            <p:spPr bwMode="auto">
              <a:xfrm>
                <a:off x="5265" y="2420"/>
                <a:ext cx="17" cy="18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0 h 10"/>
                  <a:gd name="T4" fmla="*/ 5 w 10"/>
                  <a:gd name="T5" fmla="*/ 0 h 10"/>
                  <a:gd name="T6" fmla="*/ 7 w 10"/>
                  <a:gd name="T7" fmla="*/ 0 h 10"/>
                  <a:gd name="T8" fmla="*/ 8 w 10"/>
                  <a:gd name="T9" fmla="*/ 1 h 10"/>
                  <a:gd name="T10" fmla="*/ 9 w 10"/>
                  <a:gd name="T11" fmla="*/ 3 h 10"/>
                  <a:gd name="T12" fmla="*/ 8 w 10"/>
                  <a:gd name="T13" fmla="*/ 4 h 10"/>
                  <a:gd name="T14" fmla="*/ 7 w 10"/>
                  <a:gd name="T15" fmla="*/ 5 h 10"/>
                  <a:gd name="T16" fmla="*/ 6 w 10"/>
                  <a:gd name="T17" fmla="*/ 5 h 10"/>
                  <a:gd name="T18" fmla="*/ 7 w 10"/>
                  <a:gd name="T19" fmla="*/ 6 h 10"/>
                  <a:gd name="T20" fmla="*/ 8 w 10"/>
                  <a:gd name="T21" fmla="*/ 6 h 10"/>
                  <a:gd name="T22" fmla="*/ 8 w 10"/>
                  <a:gd name="T23" fmla="*/ 7 h 10"/>
                  <a:gd name="T24" fmla="*/ 10 w 10"/>
                  <a:gd name="T25" fmla="*/ 10 h 10"/>
                  <a:gd name="T26" fmla="*/ 6 w 10"/>
                  <a:gd name="T27" fmla="*/ 10 h 10"/>
                  <a:gd name="T28" fmla="*/ 4 w 10"/>
                  <a:gd name="T29" fmla="*/ 7 h 10"/>
                  <a:gd name="T30" fmla="*/ 4 w 10"/>
                  <a:gd name="T31" fmla="*/ 6 h 10"/>
                  <a:gd name="T32" fmla="*/ 3 w 10"/>
                  <a:gd name="T33" fmla="*/ 6 h 10"/>
                  <a:gd name="T34" fmla="*/ 3 w 10"/>
                  <a:gd name="T35" fmla="*/ 6 h 10"/>
                  <a:gd name="T36" fmla="*/ 3 w 10"/>
                  <a:gd name="T37" fmla="*/ 10 h 10"/>
                  <a:gd name="T38" fmla="*/ 0 w 10"/>
                  <a:gd name="T39" fmla="*/ 10 h 10"/>
                  <a:gd name="T40" fmla="*/ 3 w 10"/>
                  <a:gd name="T41" fmla="*/ 4 h 10"/>
                  <a:gd name="T42" fmla="*/ 4 w 10"/>
                  <a:gd name="T43" fmla="*/ 4 h 10"/>
                  <a:gd name="T44" fmla="*/ 5 w 10"/>
                  <a:gd name="T45" fmla="*/ 4 h 10"/>
                  <a:gd name="T46" fmla="*/ 5 w 10"/>
                  <a:gd name="T47" fmla="*/ 4 h 10"/>
                  <a:gd name="T48" fmla="*/ 6 w 10"/>
                  <a:gd name="T49" fmla="*/ 3 h 10"/>
                  <a:gd name="T50" fmla="*/ 5 w 10"/>
                  <a:gd name="T51" fmla="*/ 2 h 10"/>
                  <a:gd name="T52" fmla="*/ 4 w 10"/>
                  <a:gd name="T53" fmla="*/ 2 h 10"/>
                  <a:gd name="T54" fmla="*/ 3 w 10"/>
                  <a:gd name="T55" fmla="*/ 2 h 10"/>
                  <a:gd name="T56" fmla="*/ 3 w 10"/>
                  <a:gd name="T5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0"/>
                      <a:pt x="3" y="10"/>
                      <a:pt x="3" y="10"/>
                    </a:cubicBezTo>
                    <a:lnTo>
                      <a:pt x="0" y="10"/>
                    </a:lnTo>
                    <a:close/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0" name="Freeform 306"/>
              <p:cNvSpPr>
                <a:spLocks noEditPoints="1"/>
              </p:cNvSpPr>
              <p:nvPr/>
            </p:nvSpPr>
            <p:spPr bwMode="auto">
              <a:xfrm>
                <a:off x="5282" y="2420"/>
                <a:ext cx="17" cy="18"/>
              </a:xfrm>
              <a:custGeom>
                <a:avLst/>
                <a:gdLst>
                  <a:gd name="T0" fmla="*/ 12 w 17"/>
                  <a:gd name="T1" fmla="*/ 14 h 18"/>
                  <a:gd name="T2" fmla="*/ 5 w 17"/>
                  <a:gd name="T3" fmla="*/ 14 h 18"/>
                  <a:gd name="T4" fmla="*/ 5 w 17"/>
                  <a:gd name="T5" fmla="*/ 18 h 18"/>
                  <a:gd name="T6" fmla="*/ 0 w 17"/>
                  <a:gd name="T7" fmla="*/ 18 h 18"/>
                  <a:gd name="T8" fmla="*/ 5 w 17"/>
                  <a:gd name="T9" fmla="*/ 0 h 18"/>
                  <a:gd name="T10" fmla="*/ 12 w 17"/>
                  <a:gd name="T11" fmla="*/ 0 h 18"/>
                  <a:gd name="T12" fmla="*/ 17 w 17"/>
                  <a:gd name="T13" fmla="*/ 18 h 18"/>
                  <a:gd name="T14" fmla="*/ 12 w 17"/>
                  <a:gd name="T15" fmla="*/ 18 h 18"/>
                  <a:gd name="T16" fmla="*/ 12 w 17"/>
                  <a:gd name="T17" fmla="*/ 14 h 18"/>
                  <a:gd name="T18" fmla="*/ 10 w 17"/>
                  <a:gd name="T19" fmla="*/ 11 h 18"/>
                  <a:gd name="T20" fmla="*/ 9 w 17"/>
                  <a:gd name="T21" fmla="*/ 5 h 18"/>
                  <a:gd name="T22" fmla="*/ 7 w 17"/>
                  <a:gd name="T23" fmla="*/ 11 h 18"/>
                  <a:gd name="T24" fmla="*/ 10 w 17"/>
                  <a:gd name="T25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8">
                    <a:moveTo>
                      <a:pt x="12" y="14"/>
                    </a:moveTo>
                    <a:lnTo>
                      <a:pt x="5" y="14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7" y="18"/>
                    </a:lnTo>
                    <a:lnTo>
                      <a:pt x="12" y="18"/>
                    </a:lnTo>
                    <a:lnTo>
                      <a:pt x="12" y="14"/>
                    </a:lnTo>
                    <a:close/>
                    <a:moveTo>
                      <a:pt x="10" y="11"/>
                    </a:moveTo>
                    <a:lnTo>
                      <a:pt x="9" y="5"/>
                    </a:lnTo>
                    <a:lnTo>
                      <a:pt x="7" y="11"/>
                    </a:lnTo>
                    <a:lnTo>
                      <a:pt x="1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1" name="Freeform 307"/>
              <p:cNvSpPr>
                <a:spLocks/>
              </p:cNvSpPr>
              <p:nvPr/>
            </p:nvSpPr>
            <p:spPr bwMode="auto">
              <a:xfrm>
                <a:off x="5301" y="2420"/>
                <a:ext cx="15" cy="18"/>
              </a:xfrm>
              <a:custGeom>
                <a:avLst/>
                <a:gdLst>
                  <a:gd name="T0" fmla="*/ 0 w 9"/>
                  <a:gd name="T1" fmla="*/ 7 h 10"/>
                  <a:gd name="T2" fmla="*/ 3 w 9"/>
                  <a:gd name="T3" fmla="*/ 6 h 10"/>
                  <a:gd name="T4" fmla="*/ 3 w 9"/>
                  <a:gd name="T5" fmla="*/ 7 h 10"/>
                  <a:gd name="T6" fmla="*/ 4 w 9"/>
                  <a:gd name="T7" fmla="*/ 8 h 10"/>
                  <a:gd name="T8" fmla="*/ 5 w 9"/>
                  <a:gd name="T9" fmla="*/ 8 h 10"/>
                  <a:gd name="T10" fmla="*/ 6 w 9"/>
                  <a:gd name="T11" fmla="*/ 7 h 10"/>
                  <a:gd name="T12" fmla="*/ 5 w 9"/>
                  <a:gd name="T13" fmla="*/ 6 h 10"/>
                  <a:gd name="T14" fmla="*/ 4 w 9"/>
                  <a:gd name="T15" fmla="*/ 6 h 10"/>
                  <a:gd name="T16" fmla="*/ 1 w 9"/>
                  <a:gd name="T17" fmla="*/ 5 h 10"/>
                  <a:gd name="T18" fmla="*/ 0 w 9"/>
                  <a:gd name="T19" fmla="*/ 3 h 10"/>
                  <a:gd name="T20" fmla="*/ 1 w 9"/>
                  <a:gd name="T21" fmla="*/ 1 h 10"/>
                  <a:gd name="T22" fmla="*/ 2 w 9"/>
                  <a:gd name="T23" fmla="*/ 0 h 10"/>
                  <a:gd name="T24" fmla="*/ 4 w 9"/>
                  <a:gd name="T25" fmla="*/ 0 h 10"/>
                  <a:gd name="T26" fmla="*/ 7 w 9"/>
                  <a:gd name="T27" fmla="*/ 0 h 10"/>
                  <a:gd name="T28" fmla="*/ 8 w 9"/>
                  <a:gd name="T29" fmla="*/ 3 h 10"/>
                  <a:gd name="T30" fmla="*/ 6 w 9"/>
                  <a:gd name="T31" fmla="*/ 3 h 10"/>
                  <a:gd name="T32" fmla="*/ 5 w 9"/>
                  <a:gd name="T33" fmla="*/ 2 h 10"/>
                  <a:gd name="T34" fmla="*/ 4 w 9"/>
                  <a:gd name="T35" fmla="*/ 2 h 10"/>
                  <a:gd name="T36" fmla="*/ 3 w 9"/>
                  <a:gd name="T37" fmla="*/ 2 h 10"/>
                  <a:gd name="T38" fmla="*/ 3 w 9"/>
                  <a:gd name="T39" fmla="*/ 2 h 10"/>
                  <a:gd name="T40" fmla="*/ 3 w 9"/>
                  <a:gd name="T41" fmla="*/ 3 h 10"/>
                  <a:gd name="T42" fmla="*/ 4 w 9"/>
                  <a:gd name="T43" fmla="*/ 3 h 10"/>
                  <a:gd name="T44" fmla="*/ 7 w 9"/>
                  <a:gd name="T45" fmla="*/ 4 h 10"/>
                  <a:gd name="T46" fmla="*/ 8 w 9"/>
                  <a:gd name="T47" fmla="*/ 5 h 10"/>
                  <a:gd name="T48" fmla="*/ 9 w 9"/>
                  <a:gd name="T49" fmla="*/ 7 h 10"/>
                  <a:gd name="T50" fmla="*/ 8 w 9"/>
                  <a:gd name="T51" fmla="*/ 8 h 10"/>
                  <a:gd name="T52" fmla="*/ 7 w 9"/>
                  <a:gd name="T53" fmla="*/ 10 h 10"/>
                  <a:gd name="T54" fmla="*/ 4 w 9"/>
                  <a:gd name="T55" fmla="*/ 10 h 10"/>
                  <a:gd name="T56" fmla="*/ 1 w 9"/>
                  <a:gd name="T57" fmla="*/ 9 h 10"/>
                  <a:gd name="T58" fmla="*/ 0 w 9"/>
                  <a:gd name="T5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10">
                    <a:moveTo>
                      <a:pt x="0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7"/>
                      <a:pt x="6" y="7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1"/>
                      <a:pt x="8" y="2"/>
                      <a:pt x="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8" y="8"/>
                    </a:cubicBezTo>
                    <a:cubicBezTo>
                      <a:pt x="8" y="9"/>
                      <a:pt x="7" y="9"/>
                      <a:pt x="7" y="10"/>
                    </a:cubicBezTo>
                    <a:cubicBezTo>
                      <a:pt x="6" y="10"/>
                      <a:pt x="5" y="10"/>
                      <a:pt x="4" y="10"/>
                    </a:cubicBezTo>
                    <a:cubicBezTo>
                      <a:pt x="3" y="10"/>
                      <a:pt x="2" y="10"/>
                      <a:pt x="1" y="9"/>
                    </a:cubicBezTo>
                    <a:cubicBezTo>
                      <a:pt x="0" y="8"/>
                      <a:pt x="0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2" name="Rectangle 308"/>
              <p:cNvSpPr>
                <a:spLocks noChangeArrowheads="1"/>
              </p:cNvSpPr>
              <p:nvPr/>
            </p:nvSpPr>
            <p:spPr bwMode="auto">
              <a:xfrm>
                <a:off x="5318" y="2420"/>
                <a:ext cx="5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3" name="Freeform 309"/>
              <p:cNvSpPr>
                <a:spLocks/>
              </p:cNvSpPr>
              <p:nvPr/>
            </p:nvSpPr>
            <p:spPr bwMode="auto">
              <a:xfrm>
                <a:off x="5328" y="2420"/>
                <a:ext cx="14" cy="18"/>
              </a:xfrm>
              <a:custGeom>
                <a:avLst/>
                <a:gdLst>
                  <a:gd name="T0" fmla="*/ 0 w 14"/>
                  <a:gd name="T1" fmla="*/ 0 h 18"/>
                  <a:gd name="T2" fmla="*/ 6 w 14"/>
                  <a:gd name="T3" fmla="*/ 0 h 18"/>
                  <a:gd name="T4" fmla="*/ 6 w 14"/>
                  <a:gd name="T5" fmla="*/ 12 h 18"/>
                  <a:gd name="T6" fmla="*/ 14 w 14"/>
                  <a:gd name="T7" fmla="*/ 12 h 18"/>
                  <a:gd name="T8" fmla="*/ 14 w 14"/>
                  <a:gd name="T9" fmla="*/ 18 h 18"/>
                  <a:gd name="T10" fmla="*/ 0 w 14"/>
                  <a:gd name="T11" fmla="*/ 18 h 18"/>
                  <a:gd name="T12" fmla="*/ 0 w 1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6" y="0"/>
                    </a:lnTo>
                    <a:lnTo>
                      <a:pt x="6" y="12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" name="Freeform 310"/>
              <p:cNvSpPr>
                <a:spLocks/>
              </p:cNvSpPr>
              <p:nvPr/>
            </p:nvSpPr>
            <p:spPr bwMode="auto">
              <a:xfrm>
                <a:off x="4993" y="2503"/>
                <a:ext cx="17" cy="17"/>
              </a:xfrm>
              <a:custGeom>
                <a:avLst/>
                <a:gdLst>
                  <a:gd name="T0" fmla="*/ 5 w 10"/>
                  <a:gd name="T1" fmla="*/ 6 h 10"/>
                  <a:gd name="T2" fmla="*/ 5 w 10"/>
                  <a:gd name="T3" fmla="*/ 4 h 10"/>
                  <a:gd name="T4" fmla="*/ 10 w 10"/>
                  <a:gd name="T5" fmla="*/ 4 h 10"/>
                  <a:gd name="T6" fmla="*/ 10 w 10"/>
                  <a:gd name="T7" fmla="*/ 8 h 10"/>
                  <a:gd name="T8" fmla="*/ 7 w 10"/>
                  <a:gd name="T9" fmla="*/ 10 h 10"/>
                  <a:gd name="T10" fmla="*/ 5 w 10"/>
                  <a:gd name="T11" fmla="*/ 10 h 10"/>
                  <a:gd name="T12" fmla="*/ 2 w 10"/>
                  <a:gd name="T13" fmla="*/ 9 h 10"/>
                  <a:gd name="T14" fmla="*/ 0 w 10"/>
                  <a:gd name="T15" fmla="*/ 8 h 10"/>
                  <a:gd name="T16" fmla="*/ 0 w 10"/>
                  <a:gd name="T17" fmla="*/ 5 h 10"/>
                  <a:gd name="T18" fmla="*/ 0 w 10"/>
                  <a:gd name="T19" fmla="*/ 2 h 10"/>
                  <a:gd name="T20" fmla="*/ 2 w 10"/>
                  <a:gd name="T21" fmla="*/ 0 h 10"/>
                  <a:gd name="T22" fmla="*/ 5 w 10"/>
                  <a:gd name="T23" fmla="*/ 0 h 10"/>
                  <a:gd name="T24" fmla="*/ 7 w 10"/>
                  <a:gd name="T25" fmla="*/ 0 h 10"/>
                  <a:gd name="T26" fmla="*/ 9 w 10"/>
                  <a:gd name="T27" fmla="*/ 1 h 10"/>
                  <a:gd name="T28" fmla="*/ 10 w 10"/>
                  <a:gd name="T29" fmla="*/ 3 h 10"/>
                  <a:gd name="T30" fmla="*/ 7 w 10"/>
                  <a:gd name="T31" fmla="*/ 3 h 10"/>
                  <a:gd name="T32" fmla="*/ 6 w 10"/>
                  <a:gd name="T33" fmla="*/ 2 h 10"/>
                  <a:gd name="T34" fmla="*/ 5 w 10"/>
                  <a:gd name="T35" fmla="*/ 2 h 10"/>
                  <a:gd name="T36" fmla="*/ 3 w 10"/>
                  <a:gd name="T37" fmla="*/ 3 h 10"/>
                  <a:gd name="T38" fmla="*/ 3 w 10"/>
                  <a:gd name="T39" fmla="*/ 5 h 10"/>
                  <a:gd name="T40" fmla="*/ 3 w 10"/>
                  <a:gd name="T41" fmla="*/ 7 h 10"/>
                  <a:gd name="T42" fmla="*/ 5 w 10"/>
                  <a:gd name="T43" fmla="*/ 8 h 10"/>
                  <a:gd name="T44" fmla="*/ 6 w 10"/>
                  <a:gd name="T45" fmla="*/ 8 h 10"/>
                  <a:gd name="T46" fmla="*/ 7 w 10"/>
                  <a:gd name="T47" fmla="*/ 7 h 10"/>
                  <a:gd name="T48" fmla="*/ 7 w 10"/>
                  <a:gd name="T49" fmla="*/ 6 h 10"/>
                  <a:gd name="T50" fmla="*/ 5 w 10"/>
                  <a:gd name="T5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10">
                    <a:moveTo>
                      <a:pt x="5" y="6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8" y="9"/>
                      <a:pt x="7" y="10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1" y="9"/>
                      <a:pt x="1" y="8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1"/>
                      <a:pt x="9" y="1"/>
                    </a:cubicBezTo>
                    <a:cubicBezTo>
                      <a:pt x="9" y="1"/>
                      <a:pt x="9" y="2"/>
                      <a:pt x="10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7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5" name="Freeform 311"/>
              <p:cNvSpPr>
                <a:spLocks/>
              </p:cNvSpPr>
              <p:nvPr/>
            </p:nvSpPr>
            <p:spPr bwMode="auto">
              <a:xfrm>
                <a:off x="5013" y="2503"/>
                <a:ext cx="14" cy="17"/>
              </a:xfrm>
              <a:custGeom>
                <a:avLst/>
                <a:gdLst>
                  <a:gd name="T0" fmla="*/ 0 w 14"/>
                  <a:gd name="T1" fmla="*/ 0 h 17"/>
                  <a:gd name="T2" fmla="*/ 14 w 14"/>
                  <a:gd name="T3" fmla="*/ 0 h 17"/>
                  <a:gd name="T4" fmla="*/ 14 w 14"/>
                  <a:gd name="T5" fmla="*/ 3 h 17"/>
                  <a:gd name="T6" fmla="*/ 5 w 14"/>
                  <a:gd name="T7" fmla="*/ 3 h 17"/>
                  <a:gd name="T8" fmla="*/ 5 w 14"/>
                  <a:gd name="T9" fmla="*/ 7 h 17"/>
                  <a:gd name="T10" fmla="*/ 12 w 14"/>
                  <a:gd name="T11" fmla="*/ 7 h 17"/>
                  <a:gd name="T12" fmla="*/ 12 w 14"/>
                  <a:gd name="T13" fmla="*/ 10 h 17"/>
                  <a:gd name="T14" fmla="*/ 5 w 14"/>
                  <a:gd name="T15" fmla="*/ 10 h 17"/>
                  <a:gd name="T16" fmla="*/ 5 w 14"/>
                  <a:gd name="T17" fmla="*/ 13 h 17"/>
                  <a:gd name="T18" fmla="*/ 14 w 14"/>
                  <a:gd name="T19" fmla="*/ 13 h 17"/>
                  <a:gd name="T20" fmla="*/ 14 w 14"/>
                  <a:gd name="T21" fmla="*/ 17 h 17"/>
                  <a:gd name="T22" fmla="*/ 0 w 14"/>
                  <a:gd name="T23" fmla="*/ 17 h 17"/>
                  <a:gd name="T24" fmla="*/ 0 w 14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7">
                    <a:moveTo>
                      <a:pt x="0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14" y="13"/>
                    </a:lnTo>
                    <a:lnTo>
                      <a:pt x="14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6" name="Freeform 312"/>
              <p:cNvSpPr>
                <a:spLocks/>
              </p:cNvSpPr>
              <p:nvPr/>
            </p:nvSpPr>
            <p:spPr bwMode="auto">
              <a:xfrm>
                <a:off x="5030" y="2503"/>
                <a:ext cx="16" cy="17"/>
              </a:xfrm>
              <a:custGeom>
                <a:avLst/>
                <a:gdLst>
                  <a:gd name="T0" fmla="*/ 0 w 16"/>
                  <a:gd name="T1" fmla="*/ 0 h 17"/>
                  <a:gd name="T2" fmla="*/ 4 w 16"/>
                  <a:gd name="T3" fmla="*/ 0 h 17"/>
                  <a:gd name="T4" fmla="*/ 11 w 16"/>
                  <a:gd name="T5" fmla="*/ 8 h 17"/>
                  <a:gd name="T6" fmla="*/ 11 w 16"/>
                  <a:gd name="T7" fmla="*/ 0 h 17"/>
                  <a:gd name="T8" fmla="*/ 16 w 16"/>
                  <a:gd name="T9" fmla="*/ 0 h 17"/>
                  <a:gd name="T10" fmla="*/ 16 w 16"/>
                  <a:gd name="T11" fmla="*/ 17 h 17"/>
                  <a:gd name="T12" fmla="*/ 11 w 16"/>
                  <a:gd name="T13" fmla="*/ 17 h 17"/>
                  <a:gd name="T14" fmla="*/ 4 w 16"/>
                  <a:gd name="T15" fmla="*/ 7 h 17"/>
                  <a:gd name="T16" fmla="*/ 4 w 16"/>
                  <a:gd name="T17" fmla="*/ 17 h 17"/>
                  <a:gd name="T18" fmla="*/ 0 w 16"/>
                  <a:gd name="T19" fmla="*/ 17 h 17"/>
                  <a:gd name="T20" fmla="*/ 0 w 16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4" y="0"/>
                    </a:lnTo>
                    <a:lnTo>
                      <a:pt x="11" y="8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17"/>
                    </a:lnTo>
                    <a:lnTo>
                      <a:pt x="11" y="17"/>
                    </a:lnTo>
                    <a:lnTo>
                      <a:pt x="4" y="7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7" name="Freeform 313"/>
              <p:cNvSpPr>
                <a:spLocks/>
              </p:cNvSpPr>
              <p:nvPr/>
            </p:nvSpPr>
            <p:spPr bwMode="auto">
              <a:xfrm>
                <a:off x="5047" y="2503"/>
                <a:ext cx="18" cy="17"/>
              </a:xfrm>
              <a:custGeom>
                <a:avLst/>
                <a:gdLst>
                  <a:gd name="T0" fmla="*/ 0 w 18"/>
                  <a:gd name="T1" fmla="*/ 0 h 17"/>
                  <a:gd name="T2" fmla="*/ 18 w 18"/>
                  <a:gd name="T3" fmla="*/ 0 h 17"/>
                  <a:gd name="T4" fmla="*/ 18 w 18"/>
                  <a:gd name="T5" fmla="*/ 3 h 17"/>
                  <a:gd name="T6" fmla="*/ 12 w 18"/>
                  <a:gd name="T7" fmla="*/ 3 h 17"/>
                  <a:gd name="T8" fmla="*/ 12 w 18"/>
                  <a:gd name="T9" fmla="*/ 17 h 17"/>
                  <a:gd name="T10" fmla="*/ 6 w 18"/>
                  <a:gd name="T11" fmla="*/ 17 h 17"/>
                  <a:gd name="T12" fmla="*/ 6 w 18"/>
                  <a:gd name="T13" fmla="*/ 3 h 17"/>
                  <a:gd name="T14" fmla="*/ 0 w 18"/>
                  <a:gd name="T15" fmla="*/ 3 h 17"/>
                  <a:gd name="T16" fmla="*/ 0 w 1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0"/>
                    </a:moveTo>
                    <a:lnTo>
                      <a:pt x="18" y="0"/>
                    </a:lnTo>
                    <a:lnTo>
                      <a:pt x="18" y="3"/>
                    </a:lnTo>
                    <a:lnTo>
                      <a:pt x="12" y="3"/>
                    </a:lnTo>
                    <a:lnTo>
                      <a:pt x="12" y="17"/>
                    </a:lnTo>
                    <a:lnTo>
                      <a:pt x="6" y="17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8" name="Freeform 314"/>
              <p:cNvSpPr>
                <a:spLocks/>
              </p:cNvSpPr>
              <p:nvPr/>
            </p:nvSpPr>
            <p:spPr bwMode="auto">
              <a:xfrm>
                <a:off x="5066" y="2503"/>
                <a:ext cx="14" cy="17"/>
              </a:xfrm>
              <a:custGeom>
                <a:avLst/>
                <a:gdLst>
                  <a:gd name="T0" fmla="*/ 0 w 14"/>
                  <a:gd name="T1" fmla="*/ 0 h 17"/>
                  <a:gd name="T2" fmla="*/ 14 w 14"/>
                  <a:gd name="T3" fmla="*/ 0 h 17"/>
                  <a:gd name="T4" fmla="*/ 14 w 14"/>
                  <a:gd name="T5" fmla="*/ 3 h 17"/>
                  <a:gd name="T6" fmla="*/ 5 w 14"/>
                  <a:gd name="T7" fmla="*/ 3 h 17"/>
                  <a:gd name="T8" fmla="*/ 5 w 14"/>
                  <a:gd name="T9" fmla="*/ 7 h 17"/>
                  <a:gd name="T10" fmla="*/ 14 w 14"/>
                  <a:gd name="T11" fmla="*/ 7 h 17"/>
                  <a:gd name="T12" fmla="*/ 14 w 14"/>
                  <a:gd name="T13" fmla="*/ 10 h 17"/>
                  <a:gd name="T14" fmla="*/ 5 w 14"/>
                  <a:gd name="T15" fmla="*/ 10 h 17"/>
                  <a:gd name="T16" fmla="*/ 5 w 14"/>
                  <a:gd name="T17" fmla="*/ 13 h 17"/>
                  <a:gd name="T18" fmla="*/ 14 w 14"/>
                  <a:gd name="T19" fmla="*/ 13 h 17"/>
                  <a:gd name="T20" fmla="*/ 14 w 14"/>
                  <a:gd name="T21" fmla="*/ 17 h 17"/>
                  <a:gd name="T22" fmla="*/ 0 w 14"/>
                  <a:gd name="T23" fmla="*/ 17 h 17"/>
                  <a:gd name="T24" fmla="*/ 0 w 14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7">
                    <a:moveTo>
                      <a:pt x="0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14" y="13"/>
                    </a:lnTo>
                    <a:lnTo>
                      <a:pt x="14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9" name="Freeform 315"/>
              <p:cNvSpPr>
                <a:spLocks noEditPoints="1"/>
              </p:cNvSpPr>
              <p:nvPr/>
            </p:nvSpPr>
            <p:spPr bwMode="auto">
              <a:xfrm>
                <a:off x="5263" y="2393"/>
                <a:ext cx="17" cy="17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0 h 10"/>
                  <a:gd name="T4" fmla="*/ 6 w 10"/>
                  <a:gd name="T5" fmla="*/ 0 h 10"/>
                  <a:gd name="T6" fmla="*/ 8 w 10"/>
                  <a:gd name="T7" fmla="*/ 0 h 10"/>
                  <a:gd name="T8" fmla="*/ 9 w 10"/>
                  <a:gd name="T9" fmla="*/ 1 h 10"/>
                  <a:gd name="T10" fmla="*/ 9 w 10"/>
                  <a:gd name="T11" fmla="*/ 3 h 10"/>
                  <a:gd name="T12" fmla="*/ 9 w 10"/>
                  <a:gd name="T13" fmla="*/ 4 h 10"/>
                  <a:gd name="T14" fmla="*/ 8 w 10"/>
                  <a:gd name="T15" fmla="*/ 5 h 10"/>
                  <a:gd name="T16" fmla="*/ 7 w 10"/>
                  <a:gd name="T17" fmla="*/ 5 h 10"/>
                  <a:gd name="T18" fmla="*/ 8 w 10"/>
                  <a:gd name="T19" fmla="*/ 6 h 10"/>
                  <a:gd name="T20" fmla="*/ 8 w 10"/>
                  <a:gd name="T21" fmla="*/ 6 h 10"/>
                  <a:gd name="T22" fmla="*/ 9 w 10"/>
                  <a:gd name="T23" fmla="*/ 7 h 10"/>
                  <a:gd name="T24" fmla="*/ 10 w 10"/>
                  <a:gd name="T25" fmla="*/ 10 h 10"/>
                  <a:gd name="T26" fmla="*/ 7 w 10"/>
                  <a:gd name="T27" fmla="*/ 10 h 10"/>
                  <a:gd name="T28" fmla="*/ 5 w 10"/>
                  <a:gd name="T29" fmla="*/ 7 h 10"/>
                  <a:gd name="T30" fmla="*/ 5 w 10"/>
                  <a:gd name="T31" fmla="*/ 6 h 10"/>
                  <a:gd name="T32" fmla="*/ 4 w 10"/>
                  <a:gd name="T33" fmla="*/ 6 h 10"/>
                  <a:gd name="T34" fmla="*/ 4 w 10"/>
                  <a:gd name="T35" fmla="*/ 6 h 10"/>
                  <a:gd name="T36" fmla="*/ 4 w 10"/>
                  <a:gd name="T37" fmla="*/ 10 h 10"/>
                  <a:gd name="T38" fmla="*/ 0 w 10"/>
                  <a:gd name="T39" fmla="*/ 10 h 10"/>
                  <a:gd name="T40" fmla="*/ 4 w 10"/>
                  <a:gd name="T41" fmla="*/ 4 h 10"/>
                  <a:gd name="T42" fmla="*/ 5 w 10"/>
                  <a:gd name="T43" fmla="*/ 4 h 10"/>
                  <a:gd name="T44" fmla="*/ 6 w 10"/>
                  <a:gd name="T45" fmla="*/ 4 h 10"/>
                  <a:gd name="T46" fmla="*/ 6 w 10"/>
                  <a:gd name="T47" fmla="*/ 4 h 10"/>
                  <a:gd name="T48" fmla="*/ 6 w 10"/>
                  <a:gd name="T49" fmla="*/ 3 h 10"/>
                  <a:gd name="T50" fmla="*/ 6 w 10"/>
                  <a:gd name="T51" fmla="*/ 2 h 10"/>
                  <a:gd name="T52" fmla="*/ 5 w 10"/>
                  <a:gd name="T53" fmla="*/ 2 h 10"/>
                  <a:gd name="T54" fmla="*/ 4 w 10"/>
                  <a:gd name="T55" fmla="*/ 2 h 10"/>
                  <a:gd name="T56" fmla="*/ 4 w 10"/>
                  <a:gd name="T5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0" y="10"/>
                    </a:lnTo>
                    <a:close/>
                    <a:moveTo>
                      <a:pt x="4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0" name="Freeform 316"/>
              <p:cNvSpPr>
                <a:spLocks noEditPoints="1"/>
              </p:cNvSpPr>
              <p:nvPr/>
            </p:nvSpPr>
            <p:spPr bwMode="auto">
              <a:xfrm>
                <a:off x="5280" y="2393"/>
                <a:ext cx="19" cy="17"/>
              </a:xfrm>
              <a:custGeom>
                <a:avLst/>
                <a:gdLst>
                  <a:gd name="T0" fmla="*/ 12 w 19"/>
                  <a:gd name="T1" fmla="*/ 14 h 17"/>
                  <a:gd name="T2" fmla="*/ 7 w 19"/>
                  <a:gd name="T3" fmla="*/ 14 h 17"/>
                  <a:gd name="T4" fmla="*/ 6 w 19"/>
                  <a:gd name="T5" fmla="*/ 17 h 17"/>
                  <a:gd name="T6" fmla="*/ 0 w 19"/>
                  <a:gd name="T7" fmla="*/ 17 h 17"/>
                  <a:gd name="T8" fmla="*/ 7 w 19"/>
                  <a:gd name="T9" fmla="*/ 0 h 17"/>
                  <a:gd name="T10" fmla="*/ 12 w 19"/>
                  <a:gd name="T11" fmla="*/ 0 h 17"/>
                  <a:gd name="T12" fmla="*/ 19 w 19"/>
                  <a:gd name="T13" fmla="*/ 17 h 17"/>
                  <a:gd name="T14" fmla="*/ 14 w 19"/>
                  <a:gd name="T15" fmla="*/ 17 h 17"/>
                  <a:gd name="T16" fmla="*/ 12 w 19"/>
                  <a:gd name="T17" fmla="*/ 14 h 17"/>
                  <a:gd name="T18" fmla="*/ 12 w 19"/>
                  <a:gd name="T19" fmla="*/ 10 h 17"/>
                  <a:gd name="T20" fmla="*/ 11 w 19"/>
                  <a:gd name="T21" fmla="*/ 5 h 17"/>
                  <a:gd name="T22" fmla="*/ 7 w 19"/>
                  <a:gd name="T23" fmla="*/ 10 h 17"/>
                  <a:gd name="T24" fmla="*/ 12 w 19"/>
                  <a:gd name="T2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7">
                    <a:moveTo>
                      <a:pt x="12" y="14"/>
                    </a:moveTo>
                    <a:lnTo>
                      <a:pt x="7" y="14"/>
                    </a:lnTo>
                    <a:lnTo>
                      <a:pt x="6" y="17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9" y="17"/>
                    </a:lnTo>
                    <a:lnTo>
                      <a:pt x="14" y="17"/>
                    </a:lnTo>
                    <a:lnTo>
                      <a:pt x="12" y="14"/>
                    </a:lnTo>
                    <a:close/>
                    <a:moveTo>
                      <a:pt x="12" y="10"/>
                    </a:moveTo>
                    <a:lnTo>
                      <a:pt x="11" y="5"/>
                    </a:lnTo>
                    <a:lnTo>
                      <a:pt x="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1" name="Rectangle 317"/>
              <p:cNvSpPr>
                <a:spLocks noChangeArrowheads="1"/>
              </p:cNvSpPr>
              <p:nvPr/>
            </p:nvSpPr>
            <p:spPr bwMode="auto">
              <a:xfrm>
                <a:off x="5301" y="2393"/>
                <a:ext cx="5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2" name="Freeform 318"/>
              <p:cNvSpPr>
                <a:spLocks/>
              </p:cNvSpPr>
              <p:nvPr/>
            </p:nvSpPr>
            <p:spPr bwMode="auto">
              <a:xfrm>
                <a:off x="5308" y="2393"/>
                <a:ext cx="19" cy="17"/>
              </a:xfrm>
              <a:custGeom>
                <a:avLst/>
                <a:gdLst>
                  <a:gd name="T0" fmla="*/ 0 w 19"/>
                  <a:gd name="T1" fmla="*/ 0 h 17"/>
                  <a:gd name="T2" fmla="*/ 7 w 19"/>
                  <a:gd name="T3" fmla="*/ 0 h 17"/>
                  <a:gd name="T4" fmla="*/ 10 w 19"/>
                  <a:gd name="T5" fmla="*/ 12 h 17"/>
                  <a:gd name="T6" fmla="*/ 14 w 19"/>
                  <a:gd name="T7" fmla="*/ 0 h 17"/>
                  <a:gd name="T8" fmla="*/ 19 w 19"/>
                  <a:gd name="T9" fmla="*/ 0 h 17"/>
                  <a:gd name="T10" fmla="*/ 12 w 19"/>
                  <a:gd name="T11" fmla="*/ 17 h 17"/>
                  <a:gd name="T12" fmla="*/ 7 w 19"/>
                  <a:gd name="T13" fmla="*/ 17 h 17"/>
                  <a:gd name="T14" fmla="*/ 0 w 19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7" y="0"/>
                    </a:lnTo>
                    <a:lnTo>
                      <a:pt x="10" y="12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12" y="17"/>
                    </a:lnTo>
                    <a:lnTo>
                      <a:pt x="7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3" name="Freeform 319"/>
              <p:cNvSpPr>
                <a:spLocks noEditPoints="1"/>
              </p:cNvSpPr>
              <p:nvPr/>
            </p:nvSpPr>
            <p:spPr bwMode="auto">
              <a:xfrm>
                <a:off x="5325" y="2393"/>
                <a:ext cx="19" cy="17"/>
              </a:xfrm>
              <a:custGeom>
                <a:avLst/>
                <a:gdLst>
                  <a:gd name="T0" fmla="*/ 12 w 19"/>
                  <a:gd name="T1" fmla="*/ 14 h 17"/>
                  <a:gd name="T2" fmla="*/ 7 w 19"/>
                  <a:gd name="T3" fmla="*/ 14 h 17"/>
                  <a:gd name="T4" fmla="*/ 5 w 19"/>
                  <a:gd name="T5" fmla="*/ 17 h 17"/>
                  <a:gd name="T6" fmla="*/ 0 w 19"/>
                  <a:gd name="T7" fmla="*/ 17 h 17"/>
                  <a:gd name="T8" fmla="*/ 7 w 19"/>
                  <a:gd name="T9" fmla="*/ 0 h 17"/>
                  <a:gd name="T10" fmla="*/ 12 w 19"/>
                  <a:gd name="T11" fmla="*/ 0 h 17"/>
                  <a:gd name="T12" fmla="*/ 19 w 19"/>
                  <a:gd name="T13" fmla="*/ 17 h 17"/>
                  <a:gd name="T14" fmla="*/ 14 w 19"/>
                  <a:gd name="T15" fmla="*/ 17 h 17"/>
                  <a:gd name="T16" fmla="*/ 12 w 19"/>
                  <a:gd name="T17" fmla="*/ 14 h 17"/>
                  <a:gd name="T18" fmla="*/ 12 w 19"/>
                  <a:gd name="T19" fmla="*/ 10 h 17"/>
                  <a:gd name="T20" fmla="*/ 10 w 19"/>
                  <a:gd name="T21" fmla="*/ 5 h 17"/>
                  <a:gd name="T22" fmla="*/ 9 w 19"/>
                  <a:gd name="T23" fmla="*/ 10 h 17"/>
                  <a:gd name="T24" fmla="*/ 12 w 19"/>
                  <a:gd name="T2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7">
                    <a:moveTo>
                      <a:pt x="12" y="14"/>
                    </a:moveTo>
                    <a:lnTo>
                      <a:pt x="7" y="14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9" y="17"/>
                    </a:lnTo>
                    <a:lnTo>
                      <a:pt x="14" y="17"/>
                    </a:lnTo>
                    <a:lnTo>
                      <a:pt x="12" y="14"/>
                    </a:lnTo>
                    <a:close/>
                    <a:moveTo>
                      <a:pt x="12" y="10"/>
                    </a:moveTo>
                    <a:lnTo>
                      <a:pt x="10" y="5"/>
                    </a:lnTo>
                    <a:lnTo>
                      <a:pt x="9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4" name="Freeform 320"/>
              <p:cNvSpPr>
                <a:spLocks noEditPoints="1"/>
              </p:cNvSpPr>
              <p:nvPr/>
            </p:nvSpPr>
            <p:spPr bwMode="auto">
              <a:xfrm>
                <a:off x="5567" y="2118"/>
                <a:ext cx="18" cy="17"/>
              </a:xfrm>
              <a:custGeom>
                <a:avLst/>
                <a:gdLst>
                  <a:gd name="T0" fmla="*/ 12 w 18"/>
                  <a:gd name="T1" fmla="*/ 14 h 17"/>
                  <a:gd name="T2" fmla="*/ 6 w 18"/>
                  <a:gd name="T3" fmla="*/ 14 h 17"/>
                  <a:gd name="T4" fmla="*/ 5 w 18"/>
                  <a:gd name="T5" fmla="*/ 17 h 17"/>
                  <a:gd name="T6" fmla="*/ 0 w 18"/>
                  <a:gd name="T7" fmla="*/ 17 h 17"/>
                  <a:gd name="T8" fmla="*/ 6 w 18"/>
                  <a:gd name="T9" fmla="*/ 0 h 17"/>
                  <a:gd name="T10" fmla="*/ 12 w 18"/>
                  <a:gd name="T11" fmla="*/ 0 h 17"/>
                  <a:gd name="T12" fmla="*/ 18 w 18"/>
                  <a:gd name="T13" fmla="*/ 17 h 17"/>
                  <a:gd name="T14" fmla="*/ 13 w 18"/>
                  <a:gd name="T15" fmla="*/ 17 h 17"/>
                  <a:gd name="T16" fmla="*/ 12 w 18"/>
                  <a:gd name="T17" fmla="*/ 14 h 17"/>
                  <a:gd name="T18" fmla="*/ 10 w 18"/>
                  <a:gd name="T19" fmla="*/ 11 h 17"/>
                  <a:gd name="T20" fmla="*/ 8 w 18"/>
                  <a:gd name="T21" fmla="*/ 5 h 17"/>
                  <a:gd name="T22" fmla="*/ 6 w 18"/>
                  <a:gd name="T23" fmla="*/ 11 h 17"/>
                  <a:gd name="T24" fmla="*/ 10 w 18"/>
                  <a:gd name="T2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7">
                    <a:moveTo>
                      <a:pt x="12" y="14"/>
                    </a:moveTo>
                    <a:lnTo>
                      <a:pt x="6" y="14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17"/>
                    </a:lnTo>
                    <a:lnTo>
                      <a:pt x="13" y="17"/>
                    </a:lnTo>
                    <a:lnTo>
                      <a:pt x="12" y="14"/>
                    </a:lnTo>
                    <a:close/>
                    <a:moveTo>
                      <a:pt x="10" y="11"/>
                    </a:moveTo>
                    <a:lnTo>
                      <a:pt x="8" y="5"/>
                    </a:lnTo>
                    <a:lnTo>
                      <a:pt x="6" y="11"/>
                    </a:lnTo>
                    <a:lnTo>
                      <a:pt x="1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5" name="Freeform 321"/>
              <p:cNvSpPr>
                <a:spLocks noEditPoints="1"/>
              </p:cNvSpPr>
              <p:nvPr/>
            </p:nvSpPr>
            <p:spPr bwMode="auto">
              <a:xfrm>
                <a:off x="5587" y="2118"/>
                <a:ext cx="14" cy="17"/>
              </a:xfrm>
              <a:custGeom>
                <a:avLst/>
                <a:gdLst>
                  <a:gd name="T0" fmla="*/ 0 w 8"/>
                  <a:gd name="T1" fmla="*/ 0 h 10"/>
                  <a:gd name="T2" fmla="*/ 5 w 8"/>
                  <a:gd name="T3" fmla="*/ 0 h 10"/>
                  <a:gd name="T4" fmla="*/ 7 w 8"/>
                  <a:gd name="T5" fmla="*/ 1 h 10"/>
                  <a:gd name="T6" fmla="*/ 8 w 8"/>
                  <a:gd name="T7" fmla="*/ 3 h 10"/>
                  <a:gd name="T8" fmla="*/ 7 w 8"/>
                  <a:gd name="T9" fmla="*/ 5 h 10"/>
                  <a:gd name="T10" fmla="*/ 5 w 8"/>
                  <a:gd name="T11" fmla="*/ 6 h 10"/>
                  <a:gd name="T12" fmla="*/ 3 w 8"/>
                  <a:gd name="T13" fmla="*/ 6 h 10"/>
                  <a:gd name="T14" fmla="*/ 3 w 8"/>
                  <a:gd name="T15" fmla="*/ 10 h 10"/>
                  <a:gd name="T16" fmla="*/ 0 w 8"/>
                  <a:gd name="T17" fmla="*/ 10 h 10"/>
                  <a:gd name="T18" fmla="*/ 0 w 8"/>
                  <a:gd name="T19" fmla="*/ 0 h 10"/>
                  <a:gd name="T20" fmla="*/ 3 w 8"/>
                  <a:gd name="T21" fmla="*/ 4 h 10"/>
                  <a:gd name="T22" fmla="*/ 4 w 8"/>
                  <a:gd name="T23" fmla="*/ 4 h 10"/>
                  <a:gd name="T24" fmla="*/ 5 w 8"/>
                  <a:gd name="T25" fmla="*/ 4 h 10"/>
                  <a:gd name="T26" fmla="*/ 5 w 8"/>
                  <a:gd name="T27" fmla="*/ 3 h 10"/>
                  <a:gd name="T28" fmla="*/ 5 w 8"/>
                  <a:gd name="T29" fmla="*/ 2 h 10"/>
                  <a:gd name="T30" fmla="*/ 4 w 8"/>
                  <a:gd name="T31" fmla="*/ 2 h 10"/>
                  <a:gd name="T32" fmla="*/ 3 w 8"/>
                  <a:gd name="T33" fmla="*/ 2 h 10"/>
                  <a:gd name="T34" fmla="*/ 3 w 8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8" y="2"/>
                      <a:pt x="8" y="3"/>
                    </a:cubicBezTo>
                    <a:cubicBezTo>
                      <a:pt x="8" y="4"/>
                      <a:pt x="8" y="5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0" y="0"/>
                    </a:lnTo>
                    <a:close/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6" name="Freeform 322"/>
              <p:cNvSpPr>
                <a:spLocks noEditPoints="1"/>
              </p:cNvSpPr>
              <p:nvPr/>
            </p:nvSpPr>
            <p:spPr bwMode="auto">
              <a:xfrm>
                <a:off x="5603" y="2118"/>
                <a:ext cx="18" cy="17"/>
              </a:xfrm>
              <a:custGeom>
                <a:avLst/>
                <a:gdLst>
                  <a:gd name="T0" fmla="*/ 0 w 11"/>
                  <a:gd name="T1" fmla="*/ 5 h 10"/>
                  <a:gd name="T2" fmla="*/ 2 w 11"/>
                  <a:gd name="T3" fmla="*/ 1 h 10"/>
                  <a:gd name="T4" fmla="*/ 6 w 11"/>
                  <a:gd name="T5" fmla="*/ 0 h 10"/>
                  <a:gd name="T6" fmla="*/ 9 w 11"/>
                  <a:gd name="T7" fmla="*/ 1 h 10"/>
                  <a:gd name="T8" fmla="*/ 11 w 11"/>
                  <a:gd name="T9" fmla="*/ 5 h 10"/>
                  <a:gd name="T10" fmla="*/ 10 w 11"/>
                  <a:gd name="T11" fmla="*/ 8 h 10"/>
                  <a:gd name="T12" fmla="*/ 8 w 11"/>
                  <a:gd name="T13" fmla="*/ 9 h 10"/>
                  <a:gd name="T14" fmla="*/ 6 w 11"/>
                  <a:gd name="T15" fmla="*/ 10 h 10"/>
                  <a:gd name="T16" fmla="*/ 3 w 11"/>
                  <a:gd name="T17" fmla="*/ 9 h 10"/>
                  <a:gd name="T18" fmla="*/ 1 w 11"/>
                  <a:gd name="T19" fmla="*/ 8 h 10"/>
                  <a:gd name="T20" fmla="*/ 0 w 11"/>
                  <a:gd name="T21" fmla="*/ 5 h 10"/>
                  <a:gd name="T22" fmla="*/ 3 w 11"/>
                  <a:gd name="T23" fmla="*/ 5 h 10"/>
                  <a:gd name="T24" fmla="*/ 4 w 11"/>
                  <a:gd name="T25" fmla="*/ 7 h 10"/>
                  <a:gd name="T26" fmla="*/ 6 w 11"/>
                  <a:gd name="T27" fmla="*/ 8 h 10"/>
                  <a:gd name="T28" fmla="*/ 7 w 11"/>
                  <a:gd name="T29" fmla="*/ 7 h 10"/>
                  <a:gd name="T30" fmla="*/ 8 w 11"/>
                  <a:gd name="T31" fmla="*/ 5 h 10"/>
                  <a:gd name="T32" fmla="*/ 7 w 11"/>
                  <a:gd name="T33" fmla="*/ 3 h 10"/>
                  <a:gd name="T34" fmla="*/ 5 w 11"/>
                  <a:gd name="T35" fmla="*/ 2 h 10"/>
                  <a:gd name="T36" fmla="*/ 4 w 11"/>
                  <a:gd name="T37" fmla="*/ 3 h 10"/>
                  <a:gd name="T38" fmla="*/ 3 w 11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0" y="5"/>
                    </a:move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ubicBezTo>
                      <a:pt x="11" y="6"/>
                      <a:pt x="10" y="7"/>
                      <a:pt x="10" y="8"/>
                    </a:cubicBezTo>
                    <a:cubicBezTo>
                      <a:pt x="10" y="8"/>
                      <a:pt x="9" y="9"/>
                      <a:pt x="8" y="9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5" y="10"/>
                      <a:pt x="4" y="10"/>
                      <a:pt x="3" y="9"/>
                    </a:cubicBezTo>
                    <a:cubicBezTo>
                      <a:pt x="2" y="9"/>
                      <a:pt x="2" y="9"/>
                      <a:pt x="1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  <a:moveTo>
                      <a:pt x="3" y="5"/>
                    </a:moveTo>
                    <a:cubicBezTo>
                      <a:pt x="3" y="6"/>
                      <a:pt x="4" y="7"/>
                      <a:pt x="4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7" y="8"/>
                      <a:pt x="7" y="7"/>
                    </a:cubicBezTo>
                    <a:cubicBezTo>
                      <a:pt x="7" y="7"/>
                      <a:pt x="8" y="6"/>
                      <a:pt x="8" y="5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3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7" name="Rectangle 323"/>
              <p:cNvSpPr>
                <a:spLocks noChangeArrowheads="1"/>
              </p:cNvSpPr>
              <p:nvPr/>
            </p:nvSpPr>
            <p:spPr bwMode="auto">
              <a:xfrm>
                <a:off x="5623" y="2118"/>
                <a:ext cx="5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8" name="Freeform 324"/>
              <p:cNvSpPr>
                <a:spLocks noEditPoints="1"/>
              </p:cNvSpPr>
              <p:nvPr/>
            </p:nvSpPr>
            <p:spPr bwMode="auto">
              <a:xfrm>
                <a:off x="5632" y="2118"/>
                <a:ext cx="18" cy="17"/>
              </a:xfrm>
              <a:custGeom>
                <a:avLst/>
                <a:gdLst>
                  <a:gd name="T0" fmla="*/ 0 w 11"/>
                  <a:gd name="T1" fmla="*/ 5 h 10"/>
                  <a:gd name="T2" fmla="*/ 2 w 11"/>
                  <a:gd name="T3" fmla="*/ 1 h 10"/>
                  <a:gd name="T4" fmla="*/ 5 w 11"/>
                  <a:gd name="T5" fmla="*/ 0 h 10"/>
                  <a:gd name="T6" fmla="*/ 9 w 11"/>
                  <a:gd name="T7" fmla="*/ 1 h 10"/>
                  <a:gd name="T8" fmla="*/ 11 w 11"/>
                  <a:gd name="T9" fmla="*/ 5 h 10"/>
                  <a:gd name="T10" fmla="*/ 10 w 11"/>
                  <a:gd name="T11" fmla="*/ 8 h 10"/>
                  <a:gd name="T12" fmla="*/ 8 w 11"/>
                  <a:gd name="T13" fmla="*/ 9 h 10"/>
                  <a:gd name="T14" fmla="*/ 6 w 11"/>
                  <a:gd name="T15" fmla="*/ 10 h 10"/>
                  <a:gd name="T16" fmla="*/ 3 w 11"/>
                  <a:gd name="T17" fmla="*/ 9 h 10"/>
                  <a:gd name="T18" fmla="*/ 1 w 11"/>
                  <a:gd name="T19" fmla="*/ 8 h 10"/>
                  <a:gd name="T20" fmla="*/ 0 w 11"/>
                  <a:gd name="T21" fmla="*/ 5 h 10"/>
                  <a:gd name="T22" fmla="*/ 3 w 11"/>
                  <a:gd name="T23" fmla="*/ 5 h 10"/>
                  <a:gd name="T24" fmla="*/ 4 w 11"/>
                  <a:gd name="T25" fmla="*/ 7 h 10"/>
                  <a:gd name="T26" fmla="*/ 5 w 11"/>
                  <a:gd name="T27" fmla="*/ 8 h 10"/>
                  <a:gd name="T28" fmla="*/ 7 w 11"/>
                  <a:gd name="T29" fmla="*/ 7 h 10"/>
                  <a:gd name="T30" fmla="*/ 8 w 11"/>
                  <a:gd name="T31" fmla="*/ 5 h 10"/>
                  <a:gd name="T32" fmla="*/ 7 w 11"/>
                  <a:gd name="T33" fmla="*/ 3 h 10"/>
                  <a:gd name="T34" fmla="*/ 5 w 11"/>
                  <a:gd name="T35" fmla="*/ 2 h 10"/>
                  <a:gd name="T36" fmla="*/ 4 w 11"/>
                  <a:gd name="T37" fmla="*/ 3 h 10"/>
                  <a:gd name="T38" fmla="*/ 3 w 11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0" y="5"/>
                    </a:move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ubicBezTo>
                      <a:pt x="11" y="6"/>
                      <a:pt x="10" y="7"/>
                      <a:pt x="10" y="8"/>
                    </a:cubicBezTo>
                    <a:cubicBezTo>
                      <a:pt x="10" y="8"/>
                      <a:pt x="9" y="9"/>
                      <a:pt x="8" y="9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4" y="10"/>
                      <a:pt x="3" y="10"/>
                      <a:pt x="3" y="9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  <a:moveTo>
                      <a:pt x="3" y="5"/>
                    </a:moveTo>
                    <a:cubicBezTo>
                      <a:pt x="3" y="6"/>
                      <a:pt x="4" y="7"/>
                      <a:pt x="4" y="7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7"/>
                    </a:cubicBezTo>
                    <a:cubicBezTo>
                      <a:pt x="7" y="7"/>
                      <a:pt x="8" y="6"/>
                      <a:pt x="8" y="5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3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9" name="Freeform 325"/>
              <p:cNvSpPr>
                <a:spLocks noEditPoints="1"/>
              </p:cNvSpPr>
              <p:nvPr/>
            </p:nvSpPr>
            <p:spPr bwMode="auto">
              <a:xfrm>
                <a:off x="4993" y="2558"/>
                <a:ext cx="17" cy="17"/>
              </a:xfrm>
              <a:custGeom>
                <a:avLst/>
                <a:gdLst>
                  <a:gd name="T0" fmla="*/ 12 w 17"/>
                  <a:gd name="T1" fmla="*/ 13 h 17"/>
                  <a:gd name="T2" fmla="*/ 5 w 17"/>
                  <a:gd name="T3" fmla="*/ 13 h 17"/>
                  <a:gd name="T4" fmla="*/ 5 w 17"/>
                  <a:gd name="T5" fmla="*/ 17 h 17"/>
                  <a:gd name="T6" fmla="*/ 0 w 17"/>
                  <a:gd name="T7" fmla="*/ 17 h 17"/>
                  <a:gd name="T8" fmla="*/ 5 w 17"/>
                  <a:gd name="T9" fmla="*/ 0 h 17"/>
                  <a:gd name="T10" fmla="*/ 12 w 17"/>
                  <a:gd name="T11" fmla="*/ 0 h 17"/>
                  <a:gd name="T12" fmla="*/ 17 w 17"/>
                  <a:gd name="T13" fmla="*/ 17 h 17"/>
                  <a:gd name="T14" fmla="*/ 12 w 17"/>
                  <a:gd name="T15" fmla="*/ 17 h 17"/>
                  <a:gd name="T16" fmla="*/ 12 w 17"/>
                  <a:gd name="T17" fmla="*/ 13 h 17"/>
                  <a:gd name="T18" fmla="*/ 10 w 17"/>
                  <a:gd name="T19" fmla="*/ 10 h 17"/>
                  <a:gd name="T20" fmla="*/ 8 w 17"/>
                  <a:gd name="T21" fmla="*/ 5 h 17"/>
                  <a:gd name="T22" fmla="*/ 6 w 17"/>
                  <a:gd name="T23" fmla="*/ 10 h 17"/>
                  <a:gd name="T24" fmla="*/ 10 w 17"/>
                  <a:gd name="T2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7">
                    <a:moveTo>
                      <a:pt x="12" y="13"/>
                    </a:moveTo>
                    <a:lnTo>
                      <a:pt x="5" y="13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7" y="17"/>
                    </a:lnTo>
                    <a:lnTo>
                      <a:pt x="12" y="17"/>
                    </a:lnTo>
                    <a:lnTo>
                      <a:pt x="12" y="13"/>
                    </a:lnTo>
                    <a:close/>
                    <a:moveTo>
                      <a:pt x="10" y="10"/>
                    </a:moveTo>
                    <a:lnTo>
                      <a:pt x="8" y="5"/>
                    </a:lnTo>
                    <a:lnTo>
                      <a:pt x="6" y="10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0" name="Freeform 326"/>
              <p:cNvSpPr>
                <a:spLocks/>
              </p:cNvSpPr>
              <p:nvPr/>
            </p:nvSpPr>
            <p:spPr bwMode="auto">
              <a:xfrm>
                <a:off x="5011" y="2558"/>
                <a:ext cx="14" cy="17"/>
              </a:xfrm>
              <a:custGeom>
                <a:avLst/>
                <a:gdLst>
                  <a:gd name="T0" fmla="*/ 0 w 14"/>
                  <a:gd name="T1" fmla="*/ 0 h 17"/>
                  <a:gd name="T2" fmla="*/ 6 w 14"/>
                  <a:gd name="T3" fmla="*/ 0 h 17"/>
                  <a:gd name="T4" fmla="*/ 6 w 14"/>
                  <a:gd name="T5" fmla="*/ 12 h 17"/>
                  <a:gd name="T6" fmla="*/ 14 w 14"/>
                  <a:gd name="T7" fmla="*/ 12 h 17"/>
                  <a:gd name="T8" fmla="*/ 14 w 14"/>
                  <a:gd name="T9" fmla="*/ 17 h 17"/>
                  <a:gd name="T10" fmla="*/ 0 w 14"/>
                  <a:gd name="T11" fmla="*/ 17 h 17"/>
                  <a:gd name="T12" fmla="*/ 0 w 14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7">
                    <a:moveTo>
                      <a:pt x="0" y="0"/>
                    </a:moveTo>
                    <a:lnTo>
                      <a:pt x="6" y="0"/>
                    </a:lnTo>
                    <a:lnTo>
                      <a:pt x="6" y="12"/>
                    </a:lnTo>
                    <a:lnTo>
                      <a:pt x="14" y="12"/>
                    </a:lnTo>
                    <a:lnTo>
                      <a:pt x="14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1" name="Freeform 327"/>
              <p:cNvSpPr>
                <a:spLocks/>
              </p:cNvSpPr>
              <p:nvPr/>
            </p:nvSpPr>
            <p:spPr bwMode="auto">
              <a:xfrm>
                <a:off x="5025" y="2558"/>
                <a:ext cx="16" cy="17"/>
              </a:xfrm>
              <a:custGeom>
                <a:avLst/>
                <a:gdLst>
                  <a:gd name="T0" fmla="*/ 0 w 16"/>
                  <a:gd name="T1" fmla="*/ 0 h 17"/>
                  <a:gd name="T2" fmla="*/ 16 w 16"/>
                  <a:gd name="T3" fmla="*/ 0 h 17"/>
                  <a:gd name="T4" fmla="*/ 16 w 16"/>
                  <a:gd name="T5" fmla="*/ 3 h 17"/>
                  <a:gd name="T6" fmla="*/ 10 w 16"/>
                  <a:gd name="T7" fmla="*/ 3 h 17"/>
                  <a:gd name="T8" fmla="*/ 10 w 16"/>
                  <a:gd name="T9" fmla="*/ 17 h 17"/>
                  <a:gd name="T10" fmla="*/ 5 w 16"/>
                  <a:gd name="T11" fmla="*/ 17 h 17"/>
                  <a:gd name="T12" fmla="*/ 5 w 16"/>
                  <a:gd name="T13" fmla="*/ 3 h 17"/>
                  <a:gd name="T14" fmla="*/ 0 w 16"/>
                  <a:gd name="T15" fmla="*/ 3 h 17"/>
                  <a:gd name="T16" fmla="*/ 0 w 16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3"/>
                    </a:lnTo>
                    <a:lnTo>
                      <a:pt x="10" y="3"/>
                    </a:lnTo>
                    <a:lnTo>
                      <a:pt x="10" y="17"/>
                    </a:lnTo>
                    <a:lnTo>
                      <a:pt x="5" y="17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2" name="Freeform 328"/>
              <p:cNvSpPr>
                <a:spLocks noEditPoints="1"/>
              </p:cNvSpPr>
              <p:nvPr/>
            </p:nvSpPr>
            <p:spPr bwMode="auto">
              <a:xfrm>
                <a:off x="5042" y="2558"/>
                <a:ext cx="17" cy="17"/>
              </a:xfrm>
              <a:custGeom>
                <a:avLst/>
                <a:gdLst>
                  <a:gd name="T0" fmla="*/ 0 w 10"/>
                  <a:gd name="T1" fmla="*/ 5 h 10"/>
                  <a:gd name="T2" fmla="*/ 1 w 10"/>
                  <a:gd name="T3" fmla="*/ 1 h 10"/>
                  <a:gd name="T4" fmla="*/ 5 w 10"/>
                  <a:gd name="T5" fmla="*/ 0 h 10"/>
                  <a:gd name="T6" fmla="*/ 9 w 10"/>
                  <a:gd name="T7" fmla="*/ 1 h 10"/>
                  <a:gd name="T8" fmla="*/ 10 w 10"/>
                  <a:gd name="T9" fmla="*/ 5 h 10"/>
                  <a:gd name="T10" fmla="*/ 10 w 10"/>
                  <a:gd name="T11" fmla="*/ 8 h 10"/>
                  <a:gd name="T12" fmla="*/ 8 w 10"/>
                  <a:gd name="T13" fmla="*/ 9 h 10"/>
                  <a:gd name="T14" fmla="*/ 5 w 10"/>
                  <a:gd name="T15" fmla="*/ 10 h 10"/>
                  <a:gd name="T16" fmla="*/ 2 w 10"/>
                  <a:gd name="T17" fmla="*/ 9 h 10"/>
                  <a:gd name="T18" fmla="*/ 1 w 10"/>
                  <a:gd name="T19" fmla="*/ 8 h 10"/>
                  <a:gd name="T20" fmla="*/ 0 w 10"/>
                  <a:gd name="T21" fmla="*/ 5 h 10"/>
                  <a:gd name="T22" fmla="*/ 3 w 10"/>
                  <a:gd name="T23" fmla="*/ 5 h 10"/>
                  <a:gd name="T24" fmla="*/ 4 w 10"/>
                  <a:gd name="T25" fmla="*/ 7 h 10"/>
                  <a:gd name="T26" fmla="*/ 5 w 10"/>
                  <a:gd name="T27" fmla="*/ 8 h 10"/>
                  <a:gd name="T28" fmla="*/ 7 w 10"/>
                  <a:gd name="T29" fmla="*/ 7 h 10"/>
                  <a:gd name="T30" fmla="*/ 7 w 10"/>
                  <a:gd name="T31" fmla="*/ 5 h 10"/>
                  <a:gd name="T32" fmla="*/ 7 w 10"/>
                  <a:gd name="T33" fmla="*/ 3 h 10"/>
                  <a:gd name="T34" fmla="*/ 5 w 10"/>
                  <a:gd name="T35" fmla="*/ 2 h 10"/>
                  <a:gd name="T36" fmla="*/ 4 w 10"/>
                  <a:gd name="T37" fmla="*/ 3 h 10"/>
                  <a:gd name="T38" fmla="*/ 3 w 10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  <a:moveTo>
                      <a:pt x="3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3" name="Freeform 329"/>
              <p:cNvSpPr>
                <a:spLocks/>
              </p:cNvSpPr>
              <p:nvPr/>
            </p:nvSpPr>
            <p:spPr bwMode="auto">
              <a:xfrm>
                <a:off x="5061" y="2558"/>
                <a:ext cx="16" cy="17"/>
              </a:xfrm>
              <a:custGeom>
                <a:avLst/>
                <a:gdLst>
                  <a:gd name="T0" fmla="*/ 0 w 9"/>
                  <a:gd name="T1" fmla="*/ 7 h 10"/>
                  <a:gd name="T2" fmla="*/ 3 w 9"/>
                  <a:gd name="T3" fmla="*/ 6 h 10"/>
                  <a:gd name="T4" fmla="*/ 4 w 9"/>
                  <a:gd name="T5" fmla="*/ 7 h 10"/>
                  <a:gd name="T6" fmla="*/ 5 w 9"/>
                  <a:gd name="T7" fmla="*/ 8 h 10"/>
                  <a:gd name="T8" fmla="*/ 6 w 9"/>
                  <a:gd name="T9" fmla="*/ 8 h 10"/>
                  <a:gd name="T10" fmla="*/ 6 w 9"/>
                  <a:gd name="T11" fmla="*/ 7 h 10"/>
                  <a:gd name="T12" fmla="*/ 6 w 9"/>
                  <a:gd name="T13" fmla="*/ 6 h 10"/>
                  <a:gd name="T14" fmla="*/ 5 w 9"/>
                  <a:gd name="T15" fmla="*/ 6 h 10"/>
                  <a:gd name="T16" fmla="*/ 2 w 9"/>
                  <a:gd name="T17" fmla="*/ 5 h 10"/>
                  <a:gd name="T18" fmla="*/ 1 w 9"/>
                  <a:gd name="T19" fmla="*/ 3 h 10"/>
                  <a:gd name="T20" fmla="*/ 1 w 9"/>
                  <a:gd name="T21" fmla="*/ 1 h 10"/>
                  <a:gd name="T22" fmla="*/ 3 w 9"/>
                  <a:gd name="T23" fmla="*/ 0 h 10"/>
                  <a:gd name="T24" fmla="*/ 5 w 9"/>
                  <a:gd name="T25" fmla="*/ 0 h 10"/>
                  <a:gd name="T26" fmla="*/ 8 w 9"/>
                  <a:gd name="T27" fmla="*/ 0 h 10"/>
                  <a:gd name="T28" fmla="*/ 9 w 9"/>
                  <a:gd name="T29" fmla="*/ 3 h 10"/>
                  <a:gd name="T30" fmla="*/ 6 w 9"/>
                  <a:gd name="T31" fmla="*/ 3 h 10"/>
                  <a:gd name="T32" fmla="*/ 6 w 9"/>
                  <a:gd name="T33" fmla="*/ 2 h 10"/>
                  <a:gd name="T34" fmla="*/ 5 w 9"/>
                  <a:gd name="T35" fmla="*/ 2 h 10"/>
                  <a:gd name="T36" fmla="*/ 4 w 9"/>
                  <a:gd name="T37" fmla="*/ 2 h 10"/>
                  <a:gd name="T38" fmla="*/ 4 w 9"/>
                  <a:gd name="T39" fmla="*/ 2 h 10"/>
                  <a:gd name="T40" fmla="*/ 4 w 9"/>
                  <a:gd name="T41" fmla="*/ 3 h 10"/>
                  <a:gd name="T42" fmla="*/ 5 w 9"/>
                  <a:gd name="T43" fmla="*/ 3 h 10"/>
                  <a:gd name="T44" fmla="*/ 8 w 9"/>
                  <a:gd name="T45" fmla="*/ 4 h 10"/>
                  <a:gd name="T46" fmla="*/ 9 w 9"/>
                  <a:gd name="T47" fmla="*/ 5 h 10"/>
                  <a:gd name="T48" fmla="*/ 9 w 9"/>
                  <a:gd name="T49" fmla="*/ 7 h 10"/>
                  <a:gd name="T50" fmla="*/ 9 w 9"/>
                  <a:gd name="T51" fmla="*/ 8 h 10"/>
                  <a:gd name="T52" fmla="*/ 7 w 9"/>
                  <a:gd name="T53" fmla="*/ 10 h 10"/>
                  <a:gd name="T54" fmla="*/ 5 w 9"/>
                  <a:gd name="T55" fmla="*/ 10 h 10"/>
                  <a:gd name="T56" fmla="*/ 2 w 9"/>
                  <a:gd name="T57" fmla="*/ 9 h 10"/>
                  <a:gd name="T58" fmla="*/ 0 w 9"/>
                  <a:gd name="T5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10">
                    <a:moveTo>
                      <a:pt x="0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9"/>
                      <a:pt x="8" y="9"/>
                      <a:pt x="7" y="10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3" y="10"/>
                      <a:pt x="2" y="10"/>
                      <a:pt x="2" y="9"/>
                    </a:cubicBezTo>
                    <a:cubicBezTo>
                      <a:pt x="1" y="8"/>
                      <a:pt x="0" y="8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4" name="Freeform 330"/>
              <p:cNvSpPr>
                <a:spLocks/>
              </p:cNvSpPr>
              <p:nvPr/>
            </p:nvSpPr>
            <p:spPr bwMode="auto">
              <a:xfrm>
                <a:off x="5729" y="2448"/>
                <a:ext cx="14" cy="17"/>
              </a:xfrm>
              <a:custGeom>
                <a:avLst/>
                <a:gdLst>
                  <a:gd name="T0" fmla="*/ 0 w 14"/>
                  <a:gd name="T1" fmla="*/ 0 h 17"/>
                  <a:gd name="T2" fmla="*/ 14 w 14"/>
                  <a:gd name="T3" fmla="*/ 0 h 17"/>
                  <a:gd name="T4" fmla="*/ 14 w 14"/>
                  <a:gd name="T5" fmla="*/ 3 h 17"/>
                  <a:gd name="T6" fmla="*/ 5 w 14"/>
                  <a:gd name="T7" fmla="*/ 3 h 17"/>
                  <a:gd name="T8" fmla="*/ 5 w 14"/>
                  <a:gd name="T9" fmla="*/ 7 h 17"/>
                  <a:gd name="T10" fmla="*/ 12 w 14"/>
                  <a:gd name="T11" fmla="*/ 7 h 17"/>
                  <a:gd name="T12" fmla="*/ 12 w 14"/>
                  <a:gd name="T13" fmla="*/ 10 h 17"/>
                  <a:gd name="T14" fmla="*/ 5 w 14"/>
                  <a:gd name="T15" fmla="*/ 10 h 17"/>
                  <a:gd name="T16" fmla="*/ 5 w 14"/>
                  <a:gd name="T17" fmla="*/ 17 h 17"/>
                  <a:gd name="T18" fmla="*/ 0 w 14"/>
                  <a:gd name="T19" fmla="*/ 17 h 17"/>
                  <a:gd name="T20" fmla="*/ 0 w 14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7">
                    <a:moveTo>
                      <a:pt x="0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5" y="10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5" name="Freeform 331"/>
              <p:cNvSpPr>
                <a:spLocks/>
              </p:cNvSpPr>
              <p:nvPr/>
            </p:nvSpPr>
            <p:spPr bwMode="auto">
              <a:xfrm>
                <a:off x="5745" y="2448"/>
                <a:ext cx="15" cy="17"/>
              </a:xfrm>
              <a:custGeom>
                <a:avLst/>
                <a:gdLst>
                  <a:gd name="T0" fmla="*/ 0 w 15"/>
                  <a:gd name="T1" fmla="*/ 0 h 17"/>
                  <a:gd name="T2" fmla="*/ 13 w 15"/>
                  <a:gd name="T3" fmla="*/ 0 h 17"/>
                  <a:gd name="T4" fmla="*/ 13 w 15"/>
                  <a:gd name="T5" fmla="*/ 3 h 17"/>
                  <a:gd name="T6" fmla="*/ 5 w 15"/>
                  <a:gd name="T7" fmla="*/ 3 h 17"/>
                  <a:gd name="T8" fmla="*/ 5 w 15"/>
                  <a:gd name="T9" fmla="*/ 7 h 17"/>
                  <a:gd name="T10" fmla="*/ 13 w 15"/>
                  <a:gd name="T11" fmla="*/ 7 h 17"/>
                  <a:gd name="T12" fmla="*/ 13 w 15"/>
                  <a:gd name="T13" fmla="*/ 10 h 17"/>
                  <a:gd name="T14" fmla="*/ 5 w 15"/>
                  <a:gd name="T15" fmla="*/ 10 h 17"/>
                  <a:gd name="T16" fmla="*/ 5 w 15"/>
                  <a:gd name="T17" fmla="*/ 14 h 17"/>
                  <a:gd name="T18" fmla="*/ 15 w 15"/>
                  <a:gd name="T19" fmla="*/ 14 h 17"/>
                  <a:gd name="T20" fmla="*/ 15 w 15"/>
                  <a:gd name="T21" fmla="*/ 17 h 17"/>
                  <a:gd name="T22" fmla="*/ 0 w 15"/>
                  <a:gd name="T23" fmla="*/ 17 h 17"/>
                  <a:gd name="T24" fmla="*/ 0 w 15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13" y="7"/>
                    </a:lnTo>
                    <a:lnTo>
                      <a:pt x="13" y="10"/>
                    </a:lnTo>
                    <a:lnTo>
                      <a:pt x="5" y="10"/>
                    </a:lnTo>
                    <a:lnTo>
                      <a:pt x="5" y="14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6" name="Freeform 332"/>
              <p:cNvSpPr>
                <a:spLocks/>
              </p:cNvSpPr>
              <p:nvPr/>
            </p:nvSpPr>
            <p:spPr bwMode="auto">
              <a:xfrm>
                <a:off x="5762" y="2448"/>
                <a:ext cx="14" cy="17"/>
              </a:xfrm>
              <a:custGeom>
                <a:avLst/>
                <a:gdLst>
                  <a:gd name="T0" fmla="*/ 0 w 14"/>
                  <a:gd name="T1" fmla="*/ 0 h 17"/>
                  <a:gd name="T2" fmla="*/ 5 w 14"/>
                  <a:gd name="T3" fmla="*/ 0 h 17"/>
                  <a:gd name="T4" fmla="*/ 5 w 14"/>
                  <a:gd name="T5" fmla="*/ 12 h 17"/>
                  <a:gd name="T6" fmla="*/ 14 w 14"/>
                  <a:gd name="T7" fmla="*/ 12 h 17"/>
                  <a:gd name="T8" fmla="*/ 14 w 14"/>
                  <a:gd name="T9" fmla="*/ 17 h 17"/>
                  <a:gd name="T10" fmla="*/ 0 w 14"/>
                  <a:gd name="T11" fmla="*/ 17 h 17"/>
                  <a:gd name="T12" fmla="*/ 0 w 14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7">
                    <a:moveTo>
                      <a:pt x="0" y="0"/>
                    </a:moveTo>
                    <a:lnTo>
                      <a:pt x="5" y="0"/>
                    </a:lnTo>
                    <a:lnTo>
                      <a:pt x="5" y="12"/>
                    </a:lnTo>
                    <a:lnTo>
                      <a:pt x="14" y="12"/>
                    </a:lnTo>
                    <a:lnTo>
                      <a:pt x="14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7" name="Rectangle 333"/>
              <p:cNvSpPr>
                <a:spLocks noChangeArrowheads="1"/>
              </p:cNvSpPr>
              <p:nvPr/>
            </p:nvSpPr>
            <p:spPr bwMode="auto">
              <a:xfrm>
                <a:off x="5779" y="2448"/>
                <a:ext cx="5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" name="Freeform 334"/>
              <p:cNvSpPr>
                <a:spLocks/>
              </p:cNvSpPr>
              <p:nvPr/>
            </p:nvSpPr>
            <p:spPr bwMode="auto">
              <a:xfrm>
                <a:off x="5786" y="2448"/>
                <a:ext cx="15" cy="17"/>
              </a:xfrm>
              <a:custGeom>
                <a:avLst/>
                <a:gdLst>
                  <a:gd name="T0" fmla="*/ 2 w 15"/>
                  <a:gd name="T1" fmla="*/ 0 h 17"/>
                  <a:gd name="T2" fmla="*/ 15 w 15"/>
                  <a:gd name="T3" fmla="*/ 0 h 17"/>
                  <a:gd name="T4" fmla="*/ 15 w 15"/>
                  <a:gd name="T5" fmla="*/ 3 h 17"/>
                  <a:gd name="T6" fmla="*/ 7 w 15"/>
                  <a:gd name="T7" fmla="*/ 14 h 17"/>
                  <a:gd name="T8" fmla="*/ 15 w 15"/>
                  <a:gd name="T9" fmla="*/ 14 h 17"/>
                  <a:gd name="T10" fmla="*/ 15 w 15"/>
                  <a:gd name="T11" fmla="*/ 17 h 17"/>
                  <a:gd name="T12" fmla="*/ 0 w 15"/>
                  <a:gd name="T13" fmla="*/ 17 h 17"/>
                  <a:gd name="T14" fmla="*/ 0 w 15"/>
                  <a:gd name="T15" fmla="*/ 14 h 17"/>
                  <a:gd name="T16" fmla="*/ 10 w 15"/>
                  <a:gd name="T17" fmla="*/ 3 h 17"/>
                  <a:gd name="T18" fmla="*/ 2 w 15"/>
                  <a:gd name="T19" fmla="*/ 3 h 17"/>
                  <a:gd name="T20" fmla="*/ 2 w 1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7">
                    <a:moveTo>
                      <a:pt x="2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7" y="14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" name="Freeform 335"/>
              <p:cNvSpPr>
                <a:spLocks noEditPoints="1"/>
              </p:cNvSpPr>
              <p:nvPr/>
            </p:nvSpPr>
            <p:spPr bwMode="auto">
              <a:xfrm>
                <a:off x="5047" y="3067"/>
                <a:ext cx="11" cy="12"/>
              </a:xfrm>
              <a:custGeom>
                <a:avLst/>
                <a:gdLst>
                  <a:gd name="T0" fmla="*/ 0 w 6"/>
                  <a:gd name="T1" fmla="*/ 0 h 7"/>
                  <a:gd name="T2" fmla="*/ 3 w 6"/>
                  <a:gd name="T3" fmla="*/ 0 h 7"/>
                  <a:gd name="T4" fmla="*/ 5 w 6"/>
                  <a:gd name="T5" fmla="*/ 0 h 7"/>
                  <a:gd name="T6" fmla="*/ 6 w 6"/>
                  <a:gd name="T7" fmla="*/ 2 h 7"/>
                  <a:gd name="T8" fmla="*/ 5 w 6"/>
                  <a:gd name="T9" fmla="*/ 4 h 7"/>
                  <a:gd name="T10" fmla="*/ 3 w 6"/>
                  <a:gd name="T11" fmla="*/ 4 h 7"/>
                  <a:gd name="T12" fmla="*/ 2 w 6"/>
                  <a:gd name="T13" fmla="*/ 4 h 7"/>
                  <a:gd name="T14" fmla="*/ 2 w 6"/>
                  <a:gd name="T15" fmla="*/ 7 h 7"/>
                  <a:gd name="T16" fmla="*/ 0 w 6"/>
                  <a:gd name="T17" fmla="*/ 7 h 7"/>
                  <a:gd name="T18" fmla="*/ 0 w 6"/>
                  <a:gd name="T19" fmla="*/ 0 h 7"/>
                  <a:gd name="T20" fmla="*/ 2 w 6"/>
                  <a:gd name="T21" fmla="*/ 3 h 7"/>
                  <a:gd name="T22" fmla="*/ 2 w 6"/>
                  <a:gd name="T23" fmla="*/ 3 h 7"/>
                  <a:gd name="T24" fmla="*/ 3 w 6"/>
                  <a:gd name="T25" fmla="*/ 3 h 7"/>
                  <a:gd name="T26" fmla="*/ 4 w 6"/>
                  <a:gd name="T27" fmla="*/ 2 h 7"/>
                  <a:gd name="T28" fmla="*/ 3 w 6"/>
                  <a:gd name="T29" fmla="*/ 2 h 7"/>
                  <a:gd name="T30" fmla="*/ 3 w 6"/>
                  <a:gd name="T31" fmla="*/ 1 h 7"/>
                  <a:gd name="T32" fmla="*/ 2 w 6"/>
                  <a:gd name="T33" fmla="*/ 1 h 7"/>
                  <a:gd name="T34" fmla="*/ 2 w 6"/>
                  <a:gd name="T3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0" y="0"/>
                    </a:ln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" name="Freeform 336"/>
              <p:cNvSpPr>
                <a:spLocks/>
              </p:cNvSpPr>
              <p:nvPr/>
            </p:nvSpPr>
            <p:spPr bwMode="auto">
              <a:xfrm>
                <a:off x="5059" y="3067"/>
                <a:ext cx="9" cy="12"/>
              </a:xfrm>
              <a:custGeom>
                <a:avLst/>
                <a:gdLst>
                  <a:gd name="T0" fmla="*/ 0 w 9"/>
                  <a:gd name="T1" fmla="*/ 0 h 12"/>
                  <a:gd name="T2" fmla="*/ 4 w 9"/>
                  <a:gd name="T3" fmla="*/ 0 h 12"/>
                  <a:gd name="T4" fmla="*/ 4 w 9"/>
                  <a:gd name="T5" fmla="*/ 9 h 12"/>
                  <a:gd name="T6" fmla="*/ 9 w 9"/>
                  <a:gd name="T7" fmla="*/ 9 h 12"/>
                  <a:gd name="T8" fmla="*/ 9 w 9"/>
                  <a:gd name="T9" fmla="*/ 12 h 12"/>
                  <a:gd name="T10" fmla="*/ 0 w 9"/>
                  <a:gd name="T11" fmla="*/ 12 h 12"/>
                  <a:gd name="T12" fmla="*/ 0 w 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lnTo>
                      <a:pt x="4" y="0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" name="Freeform 337"/>
              <p:cNvSpPr>
                <a:spLocks noEditPoints="1"/>
              </p:cNvSpPr>
              <p:nvPr/>
            </p:nvSpPr>
            <p:spPr bwMode="auto">
              <a:xfrm>
                <a:off x="5068" y="3067"/>
                <a:ext cx="12" cy="12"/>
              </a:xfrm>
              <a:custGeom>
                <a:avLst/>
                <a:gdLst>
                  <a:gd name="T0" fmla="*/ 9 w 12"/>
                  <a:gd name="T1" fmla="*/ 9 h 12"/>
                  <a:gd name="T2" fmla="*/ 5 w 12"/>
                  <a:gd name="T3" fmla="*/ 9 h 12"/>
                  <a:gd name="T4" fmla="*/ 3 w 12"/>
                  <a:gd name="T5" fmla="*/ 12 h 12"/>
                  <a:gd name="T6" fmla="*/ 0 w 12"/>
                  <a:gd name="T7" fmla="*/ 12 h 12"/>
                  <a:gd name="T8" fmla="*/ 5 w 12"/>
                  <a:gd name="T9" fmla="*/ 0 h 12"/>
                  <a:gd name="T10" fmla="*/ 9 w 12"/>
                  <a:gd name="T11" fmla="*/ 0 h 12"/>
                  <a:gd name="T12" fmla="*/ 12 w 12"/>
                  <a:gd name="T13" fmla="*/ 12 h 12"/>
                  <a:gd name="T14" fmla="*/ 9 w 12"/>
                  <a:gd name="T15" fmla="*/ 12 h 12"/>
                  <a:gd name="T16" fmla="*/ 9 w 12"/>
                  <a:gd name="T17" fmla="*/ 9 h 12"/>
                  <a:gd name="T18" fmla="*/ 7 w 12"/>
                  <a:gd name="T19" fmla="*/ 7 h 12"/>
                  <a:gd name="T20" fmla="*/ 7 w 12"/>
                  <a:gd name="T21" fmla="*/ 4 h 12"/>
                  <a:gd name="T22" fmla="*/ 5 w 12"/>
                  <a:gd name="T23" fmla="*/ 7 h 12"/>
                  <a:gd name="T24" fmla="*/ 7 w 12"/>
                  <a:gd name="T2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9" y="9"/>
                    </a:moveTo>
                    <a:lnTo>
                      <a:pt x="5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close/>
                    <a:moveTo>
                      <a:pt x="7" y="7"/>
                    </a:moveTo>
                    <a:lnTo>
                      <a:pt x="7" y="4"/>
                    </a:lnTo>
                    <a:lnTo>
                      <a:pt x="5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2" name="Freeform 338"/>
              <p:cNvSpPr>
                <a:spLocks/>
              </p:cNvSpPr>
              <p:nvPr/>
            </p:nvSpPr>
            <p:spPr bwMode="auto">
              <a:xfrm>
                <a:off x="5082" y="3067"/>
                <a:ext cx="10" cy="12"/>
              </a:xfrm>
              <a:custGeom>
                <a:avLst/>
                <a:gdLst>
                  <a:gd name="T0" fmla="*/ 0 w 10"/>
                  <a:gd name="T1" fmla="*/ 0 h 12"/>
                  <a:gd name="T2" fmla="*/ 3 w 10"/>
                  <a:gd name="T3" fmla="*/ 0 h 12"/>
                  <a:gd name="T4" fmla="*/ 7 w 10"/>
                  <a:gd name="T5" fmla="*/ 7 h 12"/>
                  <a:gd name="T6" fmla="*/ 7 w 10"/>
                  <a:gd name="T7" fmla="*/ 0 h 12"/>
                  <a:gd name="T8" fmla="*/ 10 w 10"/>
                  <a:gd name="T9" fmla="*/ 0 h 12"/>
                  <a:gd name="T10" fmla="*/ 10 w 10"/>
                  <a:gd name="T11" fmla="*/ 12 h 12"/>
                  <a:gd name="T12" fmla="*/ 7 w 10"/>
                  <a:gd name="T13" fmla="*/ 12 h 12"/>
                  <a:gd name="T14" fmla="*/ 3 w 10"/>
                  <a:gd name="T15" fmla="*/ 5 h 12"/>
                  <a:gd name="T16" fmla="*/ 3 w 10"/>
                  <a:gd name="T17" fmla="*/ 12 h 12"/>
                  <a:gd name="T18" fmla="*/ 0 w 10"/>
                  <a:gd name="T19" fmla="*/ 12 h 12"/>
                  <a:gd name="T20" fmla="*/ 0 w 10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lnTo>
                      <a:pt x="3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3" y="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3" name="Freeform 339"/>
              <p:cNvSpPr>
                <a:spLocks/>
              </p:cNvSpPr>
              <p:nvPr/>
            </p:nvSpPr>
            <p:spPr bwMode="auto">
              <a:xfrm>
                <a:off x="5095" y="3067"/>
                <a:ext cx="9" cy="12"/>
              </a:xfrm>
              <a:custGeom>
                <a:avLst/>
                <a:gdLst>
                  <a:gd name="T0" fmla="*/ 0 w 9"/>
                  <a:gd name="T1" fmla="*/ 0 h 12"/>
                  <a:gd name="T2" fmla="*/ 9 w 9"/>
                  <a:gd name="T3" fmla="*/ 0 h 12"/>
                  <a:gd name="T4" fmla="*/ 9 w 9"/>
                  <a:gd name="T5" fmla="*/ 2 h 12"/>
                  <a:gd name="T6" fmla="*/ 4 w 9"/>
                  <a:gd name="T7" fmla="*/ 2 h 12"/>
                  <a:gd name="T8" fmla="*/ 4 w 9"/>
                  <a:gd name="T9" fmla="*/ 4 h 12"/>
                  <a:gd name="T10" fmla="*/ 9 w 9"/>
                  <a:gd name="T11" fmla="*/ 4 h 12"/>
                  <a:gd name="T12" fmla="*/ 9 w 9"/>
                  <a:gd name="T13" fmla="*/ 7 h 12"/>
                  <a:gd name="T14" fmla="*/ 4 w 9"/>
                  <a:gd name="T15" fmla="*/ 7 h 12"/>
                  <a:gd name="T16" fmla="*/ 4 w 9"/>
                  <a:gd name="T17" fmla="*/ 9 h 12"/>
                  <a:gd name="T18" fmla="*/ 9 w 9"/>
                  <a:gd name="T19" fmla="*/ 9 h 12"/>
                  <a:gd name="T20" fmla="*/ 9 w 9"/>
                  <a:gd name="T21" fmla="*/ 12 h 12"/>
                  <a:gd name="T22" fmla="*/ 0 w 9"/>
                  <a:gd name="T23" fmla="*/ 12 h 12"/>
                  <a:gd name="T24" fmla="*/ 0 w 9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4" name="Freeform 340"/>
              <p:cNvSpPr>
                <a:spLocks/>
              </p:cNvSpPr>
              <p:nvPr/>
            </p:nvSpPr>
            <p:spPr bwMode="auto">
              <a:xfrm>
                <a:off x="5106" y="3067"/>
                <a:ext cx="8" cy="12"/>
              </a:xfrm>
              <a:custGeom>
                <a:avLst/>
                <a:gdLst>
                  <a:gd name="T0" fmla="*/ 3 w 5"/>
                  <a:gd name="T1" fmla="*/ 0 h 7"/>
                  <a:gd name="T2" fmla="*/ 5 w 5"/>
                  <a:gd name="T3" fmla="*/ 0 h 7"/>
                  <a:gd name="T4" fmla="*/ 5 w 5"/>
                  <a:gd name="T5" fmla="*/ 4 h 7"/>
                  <a:gd name="T6" fmla="*/ 5 w 5"/>
                  <a:gd name="T7" fmla="*/ 5 h 7"/>
                  <a:gd name="T8" fmla="*/ 4 w 5"/>
                  <a:gd name="T9" fmla="*/ 6 h 7"/>
                  <a:gd name="T10" fmla="*/ 3 w 5"/>
                  <a:gd name="T11" fmla="*/ 7 h 7"/>
                  <a:gd name="T12" fmla="*/ 1 w 5"/>
                  <a:gd name="T13" fmla="*/ 6 h 7"/>
                  <a:gd name="T14" fmla="*/ 0 w 5"/>
                  <a:gd name="T15" fmla="*/ 6 h 7"/>
                  <a:gd name="T16" fmla="*/ 0 w 5"/>
                  <a:gd name="T17" fmla="*/ 4 h 7"/>
                  <a:gd name="T18" fmla="*/ 2 w 5"/>
                  <a:gd name="T19" fmla="*/ 4 h 7"/>
                  <a:gd name="T20" fmla="*/ 2 w 5"/>
                  <a:gd name="T21" fmla="*/ 5 h 7"/>
                  <a:gd name="T22" fmla="*/ 2 w 5"/>
                  <a:gd name="T23" fmla="*/ 5 h 7"/>
                  <a:gd name="T24" fmla="*/ 2 w 5"/>
                  <a:gd name="T25" fmla="*/ 5 h 7"/>
                  <a:gd name="T26" fmla="*/ 3 w 5"/>
                  <a:gd name="T27" fmla="*/ 5 h 7"/>
                  <a:gd name="T28" fmla="*/ 3 w 5"/>
                  <a:gd name="T29" fmla="*/ 4 h 7"/>
                  <a:gd name="T30" fmla="*/ 3 w 5"/>
                  <a:gd name="T3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5" name="Freeform 341"/>
              <p:cNvSpPr>
                <a:spLocks noEditPoints="1"/>
              </p:cNvSpPr>
              <p:nvPr/>
            </p:nvSpPr>
            <p:spPr bwMode="auto">
              <a:xfrm>
                <a:off x="5116" y="3067"/>
                <a:ext cx="12" cy="12"/>
              </a:xfrm>
              <a:custGeom>
                <a:avLst/>
                <a:gdLst>
                  <a:gd name="T0" fmla="*/ 7 w 12"/>
                  <a:gd name="T1" fmla="*/ 9 h 12"/>
                  <a:gd name="T2" fmla="*/ 3 w 12"/>
                  <a:gd name="T3" fmla="*/ 9 h 12"/>
                  <a:gd name="T4" fmla="*/ 3 w 12"/>
                  <a:gd name="T5" fmla="*/ 12 h 12"/>
                  <a:gd name="T6" fmla="*/ 0 w 12"/>
                  <a:gd name="T7" fmla="*/ 12 h 12"/>
                  <a:gd name="T8" fmla="*/ 3 w 12"/>
                  <a:gd name="T9" fmla="*/ 0 h 12"/>
                  <a:gd name="T10" fmla="*/ 7 w 12"/>
                  <a:gd name="T11" fmla="*/ 0 h 12"/>
                  <a:gd name="T12" fmla="*/ 12 w 12"/>
                  <a:gd name="T13" fmla="*/ 12 h 12"/>
                  <a:gd name="T14" fmla="*/ 9 w 12"/>
                  <a:gd name="T15" fmla="*/ 12 h 12"/>
                  <a:gd name="T16" fmla="*/ 7 w 12"/>
                  <a:gd name="T17" fmla="*/ 9 h 12"/>
                  <a:gd name="T18" fmla="*/ 7 w 12"/>
                  <a:gd name="T19" fmla="*/ 7 h 12"/>
                  <a:gd name="T20" fmla="*/ 5 w 12"/>
                  <a:gd name="T21" fmla="*/ 4 h 12"/>
                  <a:gd name="T22" fmla="*/ 3 w 12"/>
                  <a:gd name="T23" fmla="*/ 7 h 12"/>
                  <a:gd name="T24" fmla="*/ 7 w 12"/>
                  <a:gd name="T2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7" y="9"/>
                    </a:moveTo>
                    <a:lnTo>
                      <a:pt x="3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7" y="9"/>
                    </a:lnTo>
                    <a:close/>
                    <a:moveTo>
                      <a:pt x="7" y="7"/>
                    </a:moveTo>
                    <a:lnTo>
                      <a:pt x="5" y="4"/>
                    </a:lnTo>
                    <a:lnTo>
                      <a:pt x="3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6" name="Freeform 342"/>
              <p:cNvSpPr>
                <a:spLocks/>
              </p:cNvSpPr>
              <p:nvPr/>
            </p:nvSpPr>
            <p:spPr bwMode="auto">
              <a:xfrm>
                <a:off x="5128" y="3067"/>
                <a:ext cx="14" cy="12"/>
              </a:xfrm>
              <a:custGeom>
                <a:avLst/>
                <a:gdLst>
                  <a:gd name="T0" fmla="*/ 0 w 14"/>
                  <a:gd name="T1" fmla="*/ 0 h 12"/>
                  <a:gd name="T2" fmla="*/ 5 w 14"/>
                  <a:gd name="T3" fmla="*/ 0 h 12"/>
                  <a:gd name="T4" fmla="*/ 7 w 14"/>
                  <a:gd name="T5" fmla="*/ 7 h 12"/>
                  <a:gd name="T6" fmla="*/ 9 w 14"/>
                  <a:gd name="T7" fmla="*/ 0 h 12"/>
                  <a:gd name="T8" fmla="*/ 14 w 14"/>
                  <a:gd name="T9" fmla="*/ 0 h 12"/>
                  <a:gd name="T10" fmla="*/ 14 w 14"/>
                  <a:gd name="T11" fmla="*/ 12 h 12"/>
                  <a:gd name="T12" fmla="*/ 10 w 14"/>
                  <a:gd name="T13" fmla="*/ 12 h 12"/>
                  <a:gd name="T14" fmla="*/ 10 w 14"/>
                  <a:gd name="T15" fmla="*/ 4 h 12"/>
                  <a:gd name="T16" fmla="*/ 9 w 14"/>
                  <a:gd name="T17" fmla="*/ 12 h 12"/>
                  <a:gd name="T18" fmla="*/ 5 w 14"/>
                  <a:gd name="T19" fmla="*/ 12 h 12"/>
                  <a:gd name="T20" fmla="*/ 3 w 14"/>
                  <a:gd name="T21" fmla="*/ 4 h 12"/>
                  <a:gd name="T22" fmla="*/ 3 w 14"/>
                  <a:gd name="T23" fmla="*/ 12 h 12"/>
                  <a:gd name="T24" fmla="*/ 0 w 14"/>
                  <a:gd name="T25" fmla="*/ 12 h 12"/>
                  <a:gd name="T26" fmla="*/ 0 w 14"/>
                  <a:gd name="T2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2">
                    <a:moveTo>
                      <a:pt x="0" y="0"/>
                    </a:moveTo>
                    <a:lnTo>
                      <a:pt x="5" y="0"/>
                    </a:lnTo>
                    <a:lnTo>
                      <a:pt x="7" y="7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10" y="4"/>
                    </a:lnTo>
                    <a:lnTo>
                      <a:pt x="9" y="12"/>
                    </a:lnTo>
                    <a:lnTo>
                      <a:pt x="5" y="12"/>
                    </a:lnTo>
                    <a:lnTo>
                      <a:pt x="3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7" name="Freeform 343"/>
              <p:cNvSpPr>
                <a:spLocks/>
              </p:cNvSpPr>
              <p:nvPr/>
            </p:nvSpPr>
            <p:spPr bwMode="auto">
              <a:xfrm>
                <a:off x="5143" y="3067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11 w 11"/>
                  <a:gd name="T3" fmla="*/ 0 h 12"/>
                  <a:gd name="T4" fmla="*/ 11 w 11"/>
                  <a:gd name="T5" fmla="*/ 2 h 12"/>
                  <a:gd name="T6" fmla="*/ 4 w 11"/>
                  <a:gd name="T7" fmla="*/ 2 h 12"/>
                  <a:gd name="T8" fmla="*/ 4 w 11"/>
                  <a:gd name="T9" fmla="*/ 4 h 12"/>
                  <a:gd name="T10" fmla="*/ 9 w 11"/>
                  <a:gd name="T11" fmla="*/ 4 h 12"/>
                  <a:gd name="T12" fmla="*/ 9 w 11"/>
                  <a:gd name="T13" fmla="*/ 7 h 12"/>
                  <a:gd name="T14" fmla="*/ 4 w 11"/>
                  <a:gd name="T15" fmla="*/ 7 h 12"/>
                  <a:gd name="T16" fmla="*/ 4 w 11"/>
                  <a:gd name="T17" fmla="*/ 9 h 12"/>
                  <a:gd name="T18" fmla="*/ 11 w 11"/>
                  <a:gd name="T19" fmla="*/ 9 h 12"/>
                  <a:gd name="T20" fmla="*/ 11 w 11"/>
                  <a:gd name="T21" fmla="*/ 12 h 12"/>
                  <a:gd name="T22" fmla="*/ 0 w 11"/>
                  <a:gd name="T23" fmla="*/ 12 h 12"/>
                  <a:gd name="T24" fmla="*/ 0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" name="Freeform 344"/>
              <p:cNvSpPr>
                <a:spLocks/>
              </p:cNvSpPr>
              <p:nvPr/>
            </p:nvSpPr>
            <p:spPr bwMode="auto">
              <a:xfrm>
                <a:off x="5155" y="3067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4 w 11"/>
                  <a:gd name="T3" fmla="*/ 0 h 12"/>
                  <a:gd name="T4" fmla="*/ 7 w 11"/>
                  <a:gd name="T5" fmla="*/ 7 h 12"/>
                  <a:gd name="T6" fmla="*/ 7 w 11"/>
                  <a:gd name="T7" fmla="*/ 0 h 12"/>
                  <a:gd name="T8" fmla="*/ 11 w 11"/>
                  <a:gd name="T9" fmla="*/ 0 h 12"/>
                  <a:gd name="T10" fmla="*/ 11 w 11"/>
                  <a:gd name="T11" fmla="*/ 12 h 12"/>
                  <a:gd name="T12" fmla="*/ 7 w 11"/>
                  <a:gd name="T13" fmla="*/ 12 h 12"/>
                  <a:gd name="T14" fmla="*/ 4 w 11"/>
                  <a:gd name="T15" fmla="*/ 5 h 12"/>
                  <a:gd name="T16" fmla="*/ 4 w 11"/>
                  <a:gd name="T17" fmla="*/ 12 h 12"/>
                  <a:gd name="T18" fmla="*/ 0 w 11"/>
                  <a:gd name="T19" fmla="*/ 12 h 12"/>
                  <a:gd name="T20" fmla="*/ 0 w 1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4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4" y="5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9" name="Freeform 345"/>
              <p:cNvSpPr>
                <a:spLocks/>
              </p:cNvSpPr>
              <p:nvPr/>
            </p:nvSpPr>
            <p:spPr bwMode="auto">
              <a:xfrm>
                <a:off x="5167" y="3067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11 w 11"/>
                  <a:gd name="T3" fmla="*/ 0 h 12"/>
                  <a:gd name="T4" fmla="*/ 11 w 11"/>
                  <a:gd name="T5" fmla="*/ 4 h 12"/>
                  <a:gd name="T6" fmla="*/ 7 w 11"/>
                  <a:gd name="T7" fmla="*/ 4 h 12"/>
                  <a:gd name="T8" fmla="*/ 7 w 11"/>
                  <a:gd name="T9" fmla="*/ 12 h 12"/>
                  <a:gd name="T10" fmla="*/ 4 w 11"/>
                  <a:gd name="T11" fmla="*/ 12 h 12"/>
                  <a:gd name="T12" fmla="*/ 4 w 11"/>
                  <a:gd name="T13" fmla="*/ 4 h 12"/>
                  <a:gd name="T14" fmla="*/ 0 w 11"/>
                  <a:gd name="T15" fmla="*/ 4 h 12"/>
                  <a:gd name="T16" fmla="*/ 0 w 11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0" name="Freeform 346"/>
              <p:cNvSpPr>
                <a:spLocks noEditPoints="1"/>
              </p:cNvSpPr>
              <p:nvPr/>
            </p:nvSpPr>
            <p:spPr bwMode="auto">
              <a:xfrm>
                <a:off x="5179" y="3067"/>
                <a:ext cx="11" cy="12"/>
              </a:xfrm>
              <a:custGeom>
                <a:avLst/>
                <a:gdLst>
                  <a:gd name="T0" fmla="*/ 0 w 6"/>
                  <a:gd name="T1" fmla="*/ 3 h 7"/>
                  <a:gd name="T2" fmla="*/ 0 w 6"/>
                  <a:gd name="T3" fmla="*/ 1 h 7"/>
                  <a:gd name="T4" fmla="*/ 3 w 6"/>
                  <a:gd name="T5" fmla="*/ 0 h 7"/>
                  <a:gd name="T6" fmla="*/ 5 w 6"/>
                  <a:gd name="T7" fmla="*/ 1 h 7"/>
                  <a:gd name="T8" fmla="*/ 6 w 6"/>
                  <a:gd name="T9" fmla="*/ 3 h 7"/>
                  <a:gd name="T10" fmla="*/ 6 w 6"/>
                  <a:gd name="T11" fmla="*/ 5 h 7"/>
                  <a:gd name="T12" fmla="*/ 5 w 6"/>
                  <a:gd name="T13" fmla="*/ 6 h 7"/>
                  <a:gd name="T14" fmla="*/ 3 w 6"/>
                  <a:gd name="T15" fmla="*/ 7 h 7"/>
                  <a:gd name="T16" fmla="*/ 1 w 6"/>
                  <a:gd name="T17" fmla="*/ 6 h 7"/>
                  <a:gd name="T18" fmla="*/ 0 w 6"/>
                  <a:gd name="T19" fmla="*/ 5 h 7"/>
                  <a:gd name="T20" fmla="*/ 0 w 6"/>
                  <a:gd name="T21" fmla="*/ 3 h 7"/>
                  <a:gd name="T22" fmla="*/ 2 w 6"/>
                  <a:gd name="T23" fmla="*/ 3 h 7"/>
                  <a:gd name="T24" fmla="*/ 2 w 6"/>
                  <a:gd name="T25" fmla="*/ 5 h 7"/>
                  <a:gd name="T26" fmla="*/ 3 w 6"/>
                  <a:gd name="T27" fmla="*/ 5 h 7"/>
                  <a:gd name="T28" fmla="*/ 4 w 6"/>
                  <a:gd name="T29" fmla="*/ 5 h 7"/>
                  <a:gd name="T30" fmla="*/ 4 w 6"/>
                  <a:gd name="T31" fmla="*/ 3 h 7"/>
                  <a:gd name="T32" fmla="*/ 4 w 6"/>
                  <a:gd name="T33" fmla="*/ 2 h 7"/>
                  <a:gd name="T34" fmla="*/ 3 w 6"/>
                  <a:gd name="T35" fmla="*/ 1 h 7"/>
                  <a:gd name="T36" fmla="*/ 2 w 6"/>
                  <a:gd name="T37" fmla="*/ 2 h 7"/>
                  <a:gd name="T38" fmla="*/ 2 w 6"/>
                  <a:gd name="T3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  <a:moveTo>
                      <a:pt x="2" y="3"/>
                    </a:move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1" name="Freeform 347"/>
              <p:cNvSpPr>
                <a:spLocks noEditPoints="1"/>
              </p:cNvSpPr>
              <p:nvPr/>
            </p:nvSpPr>
            <p:spPr bwMode="auto">
              <a:xfrm>
                <a:off x="6211" y="2546"/>
                <a:ext cx="12" cy="12"/>
              </a:xfrm>
              <a:custGeom>
                <a:avLst/>
                <a:gdLst>
                  <a:gd name="T0" fmla="*/ 8 w 12"/>
                  <a:gd name="T1" fmla="*/ 5 h 12"/>
                  <a:gd name="T2" fmla="*/ 10 w 12"/>
                  <a:gd name="T3" fmla="*/ 8 h 12"/>
                  <a:gd name="T4" fmla="*/ 12 w 12"/>
                  <a:gd name="T5" fmla="*/ 8 h 12"/>
                  <a:gd name="T6" fmla="*/ 12 w 12"/>
                  <a:gd name="T7" fmla="*/ 12 h 12"/>
                  <a:gd name="T8" fmla="*/ 0 w 12"/>
                  <a:gd name="T9" fmla="*/ 12 h 12"/>
                  <a:gd name="T10" fmla="*/ 0 w 12"/>
                  <a:gd name="T11" fmla="*/ 6 h 12"/>
                  <a:gd name="T12" fmla="*/ 8 w 12"/>
                  <a:gd name="T13" fmla="*/ 0 h 12"/>
                  <a:gd name="T14" fmla="*/ 10 w 12"/>
                  <a:gd name="T15" fmla="*/ 3 h 12"/>
                  <a:gd name="T16" fmla="*/ 8 w 12"/>
                  <a:gd name="T17" fmla="*/ 5 h 12"/>
                  <a:gd name="T18" fmla="*/ 7 w 12"/>
                  <a:gd name="T19" fmla="*/ 6 h 12"/>
                  <a:gd name="T20" fmla="*/ 3 w 12"/>
                  <a:gd name="T21" fmla="*/ 8 h 12"/>
                  <a:gd name="T22" fmla="*/ 7 w 12"/>
                  <a:gd name="T23" fmla="*/ 8 h 12"/>
                  <a:gd name="T24" fmla="*/ 7 w 12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8" y="5"/>
                    </a:moveTo>
                    <a:lnTo>
                      <a:pt x="10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10" y="3"/>
                    </a:lnTo>
                    <a:lnTo>
                      <a:pt x="8" y="5"/>
                    </a:lnTo>
                    <a:close/>
                    <a:moveTo>
                      <a:pt x="7" y="6"/>
                    </a:moveTo>
                    <a:lnTo>
                      <a:pt x="3" y="8"/>
                    </a:lnTo>
                    <a:lnTo>
                      <a:pt x="7" y="8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" name="Freeform 348"/>
              <p:cNvSpPr>
                <a:spLocks noEditPoints="1"/>
              </p:cNvSpPr>
              <p:nvPr/>
            </p:nvSpPr>
            <p:spPr bwMode="auto">
              <a:xfrm>
                <a:off x="6207" y="2535"/>
                <a:ext cx="12" cy="12"/>
              </a:xfrm>
              <a:custGeom>
                <a:avLst/>
                <a:gdLst>
                  <a:gd name="T0" fmla="*/ 1 w 7"/>
                  <a:gd name="T1" fmla="*/ 7 h 7"/>
                  <a:gd name="T2" fmla="*/ 0 w 7"/>
                  <a:gd name="T3" fmla="*/ 5 h 7"/>
                  <a:gd name="T4" fmla="*/ 0 w 7"/>
                  <a:gd name="T5" fmla="*/ 3 h 7"/>
                  <a:gd name="T6" fmla="*/ 0 w 7"/>
                  <a:gd name="T7" fmla="*/ 2 h 7"/>
                  <a:gd name="T8" fmla="*/ 1 w 7"/>
                  <a:gd name="T9" fmla="*/ 1 h 7"/>
                  <a:gd name="T10" fmla="*/ 2 w 7"/>
                  <a:gd name="T11" fmla="*/ 1 h 7"/>
                  <a:gd name="T12" fmla="*/ 4 w 7"/>
                  <a:gd name="T13" fmla="*/ 0 h 7"/>
                  <a:gd name="T14" fmla="*/ 5 w 7"/>
                  <a:gd name="T15" fmla="*/ 1 h 7"/>
                  <a:gd name="T16" fmla="*/ 6 w 7"/>
                  <a:gd name="T17" fmla="*/ 2 h 7"/>
                  <a:gd name="T18" fmla="*/ 6 w 7"/>
                  <a:gd name="T19" fmla="*/ 3 h 7"/>
                  <a:gd name="T20" fmla="*/ 7 w 7"/>
                  <a:gd name="T21" fmla="*/ 6 h 7"/>
                  <a:gd name="T22" fmla="*/ 1 w 7"/>
                  <a:gd name="T23" fmla="*/ 7 h 7"/>
                  <a:gd name="T24" fmla="*/ 2 w 7"/>
                  <a:gd name="T25" fmla="*/ 5 h 7"/>
                  <a:gd name="T26" fmla="*/ 5 w 7"/>
                  <a:gd name="T27" fmla="*/ 4 h 7"/>
                  <a:gd name="T28" fmla="*/ 5 w 7"/>
                  <a:gd name="T29" fmla="*/ 4 h 7"/>
                  <a:gd name="T30" fmla="*/ 5 w 7"/>
                  <a:gd name="T31" fmla="*/ 3 h 7"/>
                  <a:gd name="T32" fmla="*/ 4 w 7"/>
                  <a:gd name="T33" fmla="*/ 2 h 7"/>
                  <a:gd name="T34" fmla="*/ 3 w 7"/>
                  <a:gd name="T35" fmla="*/ 3 h 7"/>
                  <a:gd name="T36" fmla="*/ 2 w 7"/>
                  <a:gd name="T37" fmla="*/ 3 h 7"/>
                  <a:gd name="T38" fmla="*/ 2 w 7"/>
                  <a:gd name="T3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7">
                    <a:moveTo>
                      <a:pt x="1" y="7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1" y="7"/>
                    </a:lnTo>
                    <a:close/>
                    <a:moveTo>
                      <a:pt x="2" y="5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3" name="Freeform 349"/>
              <p:cNvSpPr>
                <a:spLocks/>
              </p:cNvSpPr>
              <p:nvPr/>
            </p:nvSpPr>
            <p:spPr bwMode="auto">
              <a:xfrm>
                <a:off x="6202" y="2522"/>
                <a:ext cx="14" cy="15"/>
              </a:xfrm>
              <a:custGeom>
                <a:avLst/>
                <a:gdLst>
                  <a:gd name="T0" fmla="*/ 4 w 14"/>
                  <a:gd name="T1" fmla="*/ 15 h 15"/>
                  <a:gd name="T2" fmla="*/ 2 w 14"/>
                  <a:gd name="T3" fmla="*/ 10 h 15"/>
                  <a:gd name="T4" fmla="*/ 9 w 14"/>
                  <a:gd name="T5" fmla="*/ 6 h 15"/>
                  <a:gd name="T6" fmla="*/ 2 w 14"/>
                  <a:gd name="T7" fmla="*/ 6 h 15"/>
                  <a:gd name="T8" fmla="*/ 0 w 14"/>
                  <a:gd name="T9" fmla="*/ 1 h 15"/>
                  <a:gd name="T10" fmla="*/ 10 w 14"/>
                  <a:gd name="T11" fmla="*/ 0 h 15"/>
                  <a:gd name="T12" fmla="*/ 12 w 14"/>
                  <a:gd name="T13" fmla="*/ 1 h 15"/>
                  <a:gd name="T14" fmla="*/ 4 w 14"/>
                  <a:gd name="T15" fmla="*/ 5 h 15"/>
                  <a:gd name="T16" fmla="*/ 12 w 14"/>
                  <a:gd name="T17" fmla="*/ 3 h 15"/>
                  <a:gd name="T18" fmla="*/ 12 w 14"/>
                  <a:gd name="T19" fmla="*/ 6 h 15"/>
                  <a:gd name="T20" fmla="*/ 5 w 14"/>
                  <a:gd name="T21" fmla="*/ 12 h 15"/>
                  <a:gd name="T22" fmla="*/ 14 w 14"/>
                  <a:gd name="T23" fmla="*/ 8 h 15"/>
                  <a:gd name="T24" fmla="*/ 14 w 14"/>
                  <a:gd name="T25" fmla="*/ 12 h 15"/>
                  <a:gd name="T26" fmla="*/ 4 w 14"/>
                  <a:gd name="T2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5">
                    <a:moveTo>
                      <a:pt x="4" y="15"/>
                    </a:moveTo>
                    <a:lnTo>
                      <a:pt x="2" y="10"/>
                    </a:lnTo>
                    <a:lnTo>
                      <a:pt x="9" y="6"/>
                    </a:lnTo>
                    <a:lnTo>
                      <a:pt x="2" y="6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4" y="5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5" y="12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4" name="Freeform 350"/>
              <p:cNvSpPr>
                <a:spLocks/>
              </p:cNvSpPr>
              <p:nvPr/>
            </p:nvSpPr>
            <p:spPr bwMode="auto">
              <a:xfrm>
                <a:off x="6200" y="2515"/>
                <a:ext cx="12" cy="7"/>
              </a:xfrm>
              <a:custGeom>
                <a:avLst/>
                <a:gdLst>
                  <a:gd name="T0" fmla="*/ 2 w 12"/>
                  <a:gd name="T1" fmla="*/ 7 h 7"/>
                  <a:gd name="T2" fmla="*/ 0 w 12"/>
                  <a:gd name="T3" fmla="*/ 3 h 7"/>
                  <a:gd name="T4" fmla="*/ 11 w 12"/>
                  <a:gd name="T5" fmla="*/ 0 h 7"/>
                  <a:gd name="T6" fmla="*/ 12 w 12"/>
                  <a:gd name="T7" fmla="*/ 3 h 7"/>
                  <a:gd name="T8" fmla="*/ 2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2" y="7"/>
                    </a:moveTo>
                    <a:lnTo>
                      <a:pt x="0" y="3"/>
                    </a:lnTo>
                    <a:lnTo>
                      <a:pt x="11" y="0"/>
                    </a:lnTo>
                    <a:lnTo>
                      <a:pt x="12" y="3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5" name="Freeform 351"/>
              <p:cNvSpPr>
                <a:spLocks/>
              </p:cNvSpPr>
              <p:nvPr/>
            </p:nvSpPr>
            <p:spPr bwMode="auto">
              <a:xfrm>
                <a:off x="6197" y="2503"/>
                <a:ext cx="14" cy="13"/>
              </a:xfrm>
              <a:custGeom>
                <a:avLst/>
                <a:gdLst>
                  <a:gd name="T0" fmla="*/ 3 w 14"/>
                  <a:gd name="T1" fmla="*/ 13 h 13"/>
                  <a:gd name="T2" fmla="*/ 2 w 14"/>
                  <a:gd name="T3" fmla="*/ 10 h 13"/>
                  <a:gd name="T4" fmla="*/ 7 w 14"/>
                  <a:gd name="T5" fmla="*/ 5 h 13"/>
                  <a:gd name="T6" fmla="*/ 0 w 14"/>
                  <a:gd name="T7" fmla="*/ 7 h 13"/>
                  <a:gd name="T8" fmla="*/ 0 w 14"/>
                  <a:gd name="T9" fmla="*/ 3 h 13"/>
                  <a:gd name="T10" fmla="*/ 10 w 14"/>
                  <a:gd name="T11" fmla="*/ 0 h 13"/>
                  <a:gd name="T12" fmla="*/ 12 w 14"/>
                  <a:gd name="T13" fmla="*/ 3 h 13"/>
                  <a:gd name="T14" fmla="*/ 7 w 14"/>
                  <a:gd name="T15" fmla="*/ 8 h 13"/>
                  <a:gd name="T16" fmla="*/ 12 w 14"/>
                  <a:gd name="T17" fmla="*/ 7 h 13"/>
                  <a:gd name="T18" fmla="*/ 14 w 14"/>
                  <a:gd name="T19" fmla="*/ 10 h 13"/>
                  <a:gd name="T20" fmla="*/ 3 w 14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3">
                    <a:moveTo>
                      <a:pt x="3" y="13"/>
                    </a:moveTo>
                    <a:lnTo>
                      <a:pt x="2" y="10"/>
                    </a:lnTo>
                    <a:lnTo>
                      <a:pt x="7" y="5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2" y="3"/>
                    </a:lnTo>
                    <a:lnTo>
                      <a:pt x="7" y="8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6" name="Freeform 352"/>
              <p:cNvSpPr>
                <a:spLocks/>
              </p:cNvSpPr>
              <p:nvPr/>
            </p:nvSpPr>
            <p:spPr bwMode="auto">
              <a:xfrm>
                <a:off x="6195" y="2498"/>
                <a:ext cx="12" cy="5"/>
              </a:xfrm>
              <a:custGeom>
                <a:avLst/>
                <a:gdLst>
                  <a:gd name="T0" fmla="*/ 0 w 12"/>
                  <a:gd name="T1" fmla="*/ 5 h 5"/>
                  <a:gd name="T2" fmla="*/ 0 w 12"/>
                  <a:gd name="T3" fmla="*/ 1 h 5"/>
                  <a:gd name="T4" fmla="*/ 11 w 12"/>
                  <a:gd name="T5" fmla="*/ 0 h 5"/>
                  <a:gd name="T6" fmla="*/ 12 w 12"/>
                  <a:gd name="T7" fmla="*/ 1 h 5"/>
                  <a:gd name="T8" fmla="*/ 0 w 1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0" y="1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7" name="Freeform 353"/>
              <p:cNvSpPr>
                <a:spLocks/>
              </p:cNvSpPr>
              <p:nvPr/>
            </p:nvSpPr>
            <p:spPr bwMode="auto">
              <a:xfrm>
                <a:off x="6192" y="2486"/>
                <a:ext cx="12" cy="12"/>
              </a:xfrm>
              <a:custGeom>
                <a:avLst/>
                <a:gdLst>
                  <a:gd name="T0" fmla="*/ 6 w 7"/>
                  <a:gd name="T1" fmla="*/ 6 h 7"/>
                  <a:gd name="T2" fmla="*/ 5 w 7"/>
                  <a:gd name="T3" fmla="*/ 4 h 7"/>
                  <a:gd name="T4" fmla="*/ 6 w 7"/>
                  <a:gd name="T5" fmla="*/ 4 h 7"/>
                  <a:gd name="T6" fmla="*/ 6 w 7"/>
                  <a:gd name="T7" fmla="*/ 3 h 7"/>
                  <a:gd name="T8" fmla="*/ 6 w 7"/>
                  <a:gd name="T9" fmla="*/ 2 h 7"/>
                  <a:gd name="T10" fmla="*/ 5 w 7"/>
                  <a:gd name="T11" fmla="*/ 2 h 7"/>
                  <a:gd name="T12" fmla="*/ 5 w 7"/>
                  <a:gd name="T13" fmla="*/ 2 h 7"/>
                  <a:gd name="T14" fmla="*/ 5 w 7"/>
                  <a:gd name="T15" fmla="*/ 4 h 7"/>
                  <a:gd name="T16" fmla="*/ 4 w 7"/>
                  <a:gd name="T17" fmla="*/ 6 h 7"/>
                  <a:gd name="T18" fmla="*/ 3 w 7"/>
                  <a:gd name="T19" fmla="*/ 7 h 7"/>
                  <a:gd name="T20" fmla="*/ 2 w 7"/>
                  <a:gd name="T21" fmla="*/ 6 h 7"/>
                  <a:gd name="T22" fmla="*/ 1 w 7"/>
                  <a:gd name="T23" fmla="*/ 6 h 7"/>
                  <a:gd name="T24" fmla="*/ 1 w 7"/>
                  <a:gd name="T25" fmla="*/ 4 h 7"/>
                  <a:gd name="T26" fmla="*/ 1 w 7"/>
                  <a:gd name="T27" fmla="*/ 2 h 7"/>
                  <a:gd name="T28" fmla="*/ 2 w 7"/>
                  <a:gd name="T29" fmla="*/ 1 h 7"/>
                  <a:gd name="T30" fmla="*/ 2 w 7"/>
                  <a:gd name="T31" fmla="*/ 3 h 7"/>
                  <a:gd name="T32" fmla="*/ 2 w 7"/>
                  <a:gd name="T33" fmla="*/ 3 h 7"/>
                  <a:gd name="T34" fmla="*/ 2 w 7"/>
                  <a:gd name="T35" fmla="*/ 4 h 7"/>
                  <a:gd name="T36" fmla="*/ 2 w 7"/>
                  <a:gd name="T37" fmla="*/ 5 h 7"/>
                  <a:gd name="T38" fmla="*/ 3 w 7"/>
                  <a:gd name="T39" fmla="*/ 5 h 7"/>
                  <a:gd name="T40" fmla="*/ 3 w 7"/>
                  <a:gd name="T41" fmla="*/ 5 h 7"/>
                  <a:gd name="T42" fmla="*/ 3 w 7"/>
                  <a:gd name="T43" fmla="*/ 4 h 7"/>
                  <a:gd name="T44" fmla="*/ 3 w 7"/>
                  <a:gd name="T45" fmla="*/ 2 h 7"/>
                  <a:gd name="T46" fmla="*/ 3 w 7"/>
                  <a:gd name="T47" fmla="*/ 1 h 7"/>
                  <a:gd name="T48" fmla="*/ 4 w 7"/>
                  <a:gd name="T49" fmla="*/ 0 h 7"/>
                  <a:gd name="T50" fmla="*/ 5 w 7"/>
                  <a:gd name="T51" fmla="*/ 0 h 7"/>
                  <a:gd name="T52" fmla="*/ 6 w 7"/>
                  <a:gd name="T53" fmla="*/ 1 h 7"/>
                  <a:gd name="T54" fmla="*/ 7 w 7"/>
                  <a:gd name="T55" fmla="*/ 2 h 7"/>
                  <a:gd name="T56" fmla="*/ 7 w 7"/>
                  <a:gd name="T57" fmla="*/ 5 h 7"/>
                  <a:gd name="T58" fmla="*/ 6 w 7"/>
                  <a:gd name="T5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" h="7">
                    <a:moveTo>
                      <a:pt x="6" y="6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5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3" y="7"/>
                      <a:pt x="3" y="7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8" name="Freeform 354"/>
              <p:cNvSpPr>
                <a:spLocks/>
              </p:cNvSpPr>
              <p:nvPr/>
            </p:nvSpPr>
            <p:spPr bwMode="auto">
              <a:xfrm>
                <a:off x="6188" y="2477"/>
                <a:ext cx="14" cy="10"/>
              </a:xfrm>
              <a:custGeom>
                <a:avLst/>
                <a:gdLst>
                  <a:gd name="T0" fmla="*/ 4 w 14"/>
                  <a:gd name="T1" fmla="*/ 10 h 10"/>
                  <a:gd name="T2" fmla="*/ 0 w 14"/>
                  <a:gd name="T3" fmla="*/ 0 h 10"/>
                  <a:gd name="T4" fmla="*/ 4 w 14"/>
                  <a:gd name="T5" fmla="*/ 0 h 10"/>
                  <a:gd name="T6" fmla="*/ 4 w 14"/>
                  <a:gd name="T7" fmla="*/ 3 h 10"/>
                  <a:gd name="T8" fmla="*/ 12 w 14"/>
                  <a:gd name="T9" fmla="*/ 0 h 10"/>
                  <a:gd name="T10" fmla="*/ 14 w 14"/>
                  <a:gd name="T11" fmla="*/ 3 h 10"/>
                  <a:gd name="T12" fmla="*/ 6 w 14"/>
                  <a:gd name="T13" fmla="*/ 7 h 10"/>
                  <a:gd name="T14" fmla="*/ 6 w 14"/>
                  <a:gd name="T15" fmla="*/ 10 h 10"/>
                  <a:gd name="T16" fmla="*/ 4 w 14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4" y="1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6" y="7"/>
                    </a:lnTo>
                    <a:lnTo>
                      <a:pt x="6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9" name="Freeform 355"/>
              <p:cNvSpPr>
                <a:spLocks noEditPoints="1"/>
              </p:cNvSpPr>
              <p:nvPr/>
            </p:nvSpPr>
            <p:spPr bwMode="auto">
              <a:xfrm>
                <a:off x="6187" y="2462"/>
                <a:ext cx="12" cy="13"/>
              </a:xfrm>
              <a:custGeom>
                <a:avLst/>
                <a:gdLst>
                  <a:gd name="T0" fmla="*/ 7 w 7"/>
                  <a:gd name="T1" fmla="*/ 6 h 8"/>
                  <a:gd name="T2" fmla="*/ 1 w 7"/>
                  <a:gd name="T3" fmla="*/ 8 h 8"/>
                  <a:gd name="T4" fmla="*/ 0 w 7"/>
                  <a:gd name="T5" fmla="*/ 5 h 8"/>
                  <a:gd name="T6" fmla="*/ 0 w 7"/>
                  <a:gd name="T7" fmla="*/ 3 h 8"/>
                  <a:gd name="T8" fmla="*/ 0 w 7"/>
                  <a:gd name="T9" fmla="*/ 2 h 8"/>
                  <a:gd name="T10" fmla="*/ 1 w 7"/>
                  <a:gd name="T11" fmla="*/ 2 h 8"/>
                  <a:gd name="T12" fmla="*/ 2 w 7"/>
                  <a:gd name="T13" fmla="*/ 2 h 8"/>
                  <a:gd name="T14" fmla="*/ 3 w 7"/>
                  <a:gd name="T15" fmla="*/ 2 h 8"/>
                  <a:gd name="T16" fmla="*/ 3 w 7"/>
                  <a:gd name="T17" fmla="*/ 3 h 8"/>
                  <a:gd name="T18" fmla="*/ 3 w 7"/>
                  <a:gd name="T19" fmla="*/ 2 h 8"/>
                  <a:gd name="T20" fmla="*/ 3 w 7"/>
                  <a:gd name="T21" fmla="*/ 2 h 8"/>
                  <a:gd name="T22" fmla="*/ 4 w 7"/>
                  <a:gd name="T23" fmla="*/ 1 h 8"/>
                  <a:gd name="T24" fmla="*/ 5 w 7"/>
                  <a:gd name="T25" fmla="*/ 0 h 8"/>
                  <a:gd name="T26" fmla="*/ 6 w 7"/>
                  <a:gd name="T27" fmla="*/ 2 h 8"/>
                  <a:gd name="T28" fmla="*/ 4 w 7"/>
                  <a:gd name="T29" fmla="*/ 4 h 8"/>
                  <a:gd name="T30" fmla="*/ 4 w 7"/>
                  <a:gd name="T31" fmla="*/ 4 h 8"/>
                  <a:gd name="T32" fmla="*/ 4 w 7"/>
                  <a:gd name="T33" fmla="*/ 5 h 8"/>
                  <a:gd name="T34" fmla="*/ 4 w 7"/>
                  <a:gd name="T35" fmla="*/ 5 h 8"/>
                  <a:gd name="T36" fmla="*/ 7 w 7"/>
                  <a:gd name="T37" fmla="*/ 4 h 8"/>
                  <a:gd name="T38" fmla="*/ 7 w 7"/>
                  <a:gd name="T39" fmla="*/ 6 h 8"/>
                  <a:gd name="T40" fmla="*/ 3 w 7"/>
                  <a:gd name="T41" fmla="*/ 5 h 8"/>
                  <a:gd name="T42" fmla="*/ 3 w 7"/>
                  <a:gd name="T43" fmla="*/ 5 h 8"/>
                  <a:gd name="T44" fmla="*/ 2 w 7"/>
                  <a:gd name="T45" fmla="*/ 4 h 8"/>
                  <a:gd name="T46" fmla="*/ 2 w 7"/>
                  <a:gd name="T47" fmla="*/ 4 h 8"/>
                  <a:gd name="T48" fmla="*/ 2 w 7"/>
                  <a:gd name="T49" fmla="*/ 4 h 8"/>
                  <a:gd name="T50" fmla="*/ 1 w 7"/>
                  <a:gd name="T51" fmla="*/ 4 h 8"/>
                  <a:gd name="T52" fmla="*/ 1 w 7"/>
                  <a:gd name="T53" fmla="*/ 5 h 8"/>
                  <a:gd name="T54" fmla="*/ 1 w 7"/>
                  <a:gd name="T55" fmla="*/ 6 h 8"/>
                  <a:gd name="T56" fmla="*/ 3 w 7"/>
                  <a:gd name="T5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" h="8">
                    <a:moveTo>
                      <a:pt x="7" y="6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7" y="4"/>
                      <a:pt x="7" y="4"/>
                      <a:pt x="7" y="4"/>
                    </a:cubicBezTo>
                    <a:lnTo>
                      <a:pt x="7" y="6"/>
                    </a:ln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0" name="Freeform 356"/>
              <p:cNvSpPr>
                <a:spLocks noEditPoints="1"/>
              </p:cNvSpPr>
              <p:nvPr/>
            </p:nvSpPr>
            <p:spPr bwMode="auto">
              <a:xfrm>
                <a:off x="6183" y="2450"/>
                <a:ext cx="12" cy="12"/>
              </a:xfrm>
              <a:custGeom>
                <a:avLst/>
                <a:gdLst>
                  <a:gd name="T0" fmla="*/ 9 w 12"/>
                  <a:gd name="T1" fmla="*/ 5 h 12"/>
                  <a:gd name="T2" fmla="*/ 11 w 12"/>
                  <a:gd name="T3" fmla="*/ 8 h 12"/>
                  <a:gd name="T4" fmla="*/ 12 w 12"/>
                  <a:gd name="T5" fmla="*/ 8 h 12"/>
                  <a:gd name="T6" fmla="*/ 12 w 12"/>
                  <a:gd name="T7" fmla="*/ 12 h 12"/>
                  <a:gd name="T8" fmla="*/ 0 w 12"/>
                  <a:gd name="T9" fmla="*/ 10 h 12"/>
                  <a:gd name="T10" fmla="*/ 0 w 12"/>
                  <a:gd name="T11" fmla="*/ 6 h 12"/>
                  <a:gd name="T12" fmla="*/ 9 w 12"/>
                  <a:gd name="T13" fmla="*/ 0 h 12"/>
                  <a:gd name="T14" fmla="*/ 11 w 12"/>
                  <a:gd name="T15" fmla="*/ 3 h 12"/>
                  <a:gd name="T16" fmla="*/ 9 w 12"/>
                  <a:gd name="T17" fmla="*/ 5 h 12"/>
                  <a:gd name="T18" fmla="*/ 7 w 12"/>
                  <a:gd name="T19" fmla="*/ 6 h 12"/>
                  <a:gd name="T20" fmla="*/ 4 w 12"/>
                  <a:gd name="T21" fmla="*/ 8 h 12"/>
                  <a:gd name="T22" fmla="*/ 7 w 12"/>
                  <a:gd name="T23" fmla="*/ 8 h 12"/>
                  <a:gd name="T24" fmla="*/ 7 w 12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9" y="5"/>
                    </a:moveTo>
                    <a:lnTo>
                      <a:pt x="11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1" y="3"/>
                    </a:lnTo>
                    <a:lnTo>
                      <a:pt x="9" y="5"/>
                    </a:lnTo>
                    <a:close/>
                    <a:moveTo>
                      <a:pt x="7" y="6"/>
                    </a:moveTo>
                    <a:lnTo>
                      <a:pt x="4" y="8"/>
                    </a:lnTo>
                    <a:lnTo>
                      <a:pt x="7" y="8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1" name="Freeform 357"/>
              <p:cNvSpPr>
                <a:spLocks noEditPoints="1"/>
              </p:cNvSpPr>
              <p:nvPr/>
            </p:nvSpPr>
            <p:spPr bwMode="auto">
              <a:xfrm>
                <a:off x="6180" y="2438"/>
                <a:ext cx="12" cy="13"/>
              </a:xfrm>
              <a:custGeom>
                <a:avLst/>
                <a:gdLst>
                  <a:gd name="T0" fmla="*/ 7 w 7"/>
                  <a:gd name="T1" fmla="*/ 6 h 8"/>
                  <a:gd name="T2" fmla="*/ 1 w 7"/>
                  <a:gd name="T3" fmla="*/ 8 h 8"/>
                  <a:gd name="T4" fmla="*/ 0 w 7"/>
                  <a:gd name="T5" fmla="*/ 5 h 8"/>
                  <a:gd name="T6" fmla="*/ 0 w 7"/>
                  <a:gd name="T7" fmla="*/ 4 h 8"/>
                  <a:gd name="T8" fmla="*/ 0 w 7"/>
                  <a:gd name="T9" fmla="*/ 3 h 8"/>
                  <a:gd name="T10" fmla="*/ 1 w 7"/>
                  <a:gd name="T11" fmla="*/ 2 h 8"/>
                  <a:gd name="T12" fmla="*/ 2 w 7"/>
                  <a:gd name="T13" fmla="*/ 2 h 8"/>
                  <a:gd name="T14" fmla="*/ 3 w 7"/>
                  <a:gd name="T15" fmla="*/ 2 h 8"/>
                  <a:gd name="T16" fmla="*/ 3 w 7"/>
                  <a:gd name="T17" fmla="*/ 3 h 8"/>
                  <a:gd name="T18" fmla="*/ 3 w 7"/>
                  <a:gd name="T19" fmla="*/ 2 h 8"/>
                  <a:gd name="T20" fmla="*/ 3 w 7"/>
                  <a:gd name="T21" fmla="*/ 2 h 8"/>
                  <a:gd name="T22" fmla="*/ 4 w 7"/>
                  <a:gd name="T23" fmla="*/ 2 h 8"/>
                  <a:gd name="T24" fmla="*/ 5 w 7"/>
                  <a:gd name="T25" fmla="*/ 0 h 8"/>
                  <a:gd name="T26" fmla="*/ 6 w 7"/>
                  <a:gd name="T27" fmla="*/ 2 h 8"/>
                  <a:gd name="T28" fmla="*/ 4 w 7"/>
                  <a:gd name="T29" fmla="*/ 4 h 8"/>
                  <a:gd name="T30" fmla="*/ 4 w 7"/>
                  <a:gd name="T31" fmla="*/ 5 h 8"/>
                  <a:gd name="T32" fmla="*/ 4 w 7"/>
                  <a:gd name="T33" fmla="*/ 5 h 8"/>
                  <a:gd name="T34" fmla="*/ 4 w 7"/>
                  <a:gd name="T35" fmla="*/ 5 h 8"/>
                  <a:gd name="T36" fmla="*/ 7 w 7"/>
                  <a:gd name="T37" fmla="*/ 4 h 8"/>
                  <a:gd name="T38" fmla="*/ 7 w 7"/>
                  <a:gd name="T39" fmla="*/ 6 h 8"/>
                  <a:gd name="T40" fmla="*/ 3 w 7"/>
                  <a:gd name="T41" fmla="*/ 6 h 8"/>
                  <a:gd name="T42" fmla="*/ 3 w 7"/>
                  <a:gd name="T43" fmla="*/ 5 h 8"/>
                  <a:gd name="T44" fmla="*/ 2 w 7"/>
                  <a:gd name="T45" fmla="*/ 4 h 8"/>
                  <a:gd name="T46" fmla="*/ 2 w 7"/>
                  <a:gd name="T47" fmla="*/ 4 h 8"/>
                  <a:gd name="T48" fmla="*/ 2 w 7"/>
                  <a:gd name="T49" fmla="*/ 4 h 8"/>
                  <a:gd name="T50" fmla="*/ 1 w 7"/>
                  <a:gd name="T51" fmla="*/ 4 h 8"/>
                  <a:gd name="T52" fmla="*/ 1 w 7"/>
                  <a:gd name="T53" fmla="*/ 5 h 8"/>
                  <a:gd name="T54" fmla="*/ 2 w 7"/>
                  <a:gd name="T55" fmla="*/ 6 h 8"/>
                  <a:gd name="T56" fmla="*/ 3 w 7"/>
                  <a:gd name="T5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" h="8">
                    <a:moveTo>
                      <a:pt x="7" y="6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7" y="4"/>
                      <a:pt x="7" y="4"/>
                      <a:pt x="7" y="4"/>
                    </a:cubicBezTo>
                    <a:lnTo>
                      <a:pt x="7" y="6"/>
                    </a:lnTo>
                    <a:close/>
                    <a:moveTo>
                      <a:pt x="3" y="6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2" name="Freeform 358"/>
              <p:cNvSpPr>
                <a:spLocks/>
              </p:cNvSpPr>
              <p:nvPr/>
            </p:nvSpPr>
            <p:spPr bwMode="auto">
              <a:xfrm>
                <a:off x="4718" y="2848"/>
                <a:ext cx="9" cy="12"/>
              </a:xfrm>
              <a:custGeom>
                <a:avLst/>
                <a:gdLst>
                  <a:gd name="T0" fmla="*/ 0 w 9"/>
                  <a:gd name="T1" fmla="*/ 0 h 12"/>
                  <a:gd name="T2" fmla="*/ 9 w 9"/>
                  <a:gd name="T3" fmla="*/ 0 h 12"/>
                  <a:gd name="T4" fmla="*/ 9 w 9"/>
                  <a:gd name="T5" fmla="*/ 1 h 12"/>
                  <a:gd name="T6" fmla="*/ 4 w 9"/>
                  <a:gd name="T7" fmla="*/ 1 h 12"/>
                  <a:gd name="T8" fmla="*/ 4 w 9"/>
                  <a:gd name="T9" fmla="*/ 3 h 12"/>
                  <a:gd name="T10" fmla="*/ 9 w 9"/>
                  <a:gd name="T11" fmla="*/ 3 h 12"/>
                  <a:gd name="T12" fmla="*/ 9 w 9"/>
                  <a:gd name="T13" fmla="*/ 6 h 12"/>
                  <a:gd name="T14" fmla="*/ 4 w 9"/>
                  <a:gd name="T15" fmla="*/ 6 h 12"/>
                  <a:gd name="T16" fmla="*/ 4 w 9"/>
                  <a:gd name="T17" fmla="*/ 8 h 12"/>
                  <a:gd name="T18" fmla="*/ 9 w 9"/>
                  <a:gd name="T19" fmla="*/ 8 h 12"/>
                  <a:gd name="T20" fmla="*/ 9 w 9"/>
                  <a:gd name="T21" fmla="*/ 12 h 12"/>
                  <a:gd name="T22" fmla="*/ 0 w 9"/>
                  <a:gd name="T23" fmla="*/ 12 h 12"/>
                  <a:gd name="T24" fmla="*/ 0 w 9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lnTo>
                      <a:pt x="9" y="0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3" name="Freeform 359"/>
              <p:cNvSpPr>
                <a:spLocks/>
              </p:cNvSpPr>
              <p:nvPr/>
            </p:nvSpPr>
            <p:spPr bwMode="auto">
              <a:xfrm>
                <a:off x="4729" y="2848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3 w 12"/>
                  <a:gd name="T3" fmla="*/ 0 h 12"/>
                  <a:gd name="T4" fmla="*/ 5 w 12"/>
                  <a:gd name="T5" fmla="*/ 3 h 12"/>
                  <a:gd name="T6" fmla="*/ 7 w 12"/>
                  <a:gd name="T7" fmla="*/ 0 h 12"/>
                  <a:gd name="T8" fmla="*/ 12 w 12"/>
                  <a:gd name="T9" fmla="*/ 0 h 12"/>
                  <a:gd name="T10" fmla="*/ 8 w 12"/>
                  <a:gd name="T11" fmla="*/ 5 h 12"/>
                  <a:gd name="T12" fmla="*/ 12 w 12"/>
                  <a:gd name="T13" fmla="*/ 12 h 12"/>
                  <a:gd name="T14" fmla="*/ 8 w 12"/>
                  <a:gd name="T15" fmla="*/ 12 h 12"/>
                  <a:gd name="T16" fmla="*/ 5 w 12"/>
                  <a:gd name="T17" fmla="*/ 6 h 12"/>
                  <a:gd name="T18" fmla="*/ 3 w 12"/>
                  <a:gd name="T19" fmla="*/ 12 h 12"/>
                  <a:gd name="T20" fmla="*/ 0 w 12"/>
                  <a:gd name="T21" fmla="*/ 12 h 12"/>
                  <a:gd name="T22" fmla="*/ 3 w 12"/>
                  <a:gd name="T23" fmla="*/ 5 h 12"/>
                  <a:gd name="T24" fmla="*/ 0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8" y="5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5" y="6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4" name="Freeform 360"/>
              <p:cNvSpPr>
                <a:spLocks noEditPoints="1"/>
              </p:cNvSpPr>
              <p:nvPr/>
            </p:nvSpPr>
            <p:spPr bwMode="auto">
              <a:xfrm>
                <a:off x="4742" y="2848"/>
                <a:ext cx="9" cy="12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0 h 7"/>
                  <a:gd name="T4" fmla="*/ 5 w 5"/>
                  <a:gd name="T5" fmla="*/ 0 h 7"/>
                  <a:gd name="T6" fmla="*/ 5 w 5"/>
                  <a:gd name="T7" fmla="*/ 2 h 7"/>
                  <a:gd name="T8" fmla="*/ 5 w 5"/>
                  <a:gd name="T9" fmla="*/ 4 h 7"/>
                  <a:gd name="T10" fmla="*/ 3 w 5"/>
                  <a:gd name="T11" fmla="*/ 4 h 7"/>
                  <a:gd name="T12" fmla="*/ 2 w 5"/>
                  <a:gd name="T13" fmla="*/ 4 h 7"/>
                  <a:gd name="T14" fmla="*/ 2 w 5"/>
                  <a:gd name="T15" fmla="*/ 7 h 7"/>
                  <a:gd name="T16" fmla="*/ 0 w 5"/>
                  <a:gd name="T17" fmla="*/ 7 h 7"/>
                  <a:gd name="T18" fmla="*/ 0 w 5"/>
                  <a:gd name="T19" fmla="*/ 0 h 7"/>
                  <a:gd name="T20" fmla="*/ 2 w 5"/>
                  <a:gd name="T21" fmla="*/ 3 h 7"/>
                  <a:gd name="T22" fmla="*/ 2 w 5"/>
                  <a:gd name="T23" fmla="*/ 3 h 7"/>
                  <a:gd name="T24" fmla="*/ 3 w 5"/>
                  <a:gd name="T25" fmla="*/ 3 h 7"/>
                  <a:gd name="T26" fmla="*/ 3 w 5"/>
                  <a:gd name="T27" fmla="*/ 2 h 7"/>
                  <a:gd name="T28" fmla="*/ 3 w 5"/>
                  <a:gd name="T29" fmla="*/ 2 h 7"/>
                  <a:gd name="T30" fmla="*/ 2 w 5"/>
                  <a:gd name="T31" fmla="*/ 1 h 7"/>
                  <a:gd name="T32" fmla="*/ 2 w 5"/>
                  <a:gd name="T33" fmla="*/ 1 h 7"/>
                  <a:gd name="T34" fmla="*/ 2 w 5"/>
                  <a:gd name="T3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0" y="0"/>
                    </a:ln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5" name="Freeform 361"/>
              <p:cNvSpPr>
                <a:spLocks/>
              </p:cNvSpPr>
              <p:nvPr/>
            </p:nvSpPr>
            <p:spPr bwMode="auto">
              <a:xfrm>
                <a:off x="4753" y="2848"/>
                <a:ext cx="10" cy="12"/>
              </a:xfrm>
              <a:custGeom>
                <a:avLst/>
                <a:gdLst>
                  <a:gd name="T0" fmla="*/ 0 w 10"/>
                  <a:gd name="T1" fmla="*/ 0 h 12"/>
                  <a:gd name="T2" fmla="*/ 10 w 10"/>
                  <a:gd name="T3" fmla="*/ 0 h 12"/>
                  <a:gd name="T4" fmla="*/ 10 w 10"/>
                  <a:gd name="T5" fmla="*/ 1 h 12"/>
                  <a:gd name="T6" fmla="*/ 3 w 10"/>
                  <a:gd name="T7" fmla="*/ 1 h 12"/>
                  <a:gd name="T8" fmla="*/ 3 w 10"/>
                  <a:gd name="T9" fmla="*/ 3 h 12"/>
                  <a:gd name="T10" fmla="*/ 8 w 10"/>
                  <a:gd name="T11" fmla="*/ 3 h 12"/>
                  <a:gd name="T12" fmla="*/ 8 w 10"/>
                  <a:gd name="T13" fmla="*/ 6 h 12"/>
                  <a:gd name="T14" fmla="*/ 3 w 10"/>
                  <a:gd name="T15" fmla="*/ 6 h 12"/>
                  <a:gd name="T16" fmla="*/ 3 w 10"/>
                  <a:gd name="T17" fmla="*/ 8 h 12"/>
                  <a:gd name="T18" fmla="*/ 10 w 10"/>
                  <a:gd name="T19" fmla="*/ 8 h 12"/>
                  <a:gd name="T20" fmla="*/ 10 w 10"/>
                  <a:gd name="T21" fmla="*/ 12 h 12"/>
                  <a:gd name="T22" fmla="*/ 0 w 10"/>
                  <a:gd name="T23" fmla="*/ 12 h 12"/>
                  <a:gd name="T24" fmla="*/ 0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lnTo>
                      <a:pt x="10" y="0"/>
                    </a:lnTo>
                    <a:lnTo>
                      <a:pt x="10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6" name="Freeform 362"/>
              <p:cNvSpPr>
                <a:spLocks noEditPoints="1"/>
              </p:cNvSpPr>
              <p:nvPr/>
            </p:nvSpPr>
            <p:spPr bwMode="auto">
              <a:xfrm>
                <a:off x="4765" y="2848"/>
                <a:ext cx="10" cy="12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3 w 6"/>
                  <a:gd name="T5" fmla="*/ 0 h 7"/>
                  <a:gd name="T6" fmla="*/ 5 w 6"/>
                  <a:gd name="T7" fmla="*/ 0 h 7"/>
                  <a:gd name="T8" fmla="*/ 6 w 6"/>
                  <a:gd name="T9" fmla="*/ 1 h 7"/>
                  <a:gd name="T10" fmla="*/ 6 w 6"/>
                  <a:gd name="T11" fmla="*/ 2 h 7"/>
                  <a:gd name="T12" fmla="*/ 6 w 6"/>
                  <a:gd name="T13" fmla="*/ 3 h 7"/>
                  <a:gd name="T14" fmla="*/ 5 w 6"/>
                  <a:gd name="T15" fmla="*/ 3 h 7"/>
                  <a:gd name="T16" fmla="*/ 4 w 6"/>
                  <a:gd name="T17" fmla="*/ 4 h 7"/>
                  <a:gd name="T18" fmla="*/ 5 w 6"/>
                  <a:gd name="T19" fmla="*/ 4 h 7"/>
                  <a:gd name="T20" fmla="*/ 5 w 6"/>
                  <a:gd name="T21" fmla="*/ 4 h 7"/>
                  <a:gd name="T22" fmla="*/ 5 w 6"/>
                  <a:gd name="T23" fmla="*/ 5 h 7"/>
                  <a:gd name="T24" fmla="*/ 6 w 6"/>
                  <a:gd name="T25" fmla="*/ 7 h 7"/>
                  <a:gd name="T26" fmla="*/ 4 w 6"/>
                  <a:gd name="T27" fmla="*/ 7 h 7"/>
                  <a:gd name="T28" fmla="*/ 3 w 6"/>
                  <a:gd name="T29" fmla="*/ 5 h 7"/>
                  <a:gd name="T30" fmla="*/ 3 w 6"/>
                  <a:gd name="T31" fmla="*/ 4 h 7"/>
                  <a:gd name="T32" fmla="*/ 2 w 6"/>
                  <a:gd name="T33" fmla="*/ 4 h 7"/>
                  <a:gd name="T34" fmla="*/ 2 w 6"/>
                  <a:gd name="T35" fmla="*/ 4 h 7"/>
                  <a:gd name="T36" fmla="*/ 2 w 6"/>
                  <a:gd name="T37" fmla="*/ 7 h 7"/>
                  <a:gd name="T38" fmla="*/ 0 w 6"/>
                  <a:gd name="T39" fmla="*/ 7 h 7"/>
                  <a:gd name="T40" fmla="*/ 2 w 6"/>
                  <a:gd name="T41" fmla="*/ 3 h 7"/>
                  <a:gd name="T42" fmla="*/ 3 w 6"/>
                  <a:gd name="T43" fmla="*/ 3 h 7"/>
                  <a:gd name="T44" fmla="*/ 3 w 6"/>
                  <a:gd name="T45" fmla="*/ 3 h 7"/>
                  <a:gd name="T46" fmla="*/ 4 w 6"/>
                  <a:gd name="T47" fmla="*/ 2 h 7"/>
                  <a:gd name="T48" fmla="*/ 4 w 6"/>
                  <a:gd name="T49" fmla="*/ 2 h 7"/>
                  <a:gd name="T50" fmla="*/ 4 w 6"/>
                  <a:gd name="T51" fmla="*/ 1 h 7"/>
                  <a:gd name="T52" fmla="*/ 3 w 6"/>
                  <a:gd name="T53" fmla="*/ 1 h 7"/>
                  <a:gd name="T54" fmla="*/ 2 w 6"/>
                  <a:gd name="T55" fmla="*/ 1 h 7"/>
                  <a:gd name="T56" fmla="*/ 2 w 6"/>
                  <a:gd name="T5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0" y="7"/>
                    </a:lnTo>
                    <a:close/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7" name="Rectangle 363"/>
              <p:cNvSpPr>
                <a:spLocks noChangeArrowheads="1"/>
              </p:cNvSpPr>
              <p:nvPr/>
            </p:nvSpPr>
            <p:spPr bwMode="auto">
              <a:xfrm>
                <a:off x="4777" y="2848"/>
                <a:ext cx="3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8" name="Freeform 364"/>
              <p:cNvSpPr>
                <a:spLocks noEditPoints="1"/>
              </p:cNvSpPr>
              <p:nvPr/>
            </p:nvSpPr>
            <p:spPr bwMode="auto">
              <a:xfrm>
                <a:off x="4784" y="2844"/>
                <a:ext cx="8" cy="16"/>
              </a:xfrm>
              <a:custGeom>
                <a:avLst/>
                <a:gdLst>
                  <a:gd name="T0" fmla="*/ 0 w 8"/>
                  <a:gd name="T1" fmla="*/ 4 h 16"/>
                  <a:gd name="T2" fmla="*/ 8 w 8"/>
                  <a:gd name="T3" fmla="*/ 4 h 16"/>
                  <a:gd name="T4" fmla="*/ 8 w 8"/>
                  <a:gd name="T5" fmla="*/ 5 h 16"/>
                  <a:gd name="T6" fmla="*/ 3 w 8"/>
                  <a:gd name="T7" fmla="*/ 5 h 16"/>
                  <a:gd name="T8" fmla="*/ 3 w 8"/>
                  <a:gd name="T9" fmla="*/ 7 h 16"/>
                  <a:gd name="T10" fmla="*/ 8 w 8"/>
                  <a:gd name="T11" fmla="*/ 7 h 16"/>
                  <a:gd name="T12" fmla="*/ 8 w 8"/>
                  <a:gd name="T13" fmla="*/ 10 h 16"/>
                  <a:gd name="T14" fmla="*/ 3 w 8"/>
                  <a:gd name="T15" fmla="*/ 10 h 16"/>
                  <a:gd name="T16" fmla="*/ 3 w 8"/>
                  <a:gd name="T17" fmla="*/ 12 h 16"/>
                  <a:gd name="T18" fmla="*/ 8 w 8"/>
                  <a:gd name="T19" fmla="*/ 12 h 16"/>
                  <a:gd name="T20" fmla="*/ 8 w 8"/>
                  <a:gd name="T21" fmla="*/ 16 h 16"/>
                  <a:gd name="T22" fmla="*/ 0 w 8"/>
                  <a:gd name="T23" fmla="*/ 16 h 16"/>
                  <a:gd name="T24" fmla="*/ 0 w 8"/>
                  <a:gd name="T25" fmla="*/ 4 h 16"/>
                  <a:gd name="T26" fmla="*/ 3 w 8"/>
                  <a:gd name="T27" fmla="*/ 0 h 16"/>
                  <a:gd name="T28" fmla="*/ 5 w 8"/>
                  <a:gd name="T29" fmla="*/ 0 h 16"/>
                  <a:gd name="T30" fmla="*/ 6 w 8"/>
                  <a:gd name="T31" fmla="*/ 4 h 16"/>
                  <a:gd name="T32" fmla="*/ 5 w 8"/>
                  <a:gd name="T33" fmla="*/ 4 h 16"/>
                  <a:gd name="T34" fmla="*/ 3 w 8"/>
                  <a:gd name="T35" fmla="*/ 2 h 16"/>
                  <a:gd name="T36" fmla="*/ 3 w 8"/>
                  <a:gd name="T37" fmla="*/ 4 h 16"/>
                  <a:gd name="T38" fmla="*/ 1 w 8"/>
                  <a:gd name="T39" fmla="*/ 4 h 16"/>
                  <a:gd name="T40" fmla="*/ 3 w 8"/>
                  <a:gd name="T4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16">
                    <a:moveTo>
                      <a:pt x="0" y="4"/>
                    </a:moveTo>
                    <a:lnTo>
                      <a:pt x="8" y="4"/>
                    </a:lnTo>
                    <a:lnTo>
                      <a:pt x="8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4"/>
                    </a:lnTo>
                    <a:close/>
                    <a:moveTo>
                      <a:pt x="3" y="0"/>
                    </a:moveTo>
                    <a:lnTo>
                      <a:pt x="5" y="0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9" name="Freeform 365"/>
              <p:cNvSpPr>
                <a:spLocks/>
              </p:cNvSpPr>
              <p:nvPr/>
            </p:nvSpPr>
            <p:spPr bwMode="auto">
              <a:xfrm>
                <a:off x="4794" y="2848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3 w 12"/>
                  <a:gd name="T3" fmla="*/ 0 h 12"/>
                  <a:gd name="T4" fmla="*/ 8 w 12"/>
                  <a:gd name="T5" fmla="*/ 6 h 12"/>
                  <a:gd name="T6" fmla="*/ 8 w 12"/>
                  <a:gd name="T7" fmla="*/ 0 h 12"/>
                  <a:gd name="T8" fmla="*/ 12 w 12"/>
                  <a:gd name="T9" fmla="*/ 0 h 12"/>
                  <a:gd name="T10" fmla="*/ 12 w 12"/>
                  <a:gd name="T11" fmla="*/ 12 h 12"/>
                  <a:gd name="T12" fmla="*/ 8 w 12"/>
                  <a:gd name="T13" fmla="*/ 12 h 12"/>
                  <a:gd name="T14" fmla="*/ 3 w 12"/>
                  <a:gd name="T15" fmla="*/ 5 h 12"/>
                  <a:gd name="T16" fmla="*/ 3 w 12"/>
                  <a:gd name="T17" fmla="*/ 12 h 12"/>
                  <a:gd name="T18" fmla="*/ 0 w 12"/>
                  <a:gd name="T19" fmla="*/ 12 h 12"/>
                  <a:gd name="T20" fmla="*/ 0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3" y="0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3" y="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0" name="Freeform 366"/>
              <p:cNvSpPr>
                <a:spLocks/>
              </p:cNvSpPr>
              <p:nvPr/>
            </p:nvSpPr>
            <p:spPr bwMode="auto">
              <a:xfrm>
                <a:off x="4808" y="2848"/>
                <a:ext cx="10" cy="12"/>
              </a:xfrm>
              <a:custGeom>
                <a:avLst/>
                <a:gdLst>
                  <a:gd name="T0" fmla="*/ 4 w 6"/>
                  <a:gd name="T1" fmla="*/ 4 h 7"/>
                  <a:gd name="T2" fmla="*/ 6 w 6"/>
                  <a:gd name="T3" fmla="*/ 4 h 7"/>
                  <a:gd name="T4" fmla="*/ 6 w 6"/>
                  <a:gd name="T5" fmla="*/ 6 h 7"/>
                  <a:gd name="T6" fmla="*/ 5 w 6"/>
                  <a:gd name="T7" fmla="*/ 6 h 7"/>
                  <a:gd name="T8" fmla="*/ 3 w 6"/>
                  <a:gd name="T9" fmla="*/ 7 h 7"/>
                  <a:gd name="T10" fmla="*/ 1 w 6"/>
                  <a:gd name="T11" fmla="*/ 6 h 7"/>
                  <a:gd name="T12" fmla="*/ 0 w 6"/>
                  <a:gd name="T13" fmla="*/ 5 h 7"/>
                  <a:gd name="T14" fmla="*/ 0 w 6"/>
                  <a:gd name="T15" fmla="*/ 3 h 7"/>
                  <a:gd name="T16" fmla="*/ 1 w 6"/>
                  <a:gd name="T17" fmla="*/ 1 h 7"/>
                  <a:gd name="T18" fmla="*/ 3 w 6"/>
                  <a:gd name="T19" fmla="*/ 0 h 7"/>
                  <a:gd name="T20" fmla="*/ 5 w 6"/>
                  <a:gd name="T21" fmla="*/ 0 h 7"/>
                  <a:gd name="T22" fmla="*/ 6 w 6"/>
                  <a:gd name="T23" fmla="*/ 2 h 7"/>
                  <a:gd name="T24" fmla="*/ 4 w 6"/>
                  <a:gd name="T25" fmla="*/ 2 h 7"/>
                  <a:gd name="T26" fmla="*/ 4 w 6"/>
                  <a:gd name="T27" fmla="*/ 2 h 7"/>
                  <a:gd name="T28" fmla="*/ 4 w 6"/>
                  <a:gd name="T29" fmla="*/ 2 h 7"/>
                  <a:gd name="T30" fmla="*/ 3 w 6"/>
                  <a:gd name="T31" fmla="*/ 1 h 7"/>
                  <a:gd name="T32" fmla="*/ 2 w 6"/>
                  <a:gd name="T33" fmla="*/ 2 h 7"/>
                  <a:gd name="T34" fmla="*/ 2 w 6"/>
                  <a:gd name="T35" fmla="*/ 3 h 7"/>
                  <a:gd name="T36" fmla="*/ 2 w 6"/>
                  <a:gd name="T37" fmla="*/ 5 h 7"/>
                  <a:gd name="T38" fmla="*/ 3 w 6"/>
                  <a:gd name="T39" fmla="*/ 5 h 7"/>
                  <a:gd name="T40" fmla="*/ 4 w 6"/>
                  <a:gd name="T41" fmla="*/ 5 h 7"/>
                  <a:gd name="T42" fmla="*/ 4 w 6"/>
                  <a:gd name="T4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7">
                    <a:moveTo>
                      <a:pt x="4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1" y="6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1" name="Rectangle 367"/>
              <p:cNvSpPr>
                <a:spLocks noChangeArrowheads="1"/>
              </p:cNvSpPr>
              <p:nvPr/>
            </p:nvSpPr>
            <p:spPr bwMode="auto">
              <a:xfrm>
                <a:off x="4820" y="2848"/>
                <a:ext cx="3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2" name="Freeform 368"/>
              <p:cNvSpPr>
                <a:spLocks noEditPoints="1"/>
              </p:cNvSpPr>
              <p:nvPr/>
            </p:nvSpPr>
            <p:spPr bwMode="auto">
              <a:xfrm>
                <a:off x="4825" y="2848"/>
                <a:ext cx="12" cy="12"/>
              </a:xfrm>
              <a:custGeom>
                <a:avLst/>
                <a:gdLst>
                  <a:gd name="T0" fmla="*/ 8 w 12"/>
                  <a:gd name="T1" fmla="*/ 8 h 12"/>
                  <a:gd name="T2" fmla="*/ 3 w 12"/>
                  <a:gd name="T3" fmla="*/ 8 h 12"/>
                  <a:gd name="T4" fmla="*/ 3 w 12"/>
                  <a:gd name="T5" fmla="*/ 12 h 12"/>
                  <a:gd name="T6" fmla="*/ 0 w 12"/>
                  <a:gd name="T7" fmla="*/ 12 h 12"/>
                  <a:gd name="T8" fmla="*/ 5 w 12"/>
                  <a:gd name="T9" fmla="*/ 0 h 12"/>
                  <a:gd name="T10" fmla="*/ 8 w 12"/>
                  <a:gd name="T11" fmla="*/ 0 h 12"/>
                  <a:gd name="T12" fmla="*/ 12 w 12"/>
                  <a:gd name="T13" fmla="*/ 12 h 12"/>
                  <a:gd name="T14" fmla="*/ 8 w 12"/>
                  <a:gd name="T15" fmla="*/ 12 h 12"/>
                  <a:gd name="T16" fmla="*/ 8 w 12"/>
                  <a:gd name="T17" fmla="*/ 8 h 12"/>
                  <a:gd name="T18" fmla="*/ 7 w 12"/>
                  <a:gd name="T19" fmla="*/ 6 h 12"/>
                  <a:gd name="T20" fmla="*/ 7 w 12"/>
                  <a:gd name="T21" fmla="*/ 3 h 12"/>
                  <a:gd name="T22" fmla="*/ 5 w 12"/>
                  <a:gd name="T23" fmla="*/ 6 h 12"/>
                  <a:gd name="T24" fmla="*/ 7 w 12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8" y="8"/>
                    </a:moveTo>
                    <a:lnTo>
                      <a:pt x="3" y="8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close/>
                    <a:moveTo>
                      <a:pt x="7" y="6"/>
                    </a:moveTo>
                    <a:lnTo>
                      <a:pt x="7" y="3"/>
                    </a:lnTo>
                    <a:lnTo>
                      <a:pt x="5" y="6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3" name="Freeform 369"/>
              <p:cNvSpPr>
                <a:spLocks noEditPoints="1"/>
              </p:cNvSpPr>
              <p:nvPr/>
            </p:nvSpPr>
            <p:spPr bwMode="auto">
              <a:xfrm>
                <a:off x="4681" y="1914"/>
                <a:ext cx="10" cy="12"/>
              </a:xfrm>
              <a:custGeom>
                <a:avLst/>
                <a:gdLst>
                  <a:gd name="T0" fmla="*/ 0 w 6"/>
                  <a:gd name="T1" fmla="*/ 0 h 7"/>
                  <a:gd name="T2" fmla="*/ 4 w 6"/>
                  <a:gd name="T3" fmla="*/ 0 h 7"/>
                  <a:gd name="T4" fmla="*/ 5 w 6"/>
                  <a:gd name="T5" fmla="*/ 0 h 7"/>
                  <a:gd name="T6" fmla="*/ 6 w 6"/>
                  <a:gd name="T7" fmla="*/ 2 h 7"/>
                  <a:gd name="T8" fmla="*/ 5 w 6"/>
                  <a:gd name="T9" fmla="*/ 3 h 7"/>
                  <a:gd name="T10" fmla="*/ 5 w 6"/>
                  <a:gd name="T11" fmla="*/ 3 h 7"/>
                  <a:gd name="T12" fmla="*/ 6 w 6"/>
                  <a:gd name="T13" fmla="*/ 4 h 7"/>
                  <a:gd name="T14" fmla="*/ 6 w 6"/>
                  <a:gd name="T15" fmla="*/ 5 h 7"/>
                  <a:gd name="T16" fmla="*/ 6 w 6"/>
                  <a:gd name="T17" fmla="*/ 6 h 7"/>
                  <a:gd name="T18" fmla="*/ 5 w 6"/>
                  <a:gd name="T19" fmla="*/ 6 h 7"/>
                  <a:gd name="T20" fmla="*/ 4 w 6"/>
                  <a:gd name="T21" fmla="*/ 6 h 7"/>
                  <a:gd name="T22" fmla="*/ 3 w 6"/>
                  <a:gd name="T23" fmla="*/ 7 h 7"/>
                  <a:gd name="T24" fmla="*/ 0 w 6"/>
                  <a:gd name="T25" fmla="*/ 7 h 7"/>
                  <a:gd name="T26" fmla="*/ 0 w 6"/>
                  <a:gd name="T27" fmla="*/ 0 h 7"/>
                  <a:gd name="T28" fmla="*/ 2 w 6"/>
                  <a:gd name="T29" fmla="*/ 3 h 7"/>
                  <a:gd name="T30" fmla="*/ 3 w 6"/>
                  <a:gd name="T31" fmla="*/ 3 h 7"/>
                  <a:gd name="T32" fmla="*/ 4 w 6"/>
                  <a:gd name="T33" fmla="*/ 2 h 7"/>
                  <a:gd name="T34" fmla="*/ 4 w 6"/>
                  <a:gd name="T35" fmla="*/ 2 h 7"/>
                  <a:gd name="T36" fmla="*/ 4 w 6"/>
                  <a:gd name="T37" fmla="*/ 1 h 7"/>
                  <a:gd name="T38" fmla="*/ 3 w 6"/>
                  <a:gd name="T39" fmla="*/ 1 h 7"/>
                  <a:gd name="T40" fmla="*/ 2 w 6"/>
                  <a:gd name="T41" fmla="*/ 1 h 7"/>
                  <a:gd name="T42" fmla="*/ 2 w 6"/>
                  <a:gd name="T43" fmla="*/ 3 h 7"/>
                  <a:gd name="T44" fmla="*/ 2 w 6"/>
                  <a:gd name="T45" fmla="*/ 5 h 7"/>
                  <a:gd name="T46" fmla="*/ 3 w 6"/>
                  <a:gd name="T47" fmla="*/ 5 h 7"/>
                  <a:gd name="T48" fmla="*/ 4 w 6"/>
                  <a:gd name="T49" fmla="*/ 5 h 7"/>
                  <a:gd name="T50" fmla="*/ 4 w 6"/>
                  <a:gd name="T51" fmla="*/ 4 h 7"/>
                  <a:gd name="T52" fmla="*/ 4 w 6"/>
                  <a:gd name="T53" fmla="*/ 4 h 7"/>
                  <a:gd name="T54" fmla="*/ 3 w 6"/>
                  <a:gd name="T55" fmla="*/ 4 h 7"/>
                  <a:gd name="T56" fmla="*/ 2 w 6"/>
                  <a:gd name="T57" fmla="*/ 4 h 7"/>
                  <a:gd name="T58" fmla="*/ 2 w 6"/>
                  <a:gd name="T5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0" y="0"/>
                    </a:lnTo>
                    <a:close/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3"/>
                    </a:lnTo>
                    <a:close/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4" name="Freeform 370"/>
              <p:cNvSpPr>
                <a:spLocks/>
              </p:cNvSpPr>
              <p:nvPr/>
            </p:nvSpPr>
            <p:spPr bwMode="auto">
              <a:xfrm>
                <a:off x="4693" y="1914"/>
                <a:ext cx="10" cy="12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0 h 7"/>
                  <a:gd name="T4" fmla="*/ 6 w 6"/>
                  <a:gd name="T5" fmla="*/ 4 h 7"/>
                  <a:gd name="T6" fmla="*/ 6 w 6"/>
                  <a:gd name="T7" fmla="*/ 5 h 7"/>
                  <a:gd name="T8" fmla="*/ 5 w 6"/>
                  <a:gd name="T9" fmla="*/ 6 h 7"/>
                  <a:gd name="T10" fmla="*/ 5 w 6"/>
                  <a:gd name="T11" fmla="*/ 6 h 7"/>
                  <a:gd name="T12" fmla="*/ 3 w 6"/>
                  <a:gd name="T13" fmla="*/ 7 h 7"/>
                  <a:gd name="T14" fmla="*/ 2 w 6"/>
                  <a:gd name="T15" fmla="*/ 7 h 7"/>
                  <a:gd name="T16" fmla="*/ 1 w 6"/>
                  <a:gd name="T17" fmla="*/ 6 h 7"/>
                  <a:gd name="T18" fmla="*/ 1 w 6"/>
                  <a:gd name="T19" fmla="*/ 6 h 7"/>
                  <a:gd name="T20" fmla="*/ 0 w 6"/>
                  <a:gd name="T21" fmla="*/ 5 h 7"/>
                  <a:gd name="T22" fmla="*/ 0 w 6"/>
                  <a:gd name="T23" fmla="*/ 4 h 7"/>
                  <a:gd name="T24" fmla="*/ 0 w 6"/>
                  <a:gd name="T25" fmla="*/ 0 h 7"/>
                  <a:gd name="T26" fmla="*/ 2 w 6"/>
                  <a:gd name="T27" fmla="*/ 0 h 7"/>
                  <a:gd name="T28" fmla="*/ 2 w 6"/>
                  <a:gd name="T29" fmla="*/ 4 h 7"/>
                  <a:gd name="T30" fmla="*/ 2 w 6"/>
                  <a:gd name="T31" fmla="*/ 5 h 7"/>
                  <a:gd name="T32" fmla="*/ 3 w 6"/>
                  <a:gd name="T33" fmla="*/ 5 h 7"/>
                  <a:gd name="T34" fmla="*/ 4 w 6"/>
                  <a:gd name="T35" fmla="*/ 5 h 7"/>
                  <a:gd name="T36" fmla="*/ 4 w 6"/>
                  <a:gd name="T37" fmla="*/ 4 h 7"/>
                  <a:gd name="T38" fmla="*/ 4 w 6"/>
                  <a:gd name="T3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5" name="Freeform 371"/>
              <p:cNvSpPr>
                <a:spLocks noEditPoints="1"/>
              </p:cNvSpPr>
              <p:nvPr/>
            </p:nvSpPr>
            <p:spPr bwMode="auto">
              <a:xfrm>
                <a:off x="4706" y="1914"/>
                <a:ext cx="11" cy="12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3 w 6"/>
                  <a:gd name="T5" fmla="*/ 0 h 7"/>
                  <a:gd name="T6" fmla="*/ 4 w 6"/>
                  <a:gd name="T7" fmla="*/ 0 h 7"/>
                  <a:gd name="T8" fmla="*/ 5 w 6"/>
                  <a:gd name="T9" fmla="*/ 1 h 7"/>
                  <a:gd name="T10" fmla="*/ 6 w 6"/>
                  <a:gd name="T11" fmla="*/ 2 h 7"/>
                  <a:gd name="T12" fmla="*/ 5 w 6"/>
                  <a:gd name="T13" fmla="*/ 3 h 7"/>
                  <a:gd name="T14" fmla="*/ 5 w 6"/>
                  <a:gd name="T15" fmla="*/ 3 h 7"/>
                  <a:gd name="T16" fmla="*/ 4 w 6"/>
                  <a:gd name="T17" fmla="*/ 4 h 7"/>
                  <a:gd name="T18" fmla="*/ 5 w 6"/>
                  <a:gd name="T19" fmla="*/ 4 h 7"/>
                  <a:gd name="T20" fmla="*/ 5 w 6"/>
                  <a:gd name="T21" fmla="*/ 4 h 7"/>
                  <a:gd name="T22" fmla="*/ 5 w 6"/>
                  <a:gd name="T23" fmla="*/ 5 h 7"/>
                  <a:gd name="T24" fmla="*/ 6 w 6"/>
                  <a:gd name="T25" fmla="*/ 7 h 7"/>
                  <a:gd name="T26" fmla="*/ 4 w 6"/>
                  <a:gd name="T27" fmla="*/ 7 h 7"/>
                  <a:gd name="T28" fmla="*/ 3 w 6"/>
                  <a:gd name="T29" fmla="*/ 5 h 7"/>
                  <a:gd name="T30" fmla="*/ 2 w 6"/>
                  <a:gd name="T31" fmla="*/ 4 h 7"/>
                  <a:gd name="T32" fmla="*/ 2 w 6"/>
                  <a:gd name="T33" fmla="*/ 4 h 7"/>
                  <a:gd name="T34" fmla="*/ 2 w 6"/>
                  <a:gd name="T35" fmla="*/ 4 h 7"/>
                  <a:gd name="T36" fmla="*/ 2 w 6"/>
                  <a:gd name="T37" fmla="*/ 7 h 7"/>
                  <a:gd name="T38" fmla="*/ 0 w 6"/>
                  <a:gd name="T39" fmla="*/ 7 h 7"/>
                  <a:gd name="T40" fmla="*/ 2 w 6"/>
                  <a:gd name="T41" fmla="*/ 3 h 7"/>
                  <a:gd name="T42" fmla="*/ 3 w 6"/>
                  <a:gd name="T43" fmla="*/ 3 h 7"/>
                  <a:gd name="T44" fmla="*/ 3 w 6"/>
                  <a:gd name="T45" fmla="*/ 3 h 7"/>
                  <a:gd name="T46" fmla="*/ 3 w 6"/>
                  <a:gd name="T47" fmla="*/ 2 h 7"/>
                  <a:gd name="T48" fmla="*/ 4 w 6"/>
                  <a:gd name="T49" fmla="*/ 2 h 7"/>
                  <a:gd name="T50" fmla="*/ 3 w 6"/>
                  <a:gd name="T51" fmla="*/ 1 h 7"/>
                  <a:gd name="T52" fmla="*/ 3 w 6"/>
                  <a:gd name="T53" fmla="*/ 1 h 7"/>
                  <a:gd name="T54" fmla="*/ 2 w 6"/>
                  <a:gd name="T55" fmla="*/ 1 h 7"/>
                  <a:gd name="T56" fmla="*/ 2 w 6"/>
                  <a:gd name="T5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0" y="7"/>
                    </a:lnTo>
                    <a:close/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6" name="Freeform 372"/>
              <p:cNvSpPr>
                <a:spLocks noEditPoints="1"/>
              </p:cNvSpPr>
              <p:nvPr/>
            </p:nvSpPr>
            <p:spPr bwMode="auto">
              <a:xfrm>
                <a:off x="4717" y="1914"/>
                <a:ext cx="12" cy="12"/>
              </a:xfrm>
              <a:custGeom>
                <a:avLst/>
                <a:gdLst>
                  <a:gd name="T0" fmla="*/ 0 w 7"/>
                  <a:gd name="T1" fmla="*/ 3 h 7"/>
                  <a:gd name="T2" fmla="*/ 1 w 7"/>
                  <a:gd name="T3" fmla="*/ 1 h 7"/>
                  <a:gd name="T4" fmla="*/ 4 w 7"/>
                  <a:gd name="T5" fmla="*/ 0 h 7"/>
                  <a:gd name="T6" fmla="*/ 6 w 7"/>
                  <a:gd name="T7" fmla="*/ 1 h 7"/>
                  <a:gd name="T8" fmla="*/ 7 w 7"/>
                  <a:gd name="T9" fmla="*/ 3 h 7"/>
                  <a:gd name="T10" fmla="*/ 7 w 7"/>
                  <a:gd name="T11" fmla="*/ 5 h 7"/>
                  <a:gd name="T12" fmla="*/ 6 w 7"/>
                  <a:gd name="T13" fmla="*/ 6 h 7"/>
                  <a:gd name="T14" fmla="*/ 4 w 7"/>
                  <a:gd name="T15" fmla="*/ 7 h 7"/>
                  <a:gd name="T16" fmla="*/ 2 w 7"/>
                  <a:gd name="T17" fmla="*/ 6 h 7"/>
                  <a:gd name="T18" fmla="*/ 1 w 7"/>
                  <a:gd name="T19" fmla="*/ 5 h 7"/>
                  <a:gd name="T20" fmla="*/ 0 w 7"/>
                  <a:gd name="T21" fmla="*/ 3 h 7"/>
                  <a:gd name="T22" fmla="*/ 2 w 7"/>
                  <a:gd name="T23" fmla="*/ 3 h 7"/>
                  <a:gd name="T24" fmla="*/ 3 w 7"/>
                  <a:gd name="T25" fmla="*/ 5 h 7"/>
                  <a:gd name="T26" fmla="*/ 4 w 7"/>
                  <a:gd name="T27" fmla="*/ 5 h 7"/>
                  <a:gd name="T28" fmla="*/ 5 w 7"/>
                  <a:gd name="T29" fmla="*/ 5 h 7"/>
                  <a:gd name="T30" fmla="*/ 5 w 7"/>
                  <a:gd name="T31" fmla="*/ 3 h 7"/>
                  <a:gd name="T32" fmla="*/ 5 w 7"/>
                  <a:gd name="T33" fmla="*/ 2 h 7"/>
                  <a:gd name="T34" fmla="*/ 4 w 7"/>
                  <a:gd name="T35" fmla="*/ 1 h 7"/>
                  <a:gd name="T36" fmla="*/ 3 w 7"/>
                  <a:gd name="T37" fmla="*/ 2 h 7"/>
                  <a:gd name="T38" fmla="*/ 2 w 7"/>
                  <a:gd name="T3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3" y="7"/>
                      <a:pt x="2" y="7"/>
                      <a:pt x="2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  <a:moveTo>
                      <a:pt x="2" y="3"/>
                    </a:moveTo>
                    <a:cubicBezTo>
                      <a:pt x="2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7" name="Freeform 373"/>
              <p:cNvSpPr>
                <a:spLocks/>
              </p:cNvSpPr>
              <p:nvPr/>
            </p:nvSpPr>
            <p:spPr bwMode="auto">
              <a:xfrm>
                <a:off x="4730" y="1914"/>
                <a:ext cx="11" cy="12"/>
              </a:xfrm>
              <a:custGeom>
                <a:avLst/>
                <a:gdLst>
                  <a:gd name="T0" fmla="*/ 5 w 6"/>
                  <a:gd name="T1" fmla="*/ 4 h 7"/>
                  <a:gd name="T2" fmla="*/ 6 w 6"/>
                  <a:gd name="T3" fmla="*/ 4 h 7"/>
                  <a:gd name="T4" fmla="*/ 6 w 6"/>
                  <a:gd name="T5" fmla="*/ 6 h 7"/>
                  <a:gd name="T6" fmla="*/ 5 w 6"/>
                  <a:gd name="T7" fmla="*/ 6 h 7"/>
                  <a:gd name="T8" fmla="*/ 3 w 6"/>
                  <a:gd name="T9" fmla="*/ 7 h 7"/>
                  <a:gd name="T10" fmla="*/ 2 w 6"/>
                  <a:gd name="T11" fmla="*/ 6 h 7"/>
                  <a:gd name="T12" fmla="*/ 1 w 6"/>
                  <a:gd name="T13" fmla="*/ 5 h 7"/>
                  <a:gd name="T14" fmla="*/ 0 w 6"/>
                  <a:gd name="T15" fmla="*/ 3 h 7"/>
                  <a:gd name="T16" fmla="*/ 1 w 6"/>
                  <a:gd name="T17" fmla="*/ 1 h 7"/>
                  <a:gd name="T18" fmla="*/ 3 w 6"/>
                  <a:gd name="T19" fmla="*/ 0 h 7"/>
                  <a:gd name="T20" fmla="*/ 5 w 6"/>
                  <a:gd name="T21" fmla="*/ 0 h 7"/>
                  <a:gd name="T22" fmla="*/ 6 w 6"/>
                  <a:gd name="T23" fmla="*/ 2 h 7"/>
                  <a:gd name="T24" fmla="*/ 5 w 6"/>
                  <a:gd name="T25" fmla="*/ 2 h 7"/>
                  <a:gd name="T26" fmla="*/ 4 w 6"/>
                  <a:gd name="T27" fmla="*/ 2 h 7"/>
                  <a:gd name="T28" fmla="*/ 4 w 6"/>
                  <a:gd name="T29" fmla="*/ 2 h 7"/>
                  <a:gd name="T30" fmla="*/ 3 w 6"/>
                  <a:gd name="T31" fmla="*/ 1 h 7"/>
                  <a:gd name="T32" fmla="*/ 2 w 6"/>
                  <a:gd name="T33" fmla="*/ 2 h 7"/>
                  <a:gd name="T34" fmla="*/ 2 w 6"/>
                  <a:gd name="T35" fmla="*/ 3 h 7"/>
                  <a:gd name="T36" fmla="*/ 2 w 6"/>
                  <a:gd name="T37" fmla="*/ 5 h 7"/>
                  <a:gd name="T38" fmla="*/ 3 w 6"/>
                  <a:gd name="T39" fmla="*/ 5 h 7"/>
                  <a:gd name="T40" fmla="*/ 4 w 6"/>
                  <a:gd name="T41" fmla="*/ 5 h 7"/>
                  <a:gd name="T42" fmla="*/ 5 w 6"/>
                  <a:gd name="T4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7">
                    <a:moveTo>
                      <a:pt x="5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3" y="7"/>
                      <a:pt x="2" y="7"/>
                      <a:pt x="2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8" name="Freeform 374"/>
              <p:cNvSpPr>
                <a:spLocks noEditPoints="1"/>
              </p:cNvSpPr>
              <p:nvPr/>
            </p:nvSpPr>
            <p:spPr bwMode="auto">
              <a:xfrm>
                <a:off x="4742" y="1914"/>
                <a:ext cx="12" cy="12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4 w 7"/>
                  <a:gd name="T5" fmla="*/ 0 h 7"/>
                  <a:gd name="T6" fmla="*/ 5 w 7"/>
                  <a:gd name="T7" fmla="*/ 0 h 7"/>
                  <a:gd name="T8" fmla="*/ 6 w 7"/>
                  <a:gd name="T9" fmla="*/ 1 h 7"/>
                  <a:gd name="T10" fmla="*/ 6 w 7"/>
                  <a:gd name="T11" fmla="*/ 2 h 7"/>
                  <a:gd name="T12" fmla="*/ 6 w 7"/>
                  <a:gd name="T13" fmla="*/ 3 h 7"/>
                  <a:gd name="T14" fmla="*/ 6 w 7"/>
                  <a:gd name="T15" fmla="*/ 3 h 7"/>
                  <a:gd name="T16" fmla="*/ 5 w 7"/>
                  <a:gd name="T17" fmla="*/ 4 h 7"/>
                  <a:gd name="T18" fmla="*/ 5 w 7"/>
                  <a:gd name="T19" fmla="*/ 4 h 7"/>
                  <a:gd name="T20" fmla="*/ 6 w 7"/>
                  <a:gd name="T21" fmla="*/ 4 h 7"/>
                  <a:gd name="T22" fmla="*/ 6 w 7"/>
                  <a:gd name="T23" fmla="*/ 5 h 7"/>
                  <a:gd name="T24" fmla="*/ 7 w 7"/>
                  <a:gd name="T25" fmla="*/ 7 h 7"/>
                  <a:gd name="T26" fmla="*/ 5 w 7"/>
                  <a:gd name="T27" fmla="*/ 7 h 7"/>
                  <a:gd name="T28" fmla="*/ 4 w 7"/>
                  <a:gd name="T29" fmla="*/ 5 h 7"/>
                  <a:gd name="T30" fmla="*/ 3 w 7"/>
                  <a:gd name="T31" fmla="*/ 4 h 7"/>
                  <a:gd name="T32" fmla="*/ 3 w 7"/>
                  <a:gd name="T33" fmla="*/ 4 h 7"/>
                  <a:gd name="T34" fmla="*/ 3 w 7"/>
                  <a:gd name="T35" fmla="*/ 4 h 7"/>
                  <a:gd name="T36" fmla="*/ 3 w 7"/>
                  <a:gd name="T37" fmla="*/ 7 h 7"/>
                  <a:gd name="T38" fmla="*/ 0 w 7"/>
                  <a:gd name="T39" fmla="*/ 7 h 7"/>
                  <a:gd name="T40" fmla="*/ 3 w 7"/>
                  <a:gd name="T41" fmla="*/ 3 h 7"/>
                  <a:gd name="T42" fmla="*/ 3 w 7"/>
                  <a:gd name="T43" fmla="*/ 3 h 7"/>
                  <a:gd name="T44" fmla="*/ 4 w 7"/>
                  <a:gd name="T45" fmla="*/ 3 h 7"/>
                  <a:gd name="T46" fmla="*/ 4 w 7"/>
                  <a:gd name="T47" fmla="*/ 2 h 7"/>
                  <a:gd name="T48" fmla="*/ 4 w 7"/>
                  <a:gd name="T49" fmla="*/ 2 h 7"/>
                  <a:gd name="T50" fmla="*/ 4 w 7"/>
                  <a:gd name="T51" fmla="*/ 1 h 7"/>
                  <a:gd name="T52" fmla="*/ 3 w 7"/>
                  <a:gd name="T53" fmla="*/ 1 h 7"/>
                  <a:gd name="T54" fmla="*/ 3 w 7"/>
                  <a:gd name="T55" fmla="*/ 1 h 7"/>
                  <a:gd name="T56" fmla="*/ 3 w 7"/>
                  <a:gd name="T5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0" y="7"/>
                    </a:ln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9" name="Freeform 375"/>
              <p:cNvSpPr>
                <a:spLocks noEditPoints="1"/>
              </p:cNvSpPr>
              <p:nvPr/>
            </p:nvSpPr>
            <p:spPr bwMode="auto">
              <a:xfrm>
                <a:off x="4754" y="1914"/>
                <a:ext cx="12" cy="12"/>
              </a:xfrm>
              <a:custGeom>
                <a:avLst/>
                <a:gdLst>
                  <a:gd name="T0" fmla="*/ 9 w 12"/>
                  <a:gd name="T1" fmla="*/ 9 h 12"/>
                  <a:gd name="T2" fmla="*/ 4 w 12"/>
                  <a:gd name="T3" fmla="*/ 9 h 12"/>
                  <a:gd name="T4" fmla="*/ 4 w 12"/>
                  <a:gd name="T5" fmla="*/ 12 h 12"/>
                  <a:gd name="T6" fmla="*/ 0 w 12"/>
                  <a:gd name="T7" fmla="*/ 12 h 12"/>
                  <a:gd name="T8" fmla="*/ 4 w 12"/>
                  <a:gd name="T9" fmla="*/ 0 h 12"/>
                  <a:gd name="T10" fmla="*/ 9 w 12"/>
                  <a:gd name="T11" fmla="*/ 0 h 12"/>
                  <a:gd name="T12" fmla="*/ 12 w 12"/>
                  <a:gd name="T13" fmla="*/ 12 h 12"/>
                  <a:gd name="T14" fmla="*/ 9 w 12"/>
                  <a:gd name="T15" fmla="*/ 12 h 12"/>
                  <a:gd name="T16" fmla="*/ 9 w 12"/>
                  <a:gd name="T17" fmla="*/ 9 h 12"/>
                  <a:gd name="T18" fmla="*/ 7 w 12"/>
                  <a:gd name="T19" fmla="*/ 7 h 12"/>
                  <a:gd name="T20" fmla="*/ 7 w 12"/>
                  <a:gd name="T21" fmla="*/ 4 h 12"/>
                  <a:gd name="T22" fmla="*/ 6 w 12"/>
                  <a:gd name="T23" fmla="*/ 7 h 12"/>
                  <a:gd name="T24" fmla="*/ 7 w 12"/>
                  <a:gd name="T2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9" y="9"/>
                    </a:moveTo>
                    <a:lnTo>
                      <a:pt x="4" y="9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close/>
                    <a:moveTo>
                      <a:pt x="7" y="7"/>
                    </a:moveTo>
                    <a:lnTo>
                      <a:pt x="7" y="4"/>
                    </a:lnTo>
                    <a:lnTo>
                      <a:pt x="6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0" name="Freeform 376"/>
              <p:cNvSpPr>
                <a:spLocks/>
              </p:cNvSpPr>
              <p:nvPr/>
            </p:nvSpPr>
            <p:spPr bwMode="auto">
              <a:xfrm>
                <a:off x="4766" y="1914"/>
                <a:ext cx="12" cy="12"/>
              </a:xfrm>
              <a:custGeom>
                <a:avLst/>
                <a:gdLst>
                  <a:gd name="T0" fmla="*/ 5 w 7"/>
                  <a:gd name="T1" fmla="*/ 4 h 7"/>
                  <a:gd name="T2" fmla="*/ 7 w 7"/>
                  <a:gd name="T3" fmla="*/ 4 h 7"/>
                  <a:gd name="T4" fmla="*/ 6 w 7"/>
                  <a:gd name="T5" fmla="*/ 6 h 7"/>
                  <a:gd name="T6" fmla="*/ 5 w 7"/>
                  <a:gd name="T7" fmla="*/ 6 h 7"/>
                  <a:gd name="T8" fmla="*/ 4 w 7"/>
                  <a:gd name="T9" fmla="*/ 7 h 7"/>
                  <a:gd name="T10" fmla="*/ 2 w 7"/>
                  <a:gd name="T11" fmla="*/ 6 h 7"/>
                  <a:gd name="T12" fmla="*/ 1 w 7"/>
                  <a:gd name="T13" fmla="*/ 5 h 7"/>
                  <a:gd name="T14" fmla="*/ 0 w 7"/>
                  <a:gd name="T15" fmla="*/ 3 h 7"/>
                  <a:gd name="T16" fmla="*/ 1 w 7"/>
                  <a:gd name="T17" fmla="*/ 1 h 7"/>
                  <a:gd name="T18" fmla="*/ 4 w 7"/>
                  <a:gd name="T19" fmla="*/ 0 h 7"/>
                  <a:gd name="T20" fmla="*/ 6 w 7"/>
                  <a:gd name="T21" fmla="*/ 0 h 7"/>
                  <a:gd name="T22" fmla="*/ 7 w 7"/>
                  <a:gd name="T23" fmla="*/ 2 h 7"/>
                  <a:gd name="T24" fmla="*/ 5 w 7"/>
                  <a:gd name="T25" fmla="*/ 2 h 7"/>
                  <a:gd name="T26" fmla="*/ 5 w 7"/>
                  <a:gd name="T27" fmla="*/ 2 h 7"/>
                  <a:gd name="T28" fmla="*/ 4 w 7"/>
                  <a:gd name="T29" fmla="*/ 2 h 7"/>
                  <a:gd name="T30" fmla="*/ 4 w 7"/>
                  <a:gd name="T31" fmla="*/ 1 h 7"/>
                  <a:gd name="T32" fmla="*/ 3 w 7"/>
                  <a:gd name="T33" fmla="*/ 2 h 7"/>
                  <a:gd name="T34" fmla="*/ 2 w 7"/>
                  <a:gd name="T35" fmla="*/ 3 h 7"/>
                  <a:gd name="T36" fmla="*/ 3 w 7"/>
                  <a:gd name="T37" fmla="*/ 5 h 7"/>
                  <a:gd name="T38" fmla="*/ 4 w 7"/>
                  <a:gd name="T39" fmla="*/ 5 h 7"/>
                  <a:gd name="T40" fmla="*/ 5 w 7"/>
                  <a:gd name="T41" fmla="*/ 5 h 7"/>
                  <a:gd name="T42" fmla="*/ 5 w 7"/>
                  <a:gd name="T4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7">
                    <a:moveTo>
                      <a:pt x="5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2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1" name="Rectangle 377"/>
              <p:cNvSpPr>
                <a:spLocks noChangeArrowheads="1"/>
              </p:cNvSpPr>
              <p:nvPr/>
            </p:nvSpPr>
            <p:spPr bwMode="auto">
              <a:xfrm>
                <a:off x="4780" y="1914"/>
                <a:ext cx="4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2" name="Freeform 378"/>
              <p:cNvSpPr>
                <a:spLocks noEditPoints="1"/>
              </p:cNvSpPr>
              <p:nvPr/>
            </p:nvSpPr>
            <p:spPr bwMode="auto">
              <a:xfrm>
                <a:off x="4785" y="1914"/>
                <a:ext cx="12" cy="12"/>
              </a:xfrm>
              <a:custGeom>
                <a:avLst/>
                <a:gdLst>
                  <a:gd name="T0" fmla="*/ 7 w 12"/>
                  <a:gd name="T1" fmla="*/ 9 h 12"/>
                  <a:gd name="T2" fmla="*/ 4 w 12"/>
                  <a:gd name="T3" fmla="*/ 9 h 12"/>
                  <a:gd name="T4" fmla="*/ 4 w 12"/>
                  <a:gd name="T5" fmla="*/ 12 h 12"/>
                  <a:gd name="T6" fmla="*/ 0 w 12"/>
                  <a:gd name="T7" fmla="*/ 12 h 12"/>
                  <a:gd name="T8" fmla="*/ 4 w 12"/>
                  <a:gd name="T9" fmla="*/ 0 h 12"/>
                  <a:gd name="T10" fmla="*/ 7 w 12"/>
                  <a:gd name="T11" fmla="*/ 0 h 12"/>
                  <a:gd name="T12" fmla="*/ 12 w 12"/>
                  <a:gd name="T13" fmla="*/ 12 h 12"/>
                  <a:gd name="T14" fmla="*/ 9 w 12"/>
                  <a:gd name="T15" fmla="*/ 12 h 12"/>
                  <a:gd name="T16" fmla="*/ 7 w 12"/>
                  <a:gd name="T17" fmla="*/ 9 h 12"/>
                  <a:gd name="T18" fmla="*/ 7 w 12"/>
                  <a:gd name="T19" fmla="*/ 7 h 12"/>
                  <a:gd name="T20" fmla="*/ 5 w 12"/>
                  <a:gd name="T21" fmla="*/ 4 h 12"/>
                  <a:gd name="T22" fmla="*/ 5 w 12"/>
                  <a:gd name="T23" fmla="*/ 7 h 12"/>
                  <a:gd name="T24" fmla="*/ 7 w 12"/>
                  <a:gd name="T2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7" y="9"/>
                    </a:moveTo>
                    <a:lnTo>
                      <a:pt x="4" y="9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7" y="9"/>
                    </a:lnTo>
                    <a:close/>
                    <a:moveTo>
                      <a:pt x="7" y="7"/>
                    </a:moveTo>
                    <a:lnTo>
                      <a:pt x="5" y="4"/>
                    </a:lnTo>
                    <a:lnTo>
                      <a:pt x="5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3" name="Freeform 379"/>
              <p:cNvSpPr>
                <a:spLocks/>
              </p:cNvSpPr>
              <p:nvPr/>
            </p:nvSpPr>
            <p:spPr bwMode="auto">
              <a:xfrm>
                <a:off x="5301" y="1732"/>
                <a:ext cx="12" cy="12"/>
              </a:xfrm>
              <a:custGeom>
                <a:avLst/>
                <a:gdLst>
                  <a:gd name="T0" fmla="*/ 3 w 12"/>
                  <a:gd name="T1" fmla="*/ 0 h 12"/>
                  <a:gd name="T2" fmla="*/ 12 w 12"/>
                  <a:gd name="T3" fmla="*/ 2 h 12"/>
                  <a:gd name="T4" fmla="*/ 12 w 12"/>
                  <a:gd name="T5" fmla="*/ 4 h 12"/>
                  <a:gd name="T6" fmla="*/ 7 w 12"/>
                  <a:gd name="T7" fmla="*/ 2 h 12"/>
                  <a:gd name="T8" fmla="*/ 5 w 12"/>
                  <a:gd name="T9" fmla="*/ 4 h 12"/>
                  <a:gd name="T10" fmla="*/ 10 w 12"/>
                  <a:gd name="T11" fmla="*/ 5 h 12"/>
                  <a:gd name="T12" fmla="*/ 10 w 12"/>
                  <a:gd name="T13" fmla="*/ 9 h 12"/>
                  <a:gd name="T14" fmla="*/ 5 w 12"/>
                  <a:gd name="T15" fmla="*/ 7 h 12"/>
                  <a:gd name="T16" fmla="*/ 5 w 12"/>
                  <a:gd name="T17" fmla="*/ 9 h 12"/>
                  <a:gd name="T18" fmla="*/ 10 w 12"/>
                  <a:gd name="T19" fmla="*/ 11 h 12"/>
                  <a:gd name="T20" fmla="*/ 9 w 12"/>
                  <a:gd name="T21" fmla="*/ 12 h 12"/>
                  <a:gd name="T22" fmla="*/ 0 w 12"/>
                  <a:gd name="T23" fmla="*/ 11 h 12"/>
                  <a:gd name="T24" fmla="*/ 3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3" y="0"/>
                    </a:moveTo>
                    <a:lnTo>
                      <a:pt x="12" y="2"/>
                    </a:lnTo>
                    <a:lnTo>
                      <a:pt x="12" y="4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4" name="Freeform 380"/>
              <p:cNvSpPr>
                <a:spLocks/>
              </p:cNvSpPr>
              <p:nvPr/>
            </p:nvSpPr>
            <p:spPr bwMode="auto">
              <a:xfrm>
                <a:off x="5311" y="1736"/>
                <a:ext cx="14" cy="13"/>
              </a:xfrm>
              <a:custGeom>
                <a:avLst/>
                <a:gdLst>
                  <a:gd name="T0" fmla="*/ 4 w 14"/>
                  <a:gd name="T1" fmla="*/ 0 h 13"/>
                  <a:gd name="T2" fmla="*/ 7 w 14"/>
                  <a:gd name="T3" fmla="*/ 0 h 13"/>
                  <a:gd name="T4" fmla="*/ 11 w 14"/>
                  <a:gd name="T5" fmla="*/ 7 h 13"/>
                  <a:gd name="T6" fmla="*/ 12 w 14"/>
                  <a:gd name="T7" fmla="*/ 1 h 13"/>
                  <a:gd name="T8" fmla="*/ 14 w 14"/>
                  <a:gd name="T9" fmla="*/ 1 h 13"/>
                  <a:gd name="T10" fmla="*/ 12 w 14"/>
                  <a:gd name="T11" fmla="*/ 13 h 13"/>
                  <a:gd name="T12" fmla="*/ 9 w 14"/>
                  <a:gd name="T13" fmla="*/ 12 h 13"/>
                  <a:gd name="T14" fmla="*/ 5 w 14"/>
                  <a:gd name="T15" fmla="*/ 5 h 13"/>
                  <a:gd name="T16" fmla="*/ 4 w 14"/>
                  <a:gd name="T17" fmla="*/ 10 h 13"/>
                  <a:gd name="T18" fmla="*/ 0 w 14"/>
                  <a:gd name="T19" fmla="*/ 10 h 13"/>
                  <a:gd name="T20" fmla="*/ 4 w 14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3">
                    <a:moveTo>
                      <a:pt x="4" y="0"/>
                    </a:moveTo>
                    <a:lnTo>
                      <a:pt x="7" y="0"/>
                    </a:lnTo>
                    <a:lnTo>
                      <a:pt x="11" y="7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2" y="13"/>
                    </a:lnTo>
                    <a:lnTo>
                      <a:pt x="9" y="12"/>
                    </a:lnTo>
                    <a:lnTo>
                      <a:pt x="5" y="5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5" name="Freeform 381"/>
              <p:cNvSpPr>
                <a:spLocks noEditPoints="1"/>
              </p:cNvSpPr>
              <p:nvPr/>
            </p:nvSpPr>
            <p:spPr bwMode="auto">
              <a:xfrm>
                <a:off x="5325" y="1739"/>
                <a:ext cx="12" cy="12"/>
              </a:xfrm>
              <a:custGeom>
                <a:avLst/>
                <a:gdLst>
                  <a:gd name="T0" fmla="*/ 2 w 7"/>
                  <a:gd name="T1" fmla="*/ 0 h 7"/>
                  <a:gd name="T2" fmla="*/ 5 w 7"/>
                  <a:gd name="T3" fmla="*/ 1 h 7"/>
                  <a:gd name="T4" fmla="*/ 6 w 7"/>
                  <a:gd name="T5" fmla="*/ 1 h 7"/>
                  <a:gd name="T6" fmla="*/ 7 w 7"/>
                  <a:gd name="T7" fmla="*/ 2 h 7"/>
                  <a:gd name="T8" fmla="*/ 7 w 7"/>
                  <a:gd name="T9" fmla="*/ 4 h 7"/>
                  <a:gd name="T10" fmla="*/ 7 w 7"/>
                  <a:gd name="T11" fmla="*/ 5 h 7"/>
                  <a:gd name="T12" fmla="*/ 6 w 7"/>
                  <a:gd name="T13" fmla="*/ 6 h 7"/>
                  <a:gd name="T14" fmla="*/ 5 w 7"/>
                  <a:gd name="T15" fmla="*/ 7 h 7"/>
                  <a:gd name="T16" fmla="*/ 4 w 7"/>
                  <a:gd name="T17" fmla="*/ 7 h 7"/>
                  <a:gd name="T18" fmla="*/ 3 w 7"/>
                  <a:gd name="T19" fmla="*/ 7 h 7"/>
                  <a:gd name="T20" fmla="*/ 0 w 7"/>
                  <a:gd name="T21" fmla="*/ 6 h 7"/>
                  <a:gd name="T22" fmla="*/ 2 w 7"/>
                  <a:gd name="T23" fmla="*/ 0 h 7"/>
                  <a:gd name="T24" fmla="*/ 3 w 7"/>
                  <a:gd name="T25" fmla="*/ 2 h 7"/>
                  <a:gd name="T26" fmla="*/ 2 w 7"/>
                  <a:gd name="T27" fmla="*/ 5 h 7"/>
                  <a:gd name="T28" fmla="*/ 3 w 7"/>
                  <a:gd name="T29" fmla="*/ 5 h 7"/>
                  <a:gd name="T30" fmla="*/ 4 w 7"/>
                  <a:gd name="T31" fmla="*/ 6 h 7"/>
                  <a:gd name="T32" fmla="*/ 4 w 7"/>
                  <a:gd name="T33" fmla="*/ 5 h 7"/>
                  <a:gd name="T34" fmla="*/ 5 w 7"/>
                  <a:gd name="T35" fmla="*/ 4 h 7"/>
                  <a:gd name="T36" fmla="*/ 5 w 7"/>
                  <a:gd name="T37" fmla="*/ 3 h 7"/>
                  <a:gd name="T38" fmla="*/ 4 w 7"/>
                  <a:gd name="T39" fmla="*/ 2 h 7"/>
                  <a:gd name="T40" fmla="*/ 3 w 7"/>
                  <a:gd name="T4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" y="0"/>
                    </a:lnTo>
                    <a:close/>
                    <a:moveTo>
                      <a:pt x="3" y="2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4" y="2"/>
                      <a:pt x="4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6" name="Freeform 382"/>
              <p:cNvSpPr>
                <a:spLocks/>
              </p:cNvSpPr>
              <p:nvPr/>
            </p:nvSpPr>
            <p:spPr bwMode="auto">
              <a:xfrm>
                <a:off x="5337" y="1743"/>
                <a:ext cx="7" cy="12"/>
              </a:xfrm>
              <a:custGeom>
                <a:avLst/>
                <a:gdLst>
                  <a:gd name="T0" fmla="*/ 3 w 7"/>
                  <a:gd name="T1" fmla="*/ 0 h 12"/>
                  <a:gd name="T2" fmla="*/ 7 w 7"/>
                  <a:gd name="T3" fmla="*/ 1 h 12"/>
                  <a:gd name="T4" fmla="*/ 3 w 7"/>
                  <a:gd name="T5" fmla="*/ 12 h 12"/>
                  <a:gd name="T6" fmla="*/ 0 w 7"/>
                  <a:gd name="T7" fmla="*/ 10 h 12"/>
                  <a:gd name="T8" fmla="*/ 3 w 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3" y="0"/>
                    </a:moveTo>
                    <a:lnTo>
                      <a:pt x="7" y="1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7" name="Freeform 383"/>
              <p:cNvSpPr>
                <a:spLocks/>
              </p:cNvSpPr>
              <p:nvPr/>
            </p:nvSpPr>
            <p:spPr bwMode="auto">
              <a:xfrm>
                <a:off x="5344" y="1744"/>
                <a:ext cx="12" cy="14"/>
              </a:xfrm>
              <a:custGeom>
                <a:avLst/>
                <a:gdLst>
                  <a:gd name="T0" fmla="*/ 0 w 12"/>
                  <a:gd name="T1" fmla="*/ 0 h 14"/>
                  <a:gd name="T2" fmla="*/ 3 w 12"/>
                  <a:gd name="T3" fmla="*/ 0 h 14"/>
                  <a:gd name="T4" fmla="*/ 3 w 12"/>
                  <a:gd name="T5" fmla="*/ 9 h 14"/>
                  <a:gd name="T6" fmla="*/ 8 w 12"/>
                  <a:gd name="T7" fmla="*/ 2 h 14"/>
                  <a:gd name="T8" fmla="*/ 12 w 12"/>
                  <a:gd name="T9" fmla="*/ 4 h 14"/>
                  <a:gd name="T10" fmla="*/ 5 w 12"/>
                  <a:gd name="T11" fmla="*/ 14 h 14"/>
                  <a:gd name="T12" fmla="*/ 2 w 12"/>
                  <a:gd name="T13" fmla="*/ 12 h 14"/>
                  <a:gd name="T14" fmla="*/ 0 w 12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8" name="Freeform 384"/>
              <p:cNvSpPr>
                <a:spLocks/>
              </p:cNvSpPr>
              <p:nvPr/>
            </p:nvSpPr>
            <p:spPr bwMode="auto">
              <a:xfrm>
                <a:off x="5354" y="1748"/>
                <a:ext cx="7" cy="12"/>
              </a:xfrm>
              <a:custGeom>
                <a:avLst/>
                <a:gdLst>
                  <a:gd name="T0" fmla="*/ 4 w 7"/>
                  <a:gd name="T1" fmla="*/ 0 h 12"/>
                  <a:gd name="T2" fmla="*/ 7 w 7"/>
                  <a:gd name="T3" fmla="*/ 1 h 12"/>
                  <a:gd name="T4" fmla="*/ 4 w 7"/>
                  <a:gd name="T5" fmla="*/ 12 h 12"/>
                  <a:gd name="T6" fmla="*/ 0 w 7"/>
                  <a:gd name="T7" fmla="*/ 12 h 12"/>
                  <a:gd name="T8" fmla="*/ 4 w 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4" y="0"/>
                    </a:moveTo>
                    <a:lnTo>
                      <a:pt x="7" y="1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9" name="Freeform 385"/>
              <p:cNvSpPr>
                <a:spLocks noEditPoints="1"/>
              </p:cNvSpPr>
              <p:nvPr/>
            </p:nvSpPr>
            <p:spPr bwMode="auto">
              <a:xfrm>
                <a:off x="5359" y="1749"/>
                <a:ext cx="12" cy="14"/>
              </a:xfrm>
              <a:custGeom>
                <a:avLst/>
                <a:gdLst>
                  <a:gd name="T0" fmla="*/ 2 w 7"/>
                  <a:gd name="T1" fmla="*/ 0 h 8"/>
                  <a:gd name="T2" fmla="*/ 5 w 7"/>
                  <a:gd name="T3" fmla="*/ 1 h 8"/>
                  <a:gd name="T4" fmla="*/ 7 w 7"/>
                  <a:gd name="T5" fmla="*/ 2 h 8"/>
                  <a:gd name="T6" fmla="*/ 7 w 7"/>
                  <a:gd name="T7" fmla="*/ 3 h 8"/>
                  <a:gd name="T8" fmla="*/ 7 w 7"/>
                  <a:gd name="T9" fmla="*/ 4 h 8"/>
                  <a:gd name="T10" fmla="*/ 7 w 7"/>
                  <a:gd name="T11" fmla="*/ 5 h 8"/>
                  <a:gd name="T12" fmla="*/ 6 w 7"/>
                  <a:gd name="T13" fmla="*/ 7 h 8"/>
                  <a:gd name="T14" fmla="*/ 6 w 7"/>
                  <a:gd name="T15" fmla="*/ 7 h 8"/>
                  <a:gd name="T16" fmla="*/ 4 w 7"/>
                  <a:gd name="T17" fmla="*/ 8 h 8"/>
                  <a:gd name="T18" fmla="*/ 3 w 7"/>
                  <a:gd name="T19" fmla="*/ 7 h 8"/>
                  <a:gd name="T20" fmla="*/ 0 w 7"/>
                  <a:gd name="T21" fmla="*/ 7 h 8"/>
                  <a:gd name="T22" fmla="*/ 2 w 7"/>
                  <a:gd name="T23" fmla="*/ 0 h 8"/>
                  <a:gd name="T24" fmla="*/ 4 w 7"/>
                  <a:gd name="T25" fmla="*/ 2 h 8"/>
                  <a:gd name="T26" fmla="*/ 3 w 7"/>
                  <a:gd name="T27" fmla="*/ 6 h 8"/>
                  <a:gd name="T28" fmla="*/ 3 w 7"/>
                  <a:gd name="T29" fmla="*/ 6 h 8"/>
                  <a:gd name="T30" fmla="*/ 4 w 7"/>
                  <a:gd name="T31" fmla="*/ 6 h 8"/>
                  <a:gd name="T32" fmla="*/ 5 w 7"/>
                  <a:gd name="T33" fmla="*/ 6 h 8"/>
                  <a:gd name="T34" fmla="*/ 5 w 7"/>
                  <a:gd name="T35" fmla="*/ 5 h 8"/>
                  <a:gd name="T36" fmla="*/ 5 w 7"/>
                  <a:gd name="T37" fmla="*/ 3 h 8"/>
                  <a:gd name="T38" fmla="*/ 4 w 7"/>
                  <a:gd name="T3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3" y="7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0"/>
                    </a:lnTo>
                    <a:close/>
                    <a:moveTo>
                      <a:pt x="4" y="2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3"/>
                      <a:pt x="5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0" name="Freeform 386"/>
              <p:cNvSpPr>
                <a:spLocks noEditPoints="1"/>
              </p:cNvSpPr>
              <p:nvPr/>
            </p:nvSpPr>
            <p:spPr bwMode="auto">
              <a:xfrm>
                <a:off x="5370" y="1755"/>
                <a:ext cx="11" cy="13"/>
              </a:xfrm>
              <a:custGeom>
                <a:avLst/>
                <a:gdLst>
                  <a:gd name="T0" fmla="*/ 8 w 11"/>
                  <a:gd name="T1" fmla="*/ 10 h 13"/>
                  <a:gd name="T2" fmla="*/ 5 w 11"/>
                  <a:gd name="T3" fmla="*/ 8 h 13"/>
                  <a:gd name="T4" fmla="*/ 3 w 11"/>
                  <a:gd name="T5" fmla="*/ 10 h 13"/>
                  <a:gd name="T6" fmla="*/ 0 w 11"/>
                  <a:gd name="T7" fmla="*/ 8 h 13"/>
                  <a:gd name="T8" fmla="*/ 8 w 11"/>
                  <a:gd name="T9" fmla="*/ 0 h 13"/>
                  <a:gd name="T10" fmla="*/ 11 w 11"/>
                  <a:gd name="T11" fmla="*/ 1 h 13"/>
                  <a:gd name="T12" fmla="*/ 11 w 11"/>
                  <a:gd name="T13" fmla="*/ 13 h 13"/>
                  <a:gd name="T14" fmla="*/ 8 w 11"/>
                  <a:gd name="T15" fmla="*/ 12 h 13"/>
                  <a:gd name="T16" fmla="*/ 8 w 11"/>
                  <a:gd name="T17" fmla="*/ 10 h 13"/>
                  <a:gd name="T18" fmla="*/ 8 w 11"/>
                  <a:gd name="T19" fmla="*/ 6 h 13"/>
                  <a:gd name="T20" fmla="*/ 8 w 11"/>
                  <a:gd name="T21" fmla="*/ 3 h 13"/>
                  <a:gd name="T22" fmla="*/ 6 w 11"/>
                  <a:gd name="T23" fmla="*/ 6 h 13"/>
                  <a:gd name="T24" fmla="*/ 8 w 11"/>
                  <a:gd name="T2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3">
                    <a:moveTo>
                      <a:pt x="8" y="10"/>
                    </a:moveTo>
                    <a:lnTo>
                      <a:pt x="5" y="8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1" y="13"/>
                    </a:lnTo>
                    <a:lnTo>
                      <a:pt x="8" y="12"/>
                    </a:lnTo>
                    <a:lnTo>
                      <a:pt x="8" y="10"/>
                    </a:lnTo>
                    <a:close/>
                    <a:moveTo>
                      <a:pt x="8" y="6"/>
                    </a:moveTo>
                    <a:lnTo>
                      <a:pt x="8" y="3"/>
                    </a:lnTo>
                    <a:lnTo>
                      <a:pt x="6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1" name="Freeform 387"/>
              <p:cNvSpPr>
                <a:spLocks noEditPoints="1"/>
              </p:cNvSpPr>
              <p:nvPr/>
            </p:nvSpPr>
            <p:spPr bwMode="auto">
              <a:xfrm>
                <a:off x="5383" y="1756"/>
                <a:ext cx="12" cy="14"/>
              </a:xfrm>
              <a:custGeom>
                <a:avLst/>
                <a:gdLst>
                  <a:gd name="T0" fmla="*/ 2 w 7"/>
                  <a:gd name="T1" fmla="*/ 0 h 8"/>
                  <a:gd name="T2" fmla="*/ 5 w 7"/>
                  <a:gd name="T3" fmla="*/ 1 h 8"/>
                  <a:gd name="T4" fmla="*/ 6 w 7"/>
                  <a:gd name="T5" fmla="*/ 2 h 8"/>
                  <a:gd name="T6" fmla="*/ 7 w 7"/>
                  <a:gd name="T7" fmla="*/ 3 h 8"/>
                  <a:gd name="T8" fmla="*/ 7 w 7"/>
                  <a:gd name="T9" fmla="*/ 4 h 8"/>
                  <a:gd name="T10" fmla="*/ 6 w 7"/>
                  <a:gd name="T11" fmla="*/ 5 h 8"/>
                  <a:gd name="T12" fmla="*/ 6 w 7"/>
                  <a:gd name="T13" fmla="*/ 7 h 8"/>
                  <a:gd name="T14" fmla="*/ 5 w 7"/>
                  <a:gd name="T15" fmla="*/ 8 h 8"/>
                  <a:gd name="T16" fmla="*/ 4 w 7"/>
                  <a:gd name="T17" fmla="*/ 8 h 8"/>
                  <a:gd name="T18" fmla="*/ 3 w 7"/>
                  <a:gd name="T19" fmla="*/ 8 h 8"/>
                  <a:gd name="T20" fmla="*/ 0 w 7"/>
                  <a:gd name="T21" fmla="*/ 7 h 8"/>
                  <a:gd name="T22" fmla="*/ 2 w 7"/>
                  <a:gd name="T23" fmla="*/ 0 h 8"/>
                  <a:gd name="T24" fmla="*/ 3 w 7"/>
                  <a:gd name="T25" fmla="*/ 3 h 8"/>
                  <a:gd name="T26" fmla="*/ 2 w 7"/>
                  <a:gd name="T27" fmla="*/ 6 h 8"/>
                  <a:gd name="T28" fmla="*/ 3 w 7"/>
                  <a:gd name="T29" fmla="*/ 6 h 8"/>
                  <a:gd name="T30" fmla="*/ 3 w 7"/>
                  <a:gd name="T31" fmla="*/ 6 h 8"/>
                  <a:gd name="T32" fmla="*/ 4 w 7"/>
                  <a:gd name="T33" fmla="*/ 6 h 8"/>
                  <a:gd name="T34" fmla="*/ 5 w 7"/>
                  <a:gd name="T35" fmla="*/ 5 h 8"/>
                  <a:gd name="T36" fmla="*/ 5 w 7"/>
                  <a:gd name="T37" fmla="*/ 3 h 8"/>
                  <a:gd name="T38" fmla="*/ 4 w 7"/>
                  <a:gd name="T39" fmla="*/ 3 h 8"/>
                  <a:gd name="T40" fmla="*/ 3 w 7"/>
                  <a:gd name="T4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0"/>
                    </a:lnTo>
                    <a:close/>
                    <a:moveTo>
                      <a:pt x="3" y="3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2" name="Freeform 388"/>
              <p:cNvSpPr>
                <a:spLocks noEditPoints="1"/>
              </p:cNvSpPr>
              <p:nvPr/>
            </p:nvSpPr>
            <p:spPr bwMode="auto">
              <a:xfrm>
                <a:off x="5395" y="1761"/>
                <a:ext cx="12" cy="12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1 h 7"/>
                  <a:gd name="T4" fmla="*/ 5 w 7"/>
                  <a:gd name="T5" fmla="*/ 0 h 7"/>
                  <a:gd name="T6" fmla="*/ 7 w 7"/>
                  <a:gd name="T7" fmla="*/ 2 h 7"/>
                  <a:gd name="T8" fmla="*/ 7 w 7"/>
                  <a:gd name="T9" fmla="*/ 5 h 7"/>
                  <a:gd name="T10" fmla="*/ 6 w 7"/>
                  <a:gd name="T11" fmla="*/ 6 h 7"/>
                  <a:gd name="T12" fmla="*/ 4 w 7"/>
                  <a:gd name="T13" fmla="*/ 7 h 7"/>
                  <a:gd name="T14" fmla="*/ 3 w 7"/>
                  <a:gd name="T15" fmla="*/ 7 h 7"/>
                  <a:gd name="T16" fmla="*/ 1 w 7"/>
                  <a:gd name="T17" fmla="*/ 6 h 7"/>
                  <a:gd name="T18" fmla="*/ 0 w 7"/>
                  <a:gd name="T19" fmla="*/ 5 h 7"/>
                  <a:gd name="T20" fmla="*/ 0 w 7"/>
                  <a:gd name="T21" fmla="*/ 3 h 7"/>
                  <a:gd name="T22" fmla="*/ 2 w 7"/>
                  <a:gd name="T23" fmla="*/ 3 h 7"/>
                  <a:gd name="T24" fmla="*/ 2 w 7"/>
                  <a:gd name="T25" fmla="*/ 5 h 7"/>
                  <a:gd name="T26" fmla="*/ 3 w 7"/>
                  <a:gd name="T27" fmla="*/ 6 h 7"/>
                  <a:gd name="T28" fmla="*/ 4 w 7"/>
                  <a:gd name="T29" fmla="*/ 5 h 7"/>
                  <a:gd name="T30" fmla="*/ 5 w 7"/>
                  <a:gd name="T31" fmla="*/ 4 h 7"/>
                  <a:gd name="T32" fmla="*/ 5 w 7"/>
                  <a:gd name="T33" fmla="*/ 3 h 7"/>
                  <a:gd name="T34" fmla="*/ 4 w 7"/>
                  <a:gd name="T35" fmla="*/ 2 h 7"/>
                  <a:gd name="T36" fmla="*/ 3 w 7"/>
                  <a:gd name="T37" fmla="*/ 2 h 7"/>
                  <a:gd name="T38" fmla="*/ 2 w 7"/>
                  <a:gd name="T3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6" y="1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5"/>
                      <a:pt x="6" y="6"/>
                      <a:pt x="6" y="6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  <a:moveTo>
                      <a:pt x="2" y="3"/>
                    </a:move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3" y="6"/>
                      <a:pt x="4" y="6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3" name="Freeform 389"/>
              <p:cNvSpPr>
                <a:spLocks/>
              </p:cNvSpPr>
              <p:nvPr/>
            </p:nvSpPr>
            <p:spPr bwMode="auto">
              <a:xfrm>
                <a:off x="5644" y="1585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8 w 8"/>
                  <a:gd name="T3" fmla="*/ 0 h 12"/>
                  <a:gd name="T4" fmla="*/ 8 w 8"/>
                  <a:gd name="T5" fmla="*/ 1 h 12"/>
                  <a:gd name="T6" fmla="*/ 3 w 8"/>
                  <a:gd name="T7" fmla="*/ 1 h 12"/>
                  <a:gd name="T8" fmla="*/ 3 w 8"/>
                  <a:gd name="T9" fmla="*/ 5 h 12"/>
                  <a:gd name="T10" fmla="*/ 6 w 8"/>
                  <a:gd name="T11" fmla="*/ 5 h 12"/>
                  <a:gd name="T12" fmla="*/ 6 w 8"/>
                  <a:gd name="T13" fmla="*/ 7 h 12"/>
                  <a:gd name="T14" fmla="*/ 3 w 8"/>
                  <a:gd name="T15" fmla="*/ 7 h 12"/>
                  <a:gd name="T16" fmla="*/ 3 w 8"/>
                  <a:gd name="T17" fmla="*/ 12 h 12"/>
                  <a:gd name="T18" fmla="*/ 0 w 8"/>
                  <a:gd name="T19" fmla="*/ 12 h 12"/>
                  <a:gd name="T20" fmla="*/ 0 w 8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8" y="0"/>
                    </a:lnTo>
                    <a:lnTo>
                      <a:pt x="8" y="1"/>
                    </a:lnTo>
                    <a:lnTo>
                      <a:pt x="3" y="1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4" name="Rectangle 390"/>
              <p:cNvSpPr>
                <a:spLocks noChangeArrowheads="1"/>
              </p:cNvSpPr>
              <p:nvPr/>
            </p:nvSpPr>
            <p:spPr bwMode="auto">
              <a:xfrm>
                <a:off x="5654" y="1585"/>
                <a:ext cx="3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5" name="Freeform 391"/>
              <p:cNvSpPr>
                <a:spLocks/>
              </p:cNvSpPr>
              <p:nvPr/>
            </p:nvSpPr>
            <p:spPr bwMode="auto">
              <a:xfrm>
                <a:off x="5659" y="1585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3 w 12"/>
                  <a:gd name="T3" fmla="*/ 0 h 12"/>
                  <a:gd name="T4" fmla="*/ 9 w 12"/>
                  <a:gd name="T5" fmla="*/ 7 h 12"/>
                  <a:gd name="T6" fmla="*/ 9 w 12"/>
                  <a:gd name="T7" fmla="*/ 0 h 12"/>
                  <a:gd name="T8" fmla="*/ 12 w 12"/>
                  <a:gd name="T9" fmla="*/ 0 h 12"/>
                  <a:gd name="T10" fmla="*/ 12 w 12"/>
                  <a:gd name="T11" fmla="*/ 12 h 12"/>
                  <a:gd name="T12" fmla="*/ 9 w 12"/>
                  <a:gd name="T13" fmla="*/ 12 h 12"/>
                  <a:gd name="T14" fmla="*/ 3 w 12"/>
                  <a:gd name="T15" fmla="*/ 5 h 12"/>
                  <a:gd name="T16" fmla="*/ 3 w 12"/>
                  <a:gd name="T17" fmla="*/ 12 h 12"/>
                  <a:gd name="T18" fmla="*/ 0 w 12"/>
                  <a:gd name="T19" fmla="*/ 12 h 12"/>
                  <a:gd name="T20" fmla="*/ 0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3" y="0"/>
                    </a:lnTo>
                    <a:lnTo>
                      <a:pt x="9" y="7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3" y="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6" name="Freeform 392"/>
              <p:cNvSpPr>
                <a:spLocks noEditPoints="1"/>
              </p:cNvSpPr>
              <p:nvPr/>
            </p:nvSpPr>
            <p:spPr bwMode="auto">
              <a:xfrm>
                <a:off x="5671" y="1585"/>
                <a:ext cx="14" cy="12"/>
              </a:xfrm>
              <a:custGeom>
                <a:avLst/>
                <a:gdLst>
                  <a:gd name="T0" fmla="*/ 9 w 14"/>
                  <a:gd name="T1" fmla="*/ 8 h 12"/>
                  <a:gd name="T2" fmla="*/ 5 w 14"/>
                  <a:gd name="T3" fmla="*/ 8 h 12"/>
                  <a:gd name="T4" fmla="*/ 3 w 14"/>
                  <a:gd name="T5" fmla="*/ 12 h 12"/>
                  <a:gd name="T6" fmla="*/ 0 w 14"/>
                  <a:gd name="T7" fmla="*/ 12 h 12"/>
                  <a:gd name="T8" fmla="*/ 5 w 14"/>
                  <a:gd name="T9" fmla="*/ 0 h 12"/>
                  <a:gd name="T10" fmla="*/ 9 w 14"/>
                  <a:gd name="T11" fmla="*/ 0 h 12"/>
                  <a:gd name="T12" fmla="*/ 14 w 14"/>
                  <a:gd name="T13" fmla="*/ 12 h 12"/>
                  <a:gd name="T14" fmla="*/ 9 w 14"/>
                  <a:gd name="T15" fmla="*/ 12 h 12"/>
                  <a:gd name="T16" fmla="*/ 9 w 14"/>
                  <a:gd name="T17" fmla="*/ 8 h 12"/>
                  <a:gd name="T18" fmla="*/ 9 w 14"/>
                  <a:gd name="T19" fmla="*/ 7 h 12"/>
                  <a:gd name="T20" fmla="*/ 7 w 14"/>
                  <a:gd name="T21" fmla="*/ 3 h 12"/>
                  <a:gd name="T22" fmla="*/ 5 w 14"/>
                  <a:gd name="T23" fmla="*/ 7 h 12"/>
                  <a:gd name="T24" fmla="*/ 9 w 14"/>
                  <a:gd name="T2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2">
                    <a:moveTo>
                      <a:pt x="9" y="8"/>
                    </a:moveTo>
                    <a:lnTo>
                      <a:pt x="5" y="8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12"/>
                    </a:lnTo>
                    <a:lnTo>
                      <a:pt x="9" y="12"/>
                    </a:lnTo>
                    <a:lnTo>
                      <a:pt x="9" y="8"/>
                    </a:lnTo>
                    <a:close/>
                    <a:moveTo>
                      <a:pt x="9" y="7"/>
                    </a:moveTo>
                    <a:lnTo>
                      <a:pt x="7" y="3"/>
                    </a:lnTo>
                    <a:lnTo>
                      <a:pt x="5" y="7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7" name="Freeform 393"/>
              <p:cNvSpPr>
                <a:spLocks/>
              </p:cNvSpPr>
              <p:nvPr/>
            </p:nvSpPr>
            <p:spPr bwMode="auto">
              <a:xfrm>
                <a:off x="5685" y="1585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3 w 12"/>
                  <a:gd name="T3" fmla="*/ 0 h 12"/>
                  <a:gd name="T4" fmla="*/ 8 w 12"/>
                  <a:gd name="T5" fmla="*/ 7 h 12"/>
                  <a:gd name="T6" fmla="*/ 8 w 12"/>
                  <a:gd name="T7" fmla="*/ 0 h 12"/>
                  <a:gd name="T8" fmla="*/ 12 w 12"/>
                  <a:gd name="T9" fmla="*/ 0 h 12"/>
                  <a:gd name="T10" fmla="*/ 12 w 12"/>
                  <a:gd name="T11" fmla="*/ 12 h 12"/>
                  <a:gd name="T12" fmla="*/ 8 w 12"/>
                  <a:gd name="T13" fmla="*/ 12 h 12"/>
                  <a:gd name="T14" fmla="*/ 3 w 12"/>
                  <a:gd name="T15" fmla="*/ 5 h 12"/>
                  <a:gd name="T16" fmla="*/ 3 w 12"/>
                  <a:gd name="T17" fmla="*/ 12 h 12"/>
                  <a:gd name="T18" fmla="*/ 0 w 12"/>
                  <a:gd name="T19" fmla="*/ 12 h 12"/>
                  <a:gd name="T20" fmla="*/ 0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3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3" y="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8" name="Freeform 394"/>
              <p:cNvSpPr>
                <a:spLocks/>
              </p:cNvSpPr>
              <p:nvPr/>
            </p:nvSpPr>
            <p:spPr bwMode="auto">
              <a:xfrm>
                <a:off x="5698" y="1585"/>
                <a:ext cx="11" cy="12"/>
              </a:xfrm>
              <a:custGeom>
                <a:avLst/>
                <a:gdLst>
                  <a:gd name="T0" fmla="*/ 4 w 6"/>
                  <a:gd name="T1" fmla="*/ 4 h 7"/>
                  <a:gd name="T2" fmla="*/ 6 w 6"/>
                  <a:gd name="T3" fmla="*/ 4 h 7"/>
                  <a:gd name="T4" fmla="*/ 6 w 6"/>
                  <a:gd name="T5" fmla="*/ 6 h 7"/>
                  <a:gd name="T6" fmla="*/ 5 w 6"/>
                  <a:gd name="T7" fmla="*/ 6 h 7"/>
                  <a:gd name="T8" fmla="*/ 3 w 6"/>
                  <a:gd name="T9" fmla="*/ 7 h 7"/>
                  <a:gd name="T10" fmla="*/ 1 w 6"/>
                  <a:gd name="T11" fmla="*/ 6 h 7"/>
                  <a:gd name="T12" fmla="*/ 0 w 6"/>
                  <a:gd name="T13" fmla="*/ 5 h 7"/>
                  <a:gd name="T14" fmla="*/ 0 w 6"/>
                  <a:gd name="T15" fmla="*/ 3 h 7"/>
                  <a:gd name="T16" fmla="*/ 1 w 6"/>
                  <a:gd name="T17" fmla="*/ 1 h 7"/>
                  <a:gd name="T18" fmla="*/ 3 w 6"/>
                  <a:gd name="T19" fmla="*/ 0 h 7"/>
                  <a:gd name="T20" fmla="*/ 5 w 6"/>
                  <a:gd name="T21" fmla="*/ 0 h 7"/>
                  <a:gd name="T22" fmla="*/ 6 w 6"/>
                  <a:gd name="T23" fmla="*/ 2 h 7"/>
                  <a:gd name="T24" fmla="*/ 4 w 6"/>
                  <a:gd name="T25" fmla="*/ 2 h 7"/>
                  <a:gd name="T26" fmla="*/ 4 w 6"/>
                  <a:gd name="T27" fmla="*/ 2 h 7"/>
                  <a:gd name="T28" fmla="*/ 4 w 6"/>
                  <a:gd name="T29" fmla="*/ 2 h 7"/>
                  <a:gd name="T30" fmla="*/ 3 w 6"/>
                  <a:gd name="T31" fmla="*/ 1 h 7"/>
                  <a:gd name="T32" fmla="*/ 2 w 6"/>
                  <a:gd name="T33" fmla="*/ 2 h 7"/>
                  <a:gd name="T34" fmla="*/ 2 w 6"/>
                  <a:gd name="T35" fmla="*/ 3 h 7"/>
                  <a:gd name="T36" fmla="*/ 2 w 6"/>
                  <a:gd name="T37" fmla="*/ 5 h 7"/>
                  <a:gd name="T38" fmla="*/ 3 w 6"/>
                  <a:gd name="T39" fmla="*/ 5 h 7"/>
                  <a:gd name="T40" fmla="*/ 4 w 6"/>
                  <a:gd name="T41" fmla="*/ 5 h 7"/>
                  <a:gd name="T42" fmla="*/ 4 w 6"/>
                  <a:gd name="T4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7">
                    <a:moveTo>
                      <a:pt x="4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1" y="6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9" name="Freeform 395"/>
              <p:cNvSpPr>
                <a:spLocks/>
              </p:cNvSpPr>
              <p:nvPr/>
            </p:nvSpPr>
            <p:spPr bwMode="auto">
              <a:xfrm>
                <a:off x="5710" y="1585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11 w 11"/>
                  <a:gd name="T3" fmla="*/ 0 h 12"/>
                  <a:gd name="T4" fmla="*/ 11 w 11"/>
                  <a:gd name="T5" fmla="*/ 1 h 12"/>
                  <a:gd name="T6" fmla="*/ 4 w 11"/>
                  <a:gd name="T7" fmla="*/ 1 h 12"/>
                  <a:gd name="T8" fmla="*/ 4 w 11"/>
                  <a:gd name="T9" fmla="*/ 3 h 12"/>
                  <a:gd name="T10" fmla="*/ 9 w 11"/>
                  <a:gd name="T11" fmla="*/ 3 h 12"/>
                  <a:gd name="T12" fmla="*/ 9 w 11"/>
                  <a:gd name="T13" fmla="*/ 7 h 12"/>
                  <a:gd name="T14" fmla="*/ 4 w 11"/>
                  <a:gd name="T15" fmla="*/ 7 h 12"/>
                  <a:gd name="T16" fmla="*/ 4 w 11"/>
                  <a:gd name="T17" fmla="*/ 8 h 12"/>
                  <a:gd name="T18" fmla="*/ 11 w 11"/>
                  <a:gd name="T19" fmla="*/ 8 h 12"/>
                  <a:gd name="T20" fmla="*/ 11 w 11"/>
                  <a:gd name="T21" fmla="*/ 12 h 12"/>
                  <a:gd name="T22" fmla="*/ 0 w 11"/>
                  <a:gd name="T23" fmla="*/ 12 h 12"/>
                  <a:gd name="T24" fmla="*/ 0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11" y="0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0" name="Rectangle 396"/>
              <p:cNvSpPr>
                <a:spLocks noChangeArrowheads="1"/>
              </p:cNvSpPr>
              <p:nvPr/>
            </p:nvSpPr>
            <p:spPr bwMode="auto">
              <a:xfrm>
                <a:off x="5722" y="1585"/>
                <a:ext cx="4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1" name="Freeform 397"/>
              <p:cNvSpPr>
                <a:spLocks noEditPoints="1"/>
              </p:cNvSpPr>
              <p:nvPr/>
            </p:nvSpPr>
            <p:spPr bwMode="auto">
              <a:xfrm>
                <a:off x="5728" y="1585"/>
                <a:ext cx="12" cy="12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4 w 7"/>
                  <a:gd name="T5" fmla="*/ 0 h 7"/>
                  <a:gd name="T6" fmla="*/ 5 w 7"/>
                  <a:gd name="T7" fmla="*/ 0 h 7"/>
                  <a:gd name="T8" fmla="*/ 6 w 7"/>
                  <a:gd name="T9" fmla="*/ 1 h 7"/>
                  <a:gd name="T10" fmla="*/ 6 w 7"/>
                  <a:gd name="T11" fmla="*/ 2 h 7"/>
                  <a:gd name="T12" fmla="*/ 6 w 7"/>
                  <a:gd name="T13" fmla="*/ 3 h 7"/>
                  <a:gd name="T14" fmla="*/ 5 w 7"/>
                  <a:gd name="T15" fmla="*/ 3 h 7"/>
                  <a:gd name="T16" fmla="*/ 5 w 7"/>
                  <a:gd name="T17" fmla="*/ 4 h 7"/>
                  <a:gd name="T18" fmla="*/ 5 w 7"/>
                  <a:gd name="T19" fmla="*/ 4 h 7"/>
                  <a:gd name="T20" fmla="*/ 6 w 7"/>
                  <a:gd name="T21" fmla="*/ 4 h 7"/>
                  <a:gd name="T22" fmla="*/ 6 w 7"/>
                  <a:gd name="T23" fmla="*/ 5 h 7"/>
                  <a:gd name="T24" fmla="*/ 7 w 7"/>
                  <a:gd name="T25" fmla="*/ 7 h 7"/>
                  <a:gd name="T26" fmla="*/ 5 w 7"/>
                  <a:gd name="T27" fmla="*/ 7 h 7"/>
                  <a:gd name="T28" fmla="*/ 3 w 7"/>
                  <a:gd name="T29" fmla="*/ 5 h 7"/>
                  <a:gd name="T30" fmla="*/ 3 w 7"/>
                  <a:gd name="T31" fmla="*/ 4 h 7"/>
                  <a:gd name="T32" fmla="*/ 3 w 7"/>
                  <a:gd name="T33" fmla="*/ 4 h 7"/>
                  <a:gd name="T34" fmla="*/ 2 w 7"/>
                  <a:gd name="T35" fmla="*/ 4 h 7"/>
                  <a:gd name="T36" fmla="*/ 2 w 7"/>
                  <a:gd name="T37" fmla="*/ 7 h 7"/>
                  <a:gd name="T38" fmla="*/ 0 w 7"/>
                  <a:gd name="T39" fmla="*/ 7 h 7"/>
                  <a:gd name="T40" fmla="*/ 2 w 7"/>
                  <a:gd name="T41" fmla="*/ 3 h 7"/>
                  <a:gd name="T42" fmla="*/ 3 w 7"/>
                  <a:gd name="T43" fmla="*/ 3 h 7"/>
                  <a:gd name="T44" fmla="*/ 4 w 7"/>
                  <a:gd name="T45" fmla="*/ 3 h 7"/>
                  <a:gd name="T46" fmla="*/ 4 w 7"/>
                  <a:gd name="T47" fmla="*/ 2 h 7"/>
                  <a:gd name="T48" fmla="*/ 4 w 7"/>
                  <a:gd name="T49" fmla="*/ 2 h 7"/>
                  <a:gd name="T50" fmla="*/ 4 w 7"/>
                  <a:gd name="T51" fmla="*/ 1 h 7"/>
                  <a:gd name="T52" fmla="*/ 3 w 7"/>
                  <a:gd name="T53" fmla="*/ 1 h 7"/>
                  <a:gd name="T54" fmla="*/ 2 w 7"/>
                  <a:gd name="T55" fmla="*/ 1 h 7"/>
                  <a:gd name="T56" fmla="*/ 2 w 7"/>
                  <a:gd name="T5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0" y="7"/>
                    </a:lnTo>
                    <a:close/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2" name="Freeform 398"/>
              <p:cNvSpPr>
                <a:spLocks noEditPoints="1"/>
              </p:cNvSpPr>
              <p:nvPr/>
            </p:nvSpPr>
            <p:spPr bwMode="auto">
              <a:xfrm>
                <a:off x="5740" y="1585"/>
                <a:ext cx="12" cy="12"/>
              </a:xfrm>
              <a:custGeom>
                <a:avLst/>
                <a:gdLst>
                  <a:gd name="T0" fmla="*/ 8 w 12"/>
                  <a:gd name="T1" fmla="*/ 8 h 12"/>
                  <a:gd name="T2" fmla="*/ 3 w 12"/>
                  <a:gd name="T3" fmla="*/ 8 h 12"/>
                  <a:gd name="T4" fmla="*/ 3 w 12"/>
                  <a:gd name="T5" fmla="*/ 12 h 12"/>
                  <a:gd name="T6" fmla="*/ 0 w 12"/>
                  <a:gd name="T7" fmla="*/ 12 h 12"/>
                  <a:gd name="T8" fmla="*/ 3 w 12"/>
                  <a:gd name="T9" fmla="*/ 0 h 12"/>
                  <a:gd name="T10" fmla="*/ 8 w 12"/>
                  <a:gd name="T11" fmla="*/ 0 h 12"/>
                  <a:gd name="T12" fmla="*/ 12 w 12"/>
                  <a:gd name="T13" fmla="*/ 12 h 12"/>
                  <a:gd name="T14" fmla="*/ 8 w 12"/>
                  <a:gd name="T15" fmla="*/ 12 h 12"/>
                  <a:gd name="T16" fmla="*/ 8 w 12"/>
                  <a:gd name="T17" fmla="*/ 8 h 12"/>
                  <a:gd name="T18" fmla="*/ 6 w 12"/>
                  <a:gd name="T19" fmla="*/ 7 h 12"/>
                  <a:gd name="T20" fmla="*/ 5 w 12"/>
                  <a:gd name="T21" fmla="*/ 3 h 12"/>
                  <a:gd name="T22" fmla="*/ 5 w 12"/>
                  <a:gd name="T23" fmla="*/ 7 h 12"/>
                  <a:gd name="T24" fmla="*/ 6 w 12"/>
                  <a:gd name="T2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8" y="8"/>
                    </a:moveTo>
                    <a:lnTo>
                      <a:pt x="3" y="8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close/>
                    <a:moveTo>
                      <a:pt x="6" y="7"/>
                    </a:moveTo>
                    <a:lnTo>
                      <a:pt x="5" y="3"/>
                    </a:lnTo>
                    <a:lnTo>
                      <a:pt x="5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3" name="Freeform 399"/>
              <p:cNvSpPr>
                <a:spLocks/>
              </p:cNvSpPr>
              <p:nvPr/>
            </p:nvSpPr>
            <p:spPr bwMode="auto">
              <a:xfrm>
                <a:off x="4938" y="1640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3 w 8"/>
                  <a:gd name="T3" fmla="*/ 0 h 12"/>
                  <a:gd name="T4" fmla="*/ 3 w 8"/>
                  <a:gd name="T5" fmla="*/ 8 h 12"/>
                  <a:gd name="T6" fmla="*/ 8 w 8"/>
                  <a:gd name="T7" fmla="*/ 8 h 12"/>
                  <a:gd name="T8" fmla="*/ 8 w 8"/>
                  <a:gd name="T9" fmla="*/ 12 h 12"/>
                  <a:gd name="T10" fmla="*/ 0 w 8"/>
                  <a:gd name="T11" fmla="*/ 12 h 12"/>
                  <a:gd name="T12" fmla="*/ 0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4" name="Freeform 400"/>
              <p:cNvSpPr>
                <a:spLocks noEditPoints="1"/>
              </p:cNvSpPr>
              <p:nvPr/>
            </p:nvSpPr>
            <p:spPr bwMode="auto">
              <a:xfrm>
                <a:off x="4946" y="1640"/>
                <a:ext cx="14" cy="12"/>
              </a:xfrm>
              <a:custGeom>
                <a:avLst/>
                <a:gdLst>
                  <a:gd name="T0" fmla="*/ 9 w 14"/>
                  <a:gd name="T1" fmla="*/ 8 h 12"/>
                  <a:gd name="T2" fmla="*/ 5 w 14"/>
                  <a:gd name="T3" fmla="*/ 8 h 12"/>
                  <a:gd name="T4" fmla="*/ 5 w 14"/>
                  <a:gd name="T5" fmla="*/ 12 h 12"/>
                  <a:gd name="T6" fmla="*/ 0 w 14"/>
                  <a:gd name="T7" fmla="*/ 12 h 12"/>
                  <a:gd name="T8" fmla="*/ 5 w 14"/>
                  <a:gd name="T9" fmla="*/ 0 h 12"/>
                  <a:gd name="T10" fmla="*/ 9 w 14"/>
                  <a:gd name="T11" fmla="*/ 0 h 12"/>
                  <a:gd name="T12" fmla="*/ 14 w 14"/>
                  <a:gd name="T13" fmla="*/ 12 h 12"/>
                  <a:gd name="T14" fmla="*/ 11 w 14"/>
                  <a:gd name="T15" fmla="*/ 12 h 12"/>
                  <a:gd name="T16" fmla="*/ 9 w 14"/>
                  <a:gd name="T17" fmla="*/ 8 h 12"/>
                  <a:gd name="T18" fmla="*/ 9 w 14"/>
                  <a:gd name="T19" fmla="*/ 6 h 12"/>
                  <a:gd name="T20" fmla="*/ 7 w 14"/>
                  <a:gd name="T21" fmla="*/ 3 h 12"/>
                  <a:gd name="T22" fmla="*/ 5 w 14"/>
                  <a:gd name="T23" fmla="*/ 6 h 12"/>
                  <a:gd name="T24" fmla="*/ 9 w 14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2">
                    <a:moveTo>
                      <a:pt x="9" y="8"/>
                    </a:moveTo>
                    <a:lnTo>
                      <a:pt x="5" y="8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9" y="8"/>
                    </a:lnTo>
                    <a:close/>
                    <a:moveTo>
                      <a:pt x="9" y="6"/>
                    </a:moveTo>
                    <a:lnTo>
                      <a:pt x="7" y="3"/>
                    </a:lnTo>
                    <a:lnTo>
                      <a:pt x="5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5" name="Freeform 401"/>
              <p:cNvSpPr>
                <a:spLocks/>
              </p:cNvSpPr>
              <p:nvPr/>
            </p:nvSpPr>
            <p:spPr bwMode="auto">
              <a:xfrm>
                <a:off x="4960" y="1640"/>
                <a:ext cx="14" cy="12"/>
              </a:xfrm>
              <a:custGeom>
                <a:avLst/>
                <a:gdLst>
                  <a:gd name="T0" fmla="*/ 0 w 14"/>
                  <a:gd name="T1" fmla="*/ 0 h 12"/>
                  <a:gd name="T2" fmla="*/ 5 w 14"/>
                  <a:gd name="T3" fmla="*/ 0 h 12"/>
                  <a:gd name="T4" fmla="*/ 7 w 14"/>
                  <a:gd name="T5" fmla="*/ 6 h 12"/>
                  <a:gd name="T6" fmla="*/ 9 w 14"/>
                  <a:gd name="T7" fmla="*/ 0 h 12"/>
                  <a:gd name="T8" fmla="*/ 14 w 14"/>
                  <a:gd name="T9" fmla="*/ 0 h 12"/>
                  <a:gd name="T10" fmla="*/ 14 w 14"/>
                  <a:gd name="T11" fmla="*/ 12 h 12"/>
                  <a:gd name="T12" fmla="*/ 10 w 14"/>
                  <a:gd name="T13" fmla="*/ 12 h 12"/>
                  <a:gd name="T14" fmla="*/ 10 w 14"/>
                  <a:gd name="T15" fmla="*/ 3 h 12"/>
                  <a:gd name="T16" fmla="*/ 9 w 14"/>
                  <a:gd name="T17" fmla="*/ 12 h 12"/>
                  <a:gd name="T18" fmla="*/ 5 w 14"/>
                  <a:gd name="T19" fmla="*/ 12 h 12"/>
                  <a:gd name="T20" fmla="*/ 3 w 14"/>
                  <a:gd name="T21" fmla="*/ 3 h 12"/>
                  <a:gd name="T22" fmla="*/ 3 w 14"/>
                  <a:gd name="T23" fmla="*/ 12 h 12"/>
                  <a:gd name="T24" fmla="*/ 0 w 14"/>
                  <a:gd name="T25" fmla="*/ 12 h 12"/>
                  <a:gd name="T26" fmla="*/ 0 w 14"/>
                  <a:gd name="T2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2">
                    <a:moveTo>
                      <a:pt x="0" y="0"/>
                    </a:moveTo>
                    <a:lnTo>
                      <a:pt x="5" y="0"/>
                    </a:lnTo>
                    <a:lnTo>
                      <a:pt x="7" y="6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10" y="3"/>
                    </a:lnTo>
                    <a:lnTo>
                      <a:pt x="9" y="12"/>
                    </a:lnTo>
                    <a:lnTo>
                      <a:pt x="5" y="12"/>
                    </a:lnTo>
                    <a:lnTo>
                      <a:pt x="3" y="3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6" name="Freeform 402"/>
              <p:cNvSpPr>
                <a:spLocks/>
              </p:cNvSpPr>
              <p:nvPr/>
            </p:nvSpPr>
            <p:spPr bwMode="auto">
              <a:xfrm>
                <a:off x="4975" y="1640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9 w 11"/>
                  <a:gd name="T3" fmla="*/ 0 h 12"/>
                  <a:gd name="T4" fmla="*/ 9 w 11"/>
                  <a:gd name="T5" fmla="*/ 1 h 12"/>
                  <a:gd name="T6" fmla="*/ 4 w 11"/>
                  <a:gd name="T7" fmla="*/ 1 h 12"/>
                  <a:gd name="T8" fmla="*/ 4 w 11"/>
                  <a:gd name="T9" fmla="*/ 3 h 12"/>
                  <a:gd name="T10" fmla="*/ 9 w 11"/>
                  <a:gd name="T11" fmla="*/ 3 h 12"/>
                  <a:gd name="T12" fmla="*/ 9 w 11"/>
                  <a:gd name="T13" fmla="*/ 6 h 12"/>
                  <a:gd name="T14" fmla="*/ 4 w 11"/>
                  <a:gd name="T15" fmla="*/ 6 h 12"/>
                  <a:gd name="T16" fmla="*/ 4 w 11"/>
                  <a:gd name="T17" fmla="*/ 8 h 12"/>
                  <a:gd name="T18" fmla="*/ 11 w 11"/>
                  <a:gd name="T19" fmla="*/ 8 h 12"/>
                  <a:gd name="T20" fmla="*/ 11 w 11"/>
                  <a:gd name="T21" fmla="*/ 12 h 12"/>
                  <a:gd name="T22" fmla="*/ 0 w 11"/>
                  <a:gd name="T23" fmla="*/ 12 h 12"/>
                  <a:gd name="T24" fmla="*/ 0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9" y="0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" name="Freeform 403"/>
              <p:cNvSpPr>
                <a:spLocks/>
              </p:cNvSpPr>
              <p:nvPr/>
            </p:nvSpPr>
            <p:spPr bwMode="auto">
              <a:xfrm>
                <a:off x="4987" y="1640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4 w 11"/>
                  <a:gd name="T3" fmla="*/ 0 h 12"/>
                  <a:gd name="T4" fmla="*/ 7 w 11"/>
                  <a:gd name="T5" fmla="*/ 6 h 12"/>
                  <a:gd name="T6" fmla="*/ 7 w 11"/>
                  <a:gd name="T7" fmla="*/ 0 h 12"/>
                  <a:gd name="T8" fmla="*/ 11 w 11"/>
                  <a:gd name="T9" fmla="*/ 0 h 12"/>
                  <a:gd name="T10" fmla="*/ 11 w 11"/>
                  <a:gd name="T11" fmla="*/ 12 h 12"/>
                  <a:gd name="T12" fmla="*/ 7 w 11"/>
                  <a:gd name="T13" fmla="*/ 12 h 12"/>
                  <a:gd name="T14" fmla="*/ 4 w 11"/>
                  <a:gd name="T15" fmla="*/ 5 h 12"/>
                  <a:gd name="T16" fmla="*/ 4 w 11"/>
                  <a:gd name="T17" fmla="*/ 12 h 12"/>
                  <a:gd name="T18" fmla="*/ 0 w 11"/>
                  <a:gd name="T19" fmla="*/ 12 h 12"/>
                  <a:gd name="T20" fmla="*/ 0 w 1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4" y="0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4" y="5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" name="Freeform 404"/>
              <p:cNvSpPr>
                <a:spLocks/>
              </p:cNvSpPr>
              <p:nvPr/>
            </p:nvSpPr>
            <p:spPr bwMode="auto">
              <a:xfrm>
                <a:off x="4999" y="1640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11 w 11"/>
                  <a:gd name="T3" fmla="*/ 0 h 12"/>
                  <a:gd name="T4" fmla="*/ 11 w 11"/>
                  <a:gd name="T5" fmla="*/ 3 h 12"/>
                  <a:gd name="T6" fmla="*/ 7 w 11"/>
                  <a:gd name="T7" fmla="*/ 3 h 12"/>
                  <a:gd name="T8" fmla="*/ 7 w 11"/>
                  <a:gd name="T9" fmla="*/ 12 h 12"/>
                  <a:gd name="T10" fmla="*/ 4 w 11"/>
                  <a:gd name="T11" fmla="*/ 12 h 12"/>
                  <a:gd name="T12" fmla="*/ 4 w 11"/>
                  <a:gd name="T13" fmla="*/ 3 h 12"/>
                  <a:gd name="T14" fmla="*/ 0 w 11"/>
                  <a:gd name="T15" fmla="*/ 3 h 12"/>
                  <a:gd name="T16" fmla="*/ 0 w 11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11" y="0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" name="Freeform 405"/>
              <p:cNvSpPr>
                <a:spLocks noEditPoints="1"/>
              </p:cNvSpPr>
              <p:nvPr/>
            </p:nvSpPr>
            <p:spPr bwMode="auto">
              <a:xfrm>
                <a:off x="5010" y="1640"/>
                <a:ext cx="12" cy="12"/>
              </a:xfrm>
              <a:custGeom>
                <a:avLst/>
                <a:gdLst>
                  <a:gd name="T0" fmla="*/ 7 w 12"/>
                  <a:gd name="T1" fmla="*/ 8 h 12"/>
                  <a:gd name="T2" fmla="*/ 3 w 12"/>
                  <a:gd name="T3" fmla="*/ 8 h 12"/>
                  <a:gd name="T4" fmla="*/ 3 w 12"/>
                  <a:gd name="T5" fmla="*/ 12 h 12"/>
                  <a:gd name="T6" fmla="*/ 0 w 12"/>
                  <a:gd name="T7" fmla="*/ 12 h 12"/>
                  <a:gd name="T8" fmla="*/ 3 w 12"/>
                  <a:gd name="T9" fmla="*/ 0 h 12"/>
                  <a:gd name="T10" fmla="*/ 7 w 12"/>
                  <a:gd name="T11" fmla="*/ 0 h 12"/>
                  <a:gd name="T12" fmla="*/ 12 w 12"/>
                  <a:gd name="T13" fmla="*/ 12 h 12"/>
                  <a:gd name="T14" fmla="*/ 8 w 12"/>
                  <a:gd name="T15" fmla="*/ 12 h 12"/>
                  <a:gd name="T16" fmla="*/ 7 w 12"/>
                  <a:gd name="T17" fmla="*/ 8 h 12"/>
                  <a:gd name="T18" fmla="*/ 7 w 12"/>
                  <a:gd name="T19" fmla="*/ 6 h 12"/>
                  <a:gd name="T20" fmla="*/ 5 w 12"/>
                  <a:gd name="T21" fmla="*/ 3 h 12"/>
                  <a:gd name="T22" fmla="*/ 5 w 12"/>
                  <a:gd name="T23" fmla="*/ 6 h 12"/>
                  <a:gd name="T24" fmla="*/ 7 w 12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7" y="8"/>
                    </a:moveTo>
                    <a:lnTo>
                      <a:pt x="3" y="8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7" y="8"/>
                    </a:lnTo>
                    <a:close/>
                    <a:moveTo>
                      <a:pt x="7" y="6"/>
                    </a:moveTo>
                    <a:lnTo>
                      <a:pt x="5" y="3"/>
                    </a:lnTo>
                    <a:lnTo>
                      <a:pt x="5" y="6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" name="Freeform 407"/>
            <p:cNvSpPr>
              <a:spLocks noEditPoints="1"/>
            </p:cNvSpPr>
            <p:nvPr/>
          </p:nvSpPr>
          <p:spPr bwMode="auto">
            <a:xfrm>
              <a:off x="5022" y="1640"/>
              <a:ext cx="12" cy="15"/>
            </a:xfrm>
            <a:custGeom>
              <a:avLst/>
              <a:gdLst>
                <a:gd name="T0" fmla="*/ 5 w 7"/>
                <a:gd name="T1" fmla="*/ 4 h 9"/>
                <a:gd name="T2" fmla="*/ 7 w 7"/>
                <a:gd name="T3" fmla="*/ 4 h 9"/>
                <a:gd name="T4" fmla="*/ 6 w 7"/>
                <a:gd name="T5" fmla="*/ 6 h 9"/>
                <a:gd name="T6" fmla="*/ 5 w 7"/>
                <a:gd name="T7" fmla="*/ 6 h 9"/>
                <a:gd name="T8" fmla="*/ 4 w 7"/>
                <a:gd name="T9" fmla="*/ 7 h 9"/>
                <a:gd name="T10" fmla="*/ 2 w 7"/>
                <a:gd name="T11" fmla="*/ 6 h 9"/>
                <a:gd name="T12" fmla="*/ 1 w 7"/>
                <a:gd name="T13" fmla="*/ 5 h 9"/>
                <a:gd name="T14" fmla="*/ 0 w 7"/>
                <a:gd name="T15" fmla="*/ 3 h 9"/>
                <a:gd name="T16" fmla="*/ 1 w 7"/>
                <a:gd name="T17" fmla="*/ 1 h 9"/>
                <a:gd name="T18" fmla="*/ 4 w 7"/>
                <a:gd name="T19" fmla="*/ 0 h 9"/>
                <a:gd name="T20" fmla="*/ 6 w 7"/>
                <a:gd name="T21" fmla="*/ 0 h 9"/>
                <a:gd name="T22" fmla="*/ 7 w 7"/>
                <a:gd name="T23" fmla="*/ 2 h 9"/>
                <a:gd name="T24" fmla="*/ 5 w 7"/>
                <a:gd name="T25" fmla="*/ 2 h 9"/>
                <a:gd name="T26" fmla="*/ 5 w 7"/>
                <a:gd name="T27" fmla="*/ 2 h 9"/>
                <a:gd name="T28" fmla="*/ 4 w 7"/>
                <a:gd name="T29" fmla="*/ 2 h 9"/>
                <a:gd name="T30" fmla="*/ 4 w 7"/>
                <a:gd name="T31" fmla="*/ 1 h 9"/>
                <a:gd name="T32" fmla="*/ 3 w 7"/>
                <a:gd name="T33" fmla="*/ 2 h 9"/>
                <a:gd name="T34" fmla="*/ 2 w 7"/>
                <a:gd name="T35" fmla="*/ 3 h 9"/>
                <a:gd name="T36" fmla="*/ 3 w 7"/>
                <a:gd name="T37" fmla="*/ 5 h 9"/>
                <a:gd name="T38" fmla="*/ 4 w 7"/>
                <a:gd name="T39" fmla="*/ 5 h 9"/>
                <a:gd name="T40" fmla="*/ 5 w 7"/>
                <a:gd name="T41" fmla="*/ 5 h 9"/>
                <a:gd name="T42" fmla="*/ 5 w 7"/>
                <a:gd name="T43" fmla="*/ 4 h 9"/>
                <a:gd name="T44" fmla="*/ 2 w 7"/>
                <a:gd name="T45" fmla="*/ 7 h 9"/>
                <a:gd name="T46" fmla="*/ 3 w 7"/>
                <a:gd name="T47" fmla="*/ 7 h 9"/>
                <a:gd name="T48" fmla="*/ 3 w 7"/>
                <a:gd name="T49" fmla="*/ 7 h 9"/>
                <a:gd name="T50" fmla="*/ 4 w 7"/>
                <a:gd name="T51" fmla="*/ 7 h 9"/>
                <a:gd name="T52" fmla="*/ 5 w 7"/>
                <a:gd name="T53" fmla="*/ 8 h 9"/>
                <a:gd name="T54" fmla="*/ 5 w 7"/>
                <a:gd name="T55" fmla="*/ 8 h 9"/>
                <a:gd name="T56" fmla="*/ 4 w 7"/>
                <a:gd name="T57" fmla="*/ 8 h 9"/>
                <a:gd name="T58" fmla="*/ 3 w 7"/>
                <a:gd name="T59" fmla="*/ 9 h 9"/>
                <a:gd name="T60" fmla="*/ 2 w 7"/>
                <a:gd name="T61" fmla="*/ 8 h 9"/>
                <a:gd name="T62" fmla="*/ 2 w 7"/>
                <a:gd name="T63" fmla="*/ 8 h 9"/>
                <a:gd name="T64" fmla="*/ 3 w 7"/>
                <a:gd name="T65" fmla="*/ 8 h 9"/>
                <a:gd name="T66" fmla="*/ 4 w 7"/>
                <a:gd name="T67" fmla="*/ 8 h 9"/>
                <a:gd name="T68" fmla="*/ 4 w 7"/>
                <a:gd name="T69" fmla="*/ 8 h 9"/>
                <a:gd name="T70" fmla="*/ 4 w 7"/>
                <a:gd name="T71" fmla="*/ 7 h 9"/>
                <a:gd name="T72" fmla="*/ 3 w 7"/>
                <a:gd name="T73" fmla="*/ 7 h 9"/>
                <a:gd name="T74" fmla="*/ 2 w 7"/>
                <a:gd name="T7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5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lose/>
                  <a:moveTo>
                    <a:pt x="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408"/>
            <p:cNvSpPr>
              <a:spLocks noEditPoints="1"/>
            </p:cNvSpPr>
            <p:nvPr/>
          </p:nvSpPr>
          <p:spPr bwMode="auto">
            <a:xfrm>
              <a:off x="5034" y="1636"/>
              <a:ext cx="12" cy="16"/>
            </a:xfrm>
            <a:custGeom>
              <a:avLst/>
              <a:gdLst>
                <a:gd name="T0" fmla="*/ 5 w 7"/>
                <a:gd name="T1" fmla="*/ 7 h 9"/>
                <a:gd name="T2" fmla="*/ 3 w 7"/>
                <a:gd name="T3" fmla="*/ 7 h 9"/>
                <a:gd name="T4" fmla="*/ 2 w 7"/>
                <a:gd name="T5" fmla="*/ 9 h 9"/>
                <a:gd name="T6" fmla="*/ 0 w 7"/>
                <a:gd name="T7" fmla="*/ 9 h 9"/>
                <a:gd name="T8" fmla="*/ 3 w 7"/>
                <a:gd name="T9" fmla="*/ 2 h 9"/>
                <a:gd name="T10" fmla="*/ 5 w 7"/>
                <a:gd name="T11" fmla="*/ 2 h 9"/>
                <a:gd name="T12" fmla="*/ 7 w 7"/>
                <a:gd name="T13" fmla="*/ 9 h 9"/>
                <a:gd name="T14" fmla="*/ 5 w 7"/>
                <a:gd name="T15" fmla="*/ 9 h 9"/>
                <a:gd name="T16" fmla="*/ 5 w 7"/>
                <a:gd name="T17" fmla="*/ 7 h 9"/>
                <a:gd name="T18" fmla="*/ 5 w 7"/>
                <a:gd name="T19" fmla="*/ 0 h 9"/>
                <a:gd name="T20" fmla="*/ 5 w 7"/>
                <a:gd name="T21" fmla="*/ 0 h 9"/>
                <a:gd name="T22" fmla="*/ 5 w 7"/>
                <a:gd name="T23" fmla="*/ 1 h 9"/>
                <a:gd name="T24" fmla="*/ 5 w 7"/>
                <a:gd name="T25" fmla="*/ 1 h 9"/>
                <a:gd name="T26" fmla="*/ 4 w 7"/>
                <a:gd name="T27" fmla="*/ 2 h 9"/>
                <a:gd name="T28" fmla="*/ 4 w 7"/>
                <a:gd name="T29" fmla="*/ 1 h 9"/>
                <a:gd name="T30" fmla="*/ 3 w 7"/>
                <a:gd name="T31" fmla="*/ 1 h 9"/>
                <a:gd name="T32" fmla="*/ 3 w 7"/>
                <a:gd name="T33" fmla="*/ 1 h 9"/>
                <a:gd name="T34" fmla="*/ 3 w 7"/>
                <a:gd name="T35" fmla="*/ 2 h 9"/>
                <a:gd name="T36" fmla="*/ 2 w 7"/>
                <a:gd name="T37" fmla="*/ 2 h 9"/>
                <a:gd name="T38" fmla="*/ 2 w 7"/>
                <a:gd name="T39" fmla="*/ 1 h 9"/>
                <a:gd name="T40" fmla="*/ 2 w 7"/>
                <a:gd name="T41" fmla="*/ 1 h 9"/>
                <a:gd name="T42" fmla="*/ 3 w 7"/>
                <a:gd name="T43" fmla="*/ 0 h 9"/>
                <a:gd name="T44" fmla="*/ 3 w 7"/>
                <a:gd name="T45" fmla="*/ 0 h 9"/>
                <a:gd name="T46" fmla="*/ 4 w 7"/>
                <a:gd name="T47" fmla="*/ 1 h 9"/>
                <a:gd name="T48" fmla="*/ 4 w 7"/>
                <a:gd name="T49" fmla="*/ 1 h 9"/>
                <a:gd name="T50" fmla="*/ 5 w 7"/>
                <a:gd name="T51" fmla="*/ 1 h 9"/>
                <a:gd name="T52" fmla="*/ 5 w 7"/>
                <a:gd name="T53" fmla="*/ 0 h 9"/>
                <a:gd name="T54" fmla="*/ 4 w 7"/>
                <a:gd name="T55" fmla="*/ 6 h 9"/>
                <a:gd name="T56" fmla="*/ 4 w 7"/>
                <a:gd name="T57" fmla="*/ 4 h 9"/>
                <a:gd name="T58" fmla="*/ 3 w 7"/>
                <a:gd name="T59" fmla="*/ 6 h 9"/>
                <a:gd name="T60" fmla="*/ 4 w 7"/>
                <a:gd name="T6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9">
                  <a:moveTo>
                    <a:pt x="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7"/>
                  </a:ln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lose/>
                  <a:moveTo>
                    <a:pt x="4" y="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409"/>
            <p:cNvSpPr>
              <a:spLocks noEditPoints="1"/>
            </p:cNvSpPr>
            <p:nvPr/>
          </p:nvSpPr>
          <p:spPr bwMode="auto">
            <a:xfrm>
              <a:off x="5047" y="1640"/>
              <a:ext cx="12" cy="12"/>
            </a:xfrm>
            <a:custGeom>
              <a:avLst/>
              <a:gdLst>
                <a:gd name="T0" fmla="*/ 0 w 7"/>
                <a:gd name="T1" fmla="*/ 3 h 7"/>
                <a:gd name="T2" fmla="*/ 1 w 7"/>
                <a:gd name="T3" fmla="*/ 1 h 7"/>
                <a:gd name="T4" fmla="*/ 3 w 7"/>
                <a:gd name="T5" fmla="*/ 0 h 7"/>
                <a:gd name="T6" fmla="*/ 6 w 7"/>
                <a:gd name="T7" fmla="*/ 1 h 7"/>
                <a:gd name="T8" fmla="*/ 7 w 7"/>
                <a:gd name="T9" fmla="*/ 3 h 7"/>
                <a:gd name="T10" fmla="*/ 6 w 7"/>
                <a:gd name="T11" fmla="*/ 5 h 7"/>
                <a:gd name="T12" fmla="*/ 5 w 7"/>
                <a:gd name="T13" fmla="*/ 6 h 7"/>
                <a:gd name="T14" fmla="*/ 3 w 7"/>
                <a:gd name="T15" fmla="*/ 7 h 7"/>
                <a:gd name="T16" fmla="*/ 1 w 7"/>
                <a:gd name="T17" fmla="*/ 6 h 7"/>
                <a:gd name="T18" fmla="*/ 0 w 7"/>
                <a:gd name="T19" fmla="*/ 5 h 7"/>
                <a:gd name="T20" fmla="*/ 0 w 7"/>
                <a:gd name="T21" fmla="*/ 3 h 7"/>
                <a:gd name="T22" fmla="*/ 2 w 7"/>
                <a:gd name="T23" fmla="*/ 3 h 7"/>
                <a:gd name="T24" fmla="*/ 2 w 7"/>
                <a:gd name="T25" fmla="*/ 5 h 7"/>
                <a:gd name="T26" fmla="*/ 3 w 7"/>
                <a:gd name="T27" fmla="*/ 5 h 7"/>
                <a:gd name="T28" fmla="*/ 4 w 7"/>
                <a:gd name="T29" fmla="*/ 5 h 7"/>
                <a:gd name="T30" fmla="*/ 4 w 7"/>
                <a:gd name="T31" fmla="*/ 3 h 7"/>
                <a:gd name="T32" fmla="*/ 4 w 7"/>
                <a:gd name="T33" fmla="*/ 2 h 7"/>
                <a:gd name="T34" fmla="*/ 3 w 7"/>
                <a:gd name="T35" fmla="*/ 1 h 7"/>
                <a:gd name="T36" fmla="*/ 2 w 7"/>
                <a:gd name="T37" fmla="*/ 2 h 7"/>
                <a:gd name="T38" fmla="*/ 2 w 7"/>
                <a:gd name="T3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410"/>
            <p:cNvSpPr>
              <a:spLocks noEditPoints="1"/>
            </p:cNvSpPr>
            <p:nvPr/>
          </p:nvSpPr>
          <p:spPr bwMode="auto">
            <a:xfrm>
              <a:off x="5157" y="1530"/>
              <a:ext cx="10" cy="12"/>
            </a:xfrm>
            <a:custGeom>
              <a:avLst/>
              <a:gdLst>
                <a:gd name="T0" fmla="*/ 0 w 6"/>
                <a:gd name="T1" fmla="*/ 0 h 7"/>
                <a:gd name="T2" fmla="*/ 3 w 6"/>
                <a:gd name="T3" fmla="*/ 0 h 7"/>
                <a:gd name="T4" fmla="*/ 5 w 6"/>
                <a:gd name="T5" fmla="*/ 0 h 7"/>
                <a:gd name="T6" fmla="*/ 6 w 6"/>
                <a:gd name="T7" fmla="*/ 1 h 7"/>
                <a:gd name="T8" fmla="*/ 6 w 6"/>
                <a:gd name="T9" fmla="*/ 2 h 7"/>
                <a:gd name="T10" fmla="*/ 6 w 6"/>
                <a:gd name="T11" fmla="*/ 3 h 7"/>
                <a:gd name="T12" fmla="*/ 6 w 6"/>
                <a:gd name="T13" fmla="*/ 5 h 7"/>
                <a:gd name="T14" fmla="*/ 5 w 6"/>
                <a:gd name="T15" fmla="*/ 6 h 7"/>
                <a:gd name="T16" fmla="*/ 4 w 6"/>
                <a:gd name="T17" fmla="*/ 6 h 7"/>
                <a:gd name="T18" fmla="*/ 3 w 6"/>
                <a:gd name="T19" fmla="*/ 7 h 7"/>
                <a:gd name="T20" fmla="*/ 0 w 6"/>
                <a:gd name="T21" fmla="*/ 7 h 7"/>
                <a:gd name="T22" fmla="*/ 0 w 6"/>
                <a:gd name="T23" fmla="*/ 0 h 7"/>
                <a:gd name="T24" fmla="*/ 2 w 6"/>
                <a:gd name="T25" fmla="*/ 1 h 7"/>
                <a:gd name="T26" fmla="*/ 2 w 6"/>
                <a:gd name="T27" fmla="*/ 5 h 7"/>
                <a:gd name="T28" fmla="*/ 3 w 6"/>
                <a:gd name="T29" fmla="*/ 5 h 7"/>
                <a:gd name="T30" fmla="*/ 4 w 6"/>
                <a:gd name="T31" fmla="*/ 5 h 7"/>
                <a:gd name="T32" fmla="*/ 4 w 6"/>
                <a:gd name="T33" fmla="*/ 4 h 7"/>
                <a:gd name="T34" fmla="*/ 4 w 6"/>
                <a:gd name="T35" fmla="*/ 3 h 7"/>
                <a:gd name="T36" fmla="*/ 4 w 6"/>
                <a:gd name="T37" fmla="*/ 2 h 7"/>
                <a:gd name="T38" fmla="*/ 3 w 6"/>
                <a:gd name="T39" fmla="*/ 1 h 7"/>
                <a:gd name="T40" fmla="*/ 2 w 6"/>
                <a:gd name="T4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  <a:moveTo>
                    <a:pt x="2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411"/>
            <p:cNvSpPr>
              <a:spLocks/>
            </p:cNvSpPr>
            <p:nvPr/>
          </p:nvSpPr>
          <p:spPr bwMode="auto">
            <a:xfrm>
              <a:off x="5169" y="1530"/>
              <a:ext cx="10" cy="12"/>
            </a:xfrm>
            <a:custGeom>
              <a:avLst/>
              <a:gdLst>
                <a:gd name="T0" fmla="*/ 0 w 10"/>
                <a:gd name="T1" fmla="*/ 0 h 12"/>
                <a:gd name="T2" fmla="*/ 10 w 10"/>
                <a:gd name="T3" fmla="*/ 0 h 12"/>
                <a:gd name="T4" fmla="*/ 10 w 10"/>
                <a:gd name="T5" fmla="*/ 1 h 12"/>
                <a:gd name="T6" fmla="*/ 3 w 10"/>
                <a:gd name="T7" fmla="*/ 1 h 12"/>
                <a:gd name="T8" fmla="*/ 3 w 10"/>
                <a:gd name="T9" fmla="*/ 3 h 12"/>
                <a:gd name="T10" fmla="*/ 10 w 10"/>
                <a:gd name="T11" fmla="*/ 3 h 12"/>
                <a:gd name="T12" fmla="*/ 10 w 10"/>
                <a:gd name="T13" fmla="*/ 7 h 12"/>
                <a:gd name="T14" fmla="*/ 3 w 10"/>
                <a:gd name="T15" fmla="*/ 7 h 12"/>
                <a:gd name="T16" fmla="*/ 3 w 10"/>
                <a:gd name="T17" fmla="*/ 8 h 12"/>
                <a:gd name="T18" fmla="*/ 10 w 10"/>
                <a:gd name="T19" fmla="*/ 8 h 12"/>
                <a:gd name="T20" fmla="*/ 10 w 10"/>
                <a:gd name="T21" fmla="*/ 12 h 12"/>
                <a:gd name="T22" fmla="*/ 0 w 10"/>
                <a:gd name="T23" fmla="*/ 12 h 12"/>
                <a:gd name="T24" fmla="*/ 0 w 1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412"/>
            <p:cNvSpPr>
              <a:spLocks/>
            </p:cNvSpPr>
            <p:nvPr/>
          </p:nvSpPr>
          <p:spPr bwMode="auto">
            <a:xfrm>
              <a:off x="5181" y="1530"/>
              <a:ext cx="10" cy="12"/>
            </a:xfrm>
            <a:custGeom>
              <a:avLst/>
              <a:gdLst>
                <a:gd name="T0" fmla="*/ 0 w 6"/>
                <a:gd name="T1" fmla="*/ 4 h 7"/>
                <a:gd name="T2" fmla="*/ 2 w 6"/>
                <a:gd name="T3" fmla="*/ 4 h 7"/>
                <a:gd name="T4" fmla="*/ 2 w 6"/>
                <a:gd name="T5" fmla="*/ 5 h 7"/>
                <a:gd name="T6" fmla="*/ 3 w 6"/>
                <a:gd name="T7" fmla="*/ 5 h 7"/>
                <a:gd name="T8" fmla="*/ 3 w 6"/>
                <a:gd name="T9" fmla="*/ 5 h 7"/>
                <a:gd name="T10" fmla="*/ 4 w 6"/>
                <a:gd name="T11" fmla="*/ 5 h 7"/>
                <a:gd name="T12" fmla="*/ 3 w 6"/>
                <a:gd name="T13" fmla="*/ 4 h 7"/>
                <a:gd name="T14" fmla="*/ 2 w 6"/>
                <a:gd name="T15" fmla="*/ 4 h 7"/>
                <a:gd name="T16" fmla="*/ 0 w 6"/>
                <a:gd name="T17" fmla="*/ 3 h 7"/>
                <a:gd name="T18" fmla="*/ 0 w 6"/>
                <a:gd name="T19" fmla="*/ 2 h 7"/>
                <a:gd name="T20" fmla="*/ 0 w 6"/>
                <a:gd name="T21" fmla="*/ 1 h 7"/>
                <a:gd name="T22" fmla="*/ 1 w 6"/>
                <a:gd name="T23" fmla="*/ 0 h 7"/>
                <a:gd name="T24" fmla="*/ 3 w 6"/>
                <a:gd name="T25" fmla="*/ 0 h 7"/>
                <a:gd name="T26" fmla="*/ 5 w 6"/>
                <a:gd name="T27" fmla="*/ 0 h 7"/>
                <a:gd name="T28" fmla="*/ 5 w 6"/>
                <a:gd name="T29" fmla="*/ 2 h 7"/>
                <a:gd name="T30" fmla="*/ 3 w 6"/>
                <a:gd name="T31" fmla="*/ 2 h 7"/>
                <a:gd name="T32" fmla="*/ 3 w 6"/>
                <a:gd name="T33" fmla="*/ 1 h 7"/>
                <a:gd name="T34" fmla="*/ 2 w 6"/>
                <a:gd name="T35" fmla="*/ 1 h 7"/>
                <a:gd name="T36" fmla="*/ 2 w 6"/>
                <a:gd name="T37" fmla="*/ 1 h 7"/>
                <a:gd name="T38" fmla="*/ 2 w 6"/>
                <a:gd name="T39" fmla="*/ 2 h 7"/>
                <a:gd name="T40" fmla="*/ 2 w 6"/>
                <a:gd name="T41" fmla="*/ 2 h 7"/>
                <a:gd name="T42" fmla="*/ 3 w 6"/>
                <a:gd name="T43" fmla="*/ 2 h 7"/>
                <a:gd name="T44" fmla="*/ 5 w 6"/>
                <a:gd name="T45" fmla="*/ 3 h 7"/>
                <a:gd name="T46" fmla="*/ 5 w 6"/>
                <a:gd name="T47" fmla="*/ 3 h 7"/>
                <a:gd name="T48" fmla="*/ 6 w 6"/>
                <a:gd name="T49" fmla="*/ 4 h 7"/>
                <a:gd name="T50" fmla="*/ 5 w 6"/>
                <a:gd name="T51" fmla="*/ 6 h 7"/>
                <a:gd name="T52" fmla="*/ 4 w 6"/>
                <a:gd name="T53" fmla="*/ 6 h 7"/>
                <a:gd name="T54" fmla="*/ 3 w 6"/>
                <a:gd name="T55" fmla="*/ 7 h 7"/>
                <a:gd name="T56" fmla="*/ 0 w 6"/>
                <a:gd name="T57" fmla="*/ 6 h 7"/>
                <a:gd name="T58" fmla="*/ 0 w 6"/>
                <a:gd name="T5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1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413"/>
            <p:cNvSpPr>
              <a:spLocks noEditPoints="1"/>
            </p:cNvSpPr>
            <p:nvPr/>
          </p:nvSpPr>
          <p:spPr bwMode="auto">
            <a:xfrm>
              <a:off x="5193" y="1530"/>
              <a:ext cx="9" cy="12"/>
            </a:xfrm>
            <a:custGeom>
              <a:avLst/>
              <a:gdLst>
                <a:gd name="T0" fmla="*/ 0 w 5"/>
                <a:gd name="T1" fmla="*/ 0 h 7"/>
                <a:gd name="T2" fmla="*/ 3 w 5"/>
                <a:gd name="T3" fmla="*/ 0 h 7"/>
                <a:gd name="T4" fmla="*/ 5 w 5"/>
                <a:gd name="T5" fmla="*/ 0 h 7"/>
                <a:gd name="T6" fmla="*/ 5 w 5"/>
                <a:gd name="T7" fmla="*/ 2 h 7"/>
                <a:gd name="T8" fmla="*/ 5 w 5"/>
                <a:gd name="T9" fmla="*/ 4 h 7"/>
                <a:gd name="T10" fmla="*/ 3 w 5"/>
                <a:gd name="T11" fmla="*/ 4 h 7"/>
                <a:gd name="T12" fmla="*/ 2 w 5"/>
                <a:gd name="T13" fmla="*/ 4 h 7"/>
                <a:gd name="T14" fmla="*/ 2 w 5"/>
                <a:gd name="T15" fmla="*/ 7 h 7"/>
                <a:gd name="T16" fmla="*/ 0 w 5"/>
                <a:gd name="T17" fmla="*/ 7 h 7"/>
                <a:gd name="T18" fmla="*/ 0 w 5"/>
                <a:gd name="T19" fmla="*/ 0 h 7"/>
                <a:gd name="T20" fmla="*/ 2 w 5"/>
                <a:gd name="T21" fmla="*/ 3 h 7"/>
                <a:gd name="T22" fmla="*/ 2 w 5"/>
                <a:gd name="T23" fmla="*/ 3 h 7"/>
                <a:gd name="T24" fmla="*/ 3 w 5"/>
                <a:gd name="T25" fmla="*/ 3 h 7"/>
                <a:gd name="T26" fmla="*/ 3 w 5"/>
                <a:gd name="T27" fmla="*/ 2 h 7"/>
                <a:gd name="T28" fmla="*/ 3 w 5"/>
                <a:gd name="T29" fmla="*/ 2 h 7"/>
                <a:gd name="T30" fmla="*/ 2 w 5"/>
                <a:gd name="T31" fmla="*/ 1 h 7"/>
                <a:gd name="T32" fmla="*/ 2 w 5"/>
                <a:gd name="T33" fmla="*/ 1 h 7"/>
                <a:gd name="T34" fmla="*/ 2 w 5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414"/>
            <p:cNvSpPr>
              <a:spLocks noEditPoints="1"/>
            </p:cNvSpPr>
            <p:nvPr/>
          </p:nvSpPr>
          <p:spPr bwMode="auto">
            <a:xfrm>
              <a:off x="5203" y="1530"/>
              <a:ext cx="12" cy="12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0 h 7"/>
                <a:gd name="T4" fmla="*/ 4 w 7"/>
                <a:gd name="T5" fmla="*/ 0 h 7"/>
                <a:gd name="T6" fmla="*/ 5 w 7"/>
                <a:gd name="T7" fmla="*/ 0 h 7"/>
                <a:gd name="T8" fmla="*/ 6 w 7"/>
                <a:gd name="T9" fmla="*/ 1 h 7"/>
                <a:gd name="T10" fmla="*/ 6 w 7"/>
                <a:gd name="T11" fmla="*/ 2 h 7"/>
                <a:gd name="T12" fmla="*/ 6 w 7"/>
                <a:gd name="T13" fmla="*/ 3 h 7"/>
                <a:gd name="T14" fmla="*/ 5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6 w 7"/>
                <a:gd name="T23" fmla="*/ 5 h 7"/>
                <a:gd name="T24" fmla="*/ 7 w 7"/>
                <a:gd name="T25" fmla="*/ 7 h 7"/>
                <a:gd name="T26" fmla="*/ 5 w 7"/>
                <a:gd name="T27" fmla="*/ 7 h 7"/>
                <a:gd name="T28" fmla="*/ 3 w 7"/>
                <a:gd name="T29" fmla="*/ 5 h 7"/>
                <a:gd name="T30" fmla="*/ 3 w 7"/>
                <a:gd name="T31" fmla="*/ 4 h 7"/>
                <a:gd name="T32" fmla="*/ 3 w 7"/>
                <a:gd name="T33" fmla="*/ 4 h 7"/>
                <a:gd name="T34" fmla="*/ 2 w 7"/>
                <a:gd name="T35" fmla="*/ 4 h 7"/>
                <a:gd name="T36" fmla="*/ 2 w 7"/>
                <a:gd name="T37" fmla="*/ 7 h 7"/>
                <a:gd name="T38" fmla="*/ 0 w 7"/>
                <a:gd name="T39" fmla="*/ 7 h 7"/>
                <a:gd name="T40" fmla="*/ 2 w 7"/>
                <a:gd name="T41" fmla="*/ 3 h 7"/>
                <a:gd name="T42" fmla="*/ 3 w 7"/>
                <a:gd name="T43" fmla="*/ 3 h 7"/>
                <a:gd name="T44" fmla="*/ 4 w 7"/>
                <a:gd name="T45" fmla="*/ 3 h 7"/>
                <a:gd name="T46" fmla="*/ 4 w 7"/>
                <a:gd name="T47" fmla="*/ 2 h 7"/>
                <a:gd name="T48" fmla="*/ 4 w 7"/>
                <a:gd name="T49" fmla="*/ 2 h 7"/>
                <a:gd name="T50" fmla="*/ 4 w 7"/>
                <a:gd name="T51" fmla="*/ 1 h 7"/>
                <a:gd name="T52" fmla="*/ 3 w 7"/>
                <a:gd name="T53" fmla="*/ 1 h 7"/>
                <a:gd name="T54" fmla="*/ 2 w 7"/>
                <a:gd name="T55" fmla="*/ 1 h 7"/>
                <a:gd name="T56" fmla="*/ 2 w 7"/>
                <a:gd name="T5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0" y="7"/>
                  </a:lnTo>
                  <a:close/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415"/>
            <p:cNvSpPr>
              <a:spLocks/>
            </p:cNvSpPr>
            <p:nvPr/>
          </p:nvSpPr>
          <p:spPr bwMode="auto">
            <a:xfrm>
              <a:off x="5215" y="1530"/>
              <a:ext cx="11" cy="12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0 h 12"/>
                <a:gd name="T4" fmla="*/ 11 w 11"/>
                <a:gd name="T5" fmla="*/ 1 h 12"/>
                <a:gd name="T6" fmla="*/ 5 w 11"/>
                <a:gd name="T7" fmla="*/ 1 h 12"/>
                <a:gd name="T8" fmla="*/ 5 w 11"/>
                <a:gd name="T9" fmla="*/ 3 h 12"/>
                <a:gd name="T10" fmla="*/ 11 w 11"/>
                <a:gd name="T11" fmla="*/ 3 h 12"/>
                <a:gd name="T12" fmla="*/ 11 w 11"/>
                <a:gd name="T13" fmla="*/ 7 h 12"/>
                <a:gd name="T14" fmla="*/ 5 w 11"/>
                <a:gd name="T15" fmla="*/ 7 h 12"/>
                <a:gd name="T16" fmla="*/ 5 w 11"/>
                <a:gd name="T17" fmla="*/ 8 h 12"/>
                <a:gd name="T18" fmla="*/ 11 w 11"/>
                <a:gd name="T19" fmla="*/ 8 h 12"/>
                <a:gd name="T20" fmla="*/ 11 w 11"/>
                <a:gd name="T21" fmla="*/ 12 h 12"/>
                <a:gd name="T22" fmla="*/ 0 w 11"/>
                <a:gd name="T23" fmla="*/ 12 h 12"/>
                <a:gd name="T24" fmla="*/ 0 w 1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11" y="0"/>
                  </a:lnTo>
                  <a:lnTo>
                    <a:pt x="11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416"/>
            <p:cNvSpPr>
              <a:spLocks noEditPoints="1"/>
            </p:cNvSpPr>
            <p:nvPr/>
          </p:nvSpPr>
          <p:spPr bwMode="auto">
            <a:xfrm>
              <a:off x="5227" y="1530"/>
              <a:ext cx="11" cy="12"/>
            </a:xfrm>
            <a:custGeom>
              <a:avLst/>
              <a:gdLst>
                <a:gd name="T0" fmla="*/ 0 w 6"/>
                <a:gd name="T1" fmla="*/ 0 h 7"/>
                <a:gd name="T2" fmla="*/ 4 w 6"/>
                <a:gd name="T3" fmla="*/ 0 h 7"/>
                <a:gd name="T4" fmla="*/ 5 w 6"/>
                <a:gd name="T5" fmla="*/ 0 h 7"/>
                <a:gd name="T6" fmla="*/ 6 w 6"/>
                <a:gd name="T7" fmla="*/ 2 h 7"/>
                <a:gd name="T8" fmla="*/ 5 w 6"/>
                <a:gd name="T9" fmla="*/ 4 h 7"/>
                <a:gd name="T10" fmla="*/ 3 w 6"/>
                <a:gd name="T11" fmla="*/ 4 h 7"/>
                <a:gd name="T12" fmla="*/ 2 w 6"/>
                <a:gd name="T13" fmla="*/ 4 h 7"/>
                <a:gd name="T14" fmla="*/ 2 w 6"/>
                <a:gd name="T15" fmla="*/ 7 h 7"/>
                <a:gd name="T16" fmla="*/ 0 w 6"/>
                <a:gd name="T17" fmla="*/ 7 h 7"/>
                <a:gd name="T18" fmla="*/ 0 w 6"/>
                <a:gd name="T19" fmla="*/ 0 h 7"/>
                <a:gd name="T20" fmla="*/ 2 w 6"/>
                <a:gd name="T21" fmla="*/ 3 h 7"/>
                <a:gd name="T22" fmla="*/ 3 w 6"/>
                <a:gd name="T23" fmla="*/ 3 h 7"/>
                <a:gd name="T24" fmla="*/ 4 w 6"/>
                <a:gd name="T25" fmla="*/ 3 h 7"/>
                <a:gd name="T26" fmla="*/ 4 w 6"/>
                <a:gd name="T27" fmla="*/ 2 h 7"/>
                <a:gd name="T28" fmla="*/ 4 w 6"/>
                <a:gd name="T29" fmla="*/ 2 h 7"/>
                <a:gd name="T30" fmla="*/ 3 w 6"/>
                <a:gd name="T31" fmla="*/ 1 h 7"/>
                <a:gd name="T32" fmla="*/ 2 w 6"/>
                <a:gd name="T33" fmla="*/ 1 h 7"/>
                <a:gd name="T34" fmla="*/ 2 w 6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417"/>
            <p:cNvSpPr>
              <a:spLocks noEditPoints="1"/>
            </p:cNvSpPr>
            <p:nvPr/>
          </p:nvSpPr>
          <p:spPr bwMode="auto">
            <a:xfrm>
              <a:off x="5236" y="1530"/>
              <a:ext cx="14" cy="12"/>
            </a:xfrm>
            <a:custGeom>
              <a:avLst/>
              <a:gdLst>
                <a:gd name="T0" fmla="*/ 8 w 14"/>
                <a:gd name="T1" fmla="*/ 8 h 12"/>
                <a:gd name="T2" fmla="*/ 5 w 14"/>
                <a:gd name="T3" fmla="*/ 8 h 12"/>
                <a:gd name="T4" fmla="*/ 3 w 14"/>
                <a:gd name="T5" fmla="*/ 12 h 12"/>
                <a:gd name="T6" fmla="*/ 0 w 14"/>
                <a:gd name="T7" fmla="*/ 12 h 12"/>
                <a:gd name="T8" fmla="*/ 5 w 14"/>
                <a:gd name="T9" fmla="*/ 0 h 12"/>
                <a:gd name="T10" fmla="*/ 8 w 14"/>
                <a:gd name="T11" fmla="*/ 0 h 12"/>
                <a:gd name="T12" fmla="*/ 14 w 14"/>
                <a:gd name="T13" fmla="*/ 12 h 12"/>
                <a:gd name="T14" fmla="*/ 8 w 14"/>
                <a:gd name="T15" fmla="*/ 12 h 12"/>
                <a:gd name="T16" fmla="*/ 8 w 14"/>
                <a:gd name="T17" fmla="*/ 8 h 12"/>
                <a:gd name="T18" fmla="*/ 8 w 14"/>
                <a:gd name="T19" fmla="*/ 7 h 12"/>
                <a:gd name="T20" fmla="*/ 7 w 14"/>
                <a:gd name="T21" fmla="*/ 3 h 12"/>
                <a:gd name="T22" fmla="*/ 5 w 14"/>
                <a:gd name="T23" fmla="*/ 7 h 12"/>
                <a:gd name="T24" fmla="*/ 8 w 14"/>
                <a:gd name="T2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2">
                  <a:moveTo>
                    <a:pt x="8" y="8"/>
                  </a:moveTo>
                  <a:lnTo>
                    <a:pt x="5" y="8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8"/>
                  </a:lnTo>
                  <a:close/>
                  <a:moveTo>
                    <a:pt x="8" y="7"/>
                  </a:moveTo>
                  <a:lnTo>
                    <a:pt x="7" y="3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418"/>
            <p:cNvSpPr>
              <a:spLocks noEditPoints="1"/>
            </p:cNvSpPr>
            <p:nvPr/>
          </p:nvSpPr>
          <p:spPr bwMode="auto">
            <a:xfrm>
              <a:off x="5250" y="1530"/>
              <a:ext cx="12" cy="12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0 h 7"/>
                <a:gd name="T4" fmla="*/ 4 w 7"/>
                <a:gd name="T5" fmla="*/ 0 h 7"/>
                <a:gd name="T6" fmla="*/ 5 w 7"/>
                <a:gd name="T7" fmla="*/ 0 h 7"/>
                <a:gd name="T8" fmla="*/ 6 w 7"/>
                <a:gd name="T9" fmla="*/ 1 h 7"/>
                <a:gd name="T10" fmla="*/ 6 w 7"/>
                <a:gd name="T11" fmla="*/ 2 h 7"/>
                <a:gd name="T12" fmla="*/ 6 w 7"/>
                <a:gd name="T13" fmla="*/ 3 h 7"/>
                <a:gd name="T14" fmla="*/ 5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5 w 7"/>
                <a:gd name="T21" fmla="*/ 4 h 7"/>
                <a:gd name="T22" fmla="*/ 6 w 7"/>
                <a:gd name="T23" fmla="*/ 5 h 7"/>
                <a:gd name="T24" fmla="*/ 7 w 7"/>
                <a:gd name="T25" fmla="*/ 7 h 7"/>
                <a:gd name="T26" fmla="*/ 4 w 7"/>
                <a:gd name="T27" fmla="*/ 7 h 7"/>
                <a:gd name="T28" fmla="*/ 3 w 7"/>
                <a:gd name="T29" fmla="*/ 5 h 7"/>
                <a:gd name="T30" fmla="*/ 3 w 7"/>
                <a:gd name="T31" fmla="*/ 4 h 7"/>
                <a:gd name="T32" fmla="*/ 2 w 7"/>
                <a:gd name="T33" fmla="*/ 4 h 7"/>
                <a:gd name="T34" fmla="*/ 2 w 7"/>
                <a:gd name="T35" fmla="*/ 4 h 7"/>
                <a:gd name="T36" fmla="*/ 2 w 7"/>
                <a:gd name="T37" fmla="*/ 7 h 7"/>
                <a:gd name="T38" fmla="*/ 0 w 7"/>
                <a:gd name="T39" fmla="*/ 7 h 7"/>
                <a:gd name="T40" fmla="*/ 2 w 7"/>
                <a:gd name="T41" fmla="*/ 3 h 7"/>
                <a:gd name="T42" fmla="*/ 3 w 7"/>
                <a:gd name="T43" fmla="*/ 3 h 7"/>
                <a:gd name="T44" fmla="*/ 4 w 7"/>
                <a:gd name="T45" fmla="*/ 3 h 7"/>
                <a:gd name="T46" fmla="*/ 4 w 7"/>
                <a:gd name="T47" fmla="*/ 2 h 7"/>
                <a:gd name="T48" fmla="*/ 4 w 7"/>
                <a:gd name="T49" fmla="*/ 2 h 7"/>
                <a:gd name="T50" fmla="*/ 4 w 7"/>
                <a:gd name="T51" fmla="*/ 1 h 7"/>
                <a:gd name="T52" fmla="*/ 3 w 7"/>
                <a:gd name="T53" fmla="*/ 1 h 7"/>
                <a:gd name="T54" fmla="*/ 2 w 7"/>
                <a:gd name="T55" fmla="*/ 1 h 7"/>
                <a:gd name="T56" fmla="*/ 2 w 7"/>
                <a:gd name="T5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0" y="7"/>
                  </a:lnTo>
                  <a:close/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419"/>
            <p:cNvSpPr>
              <a:spLocks noEditPoints="1"/>
            </p:cNvSpPr>
            <p:nvPr/>
          </p:nvSpPr>
          <p:spPr bwMode="auto">
            <a:xfrm>
              <a:off x="5262" y="1530"/>
              <a:ext cx="12" cy="12"/>
            </a:xfrm>
            <a:custGeom>
              <a:avLst/>
              <a:gdLst>
                <a:gd name="T0" fmla="*/ 0 w 7"/>
                <a:gd name="T1" fmla="*/ 3 h 7"/>
                <a:gd name="T2" fmla="*/ 1 w 7"/>
                <a:gd name="T3" fmla="*/ 1 h 7"/>
                <a:gd name="T4" fmla="*/ 3 w 7"/>
                <a:gd name="T5" fmla="*/ 0 h 7"/>
                <a:gd name="T6" fmla="*/ 6 w 7"/>
                <a:gd name="T7" fmla="*/ 1 h 7"/>
                <a:gd name="T8" fmla="*/ 7 w 7"/>
                <a:gd name="T9" fmla="*/ 3 h 7"/>
                <a:gd name="T10" fmla="*/ 6 w 7"/>
                <a:gd name="T11" fmla="*/ 5 h 7"/>
                <a:gd name="T12" fmla="*/ 5 w 7"/>
                <a:gd name="T13" fmla="*/ 6 h 7"/>
                <a:gd name="T14" fmla="*/ 3 w 7"/>
                <a:gd name="T15" fmla="*/ 7 h 7"/>
                <a:gd name="T16" fmla="*/ 2 w 7"/>
                <a:gd name="T17" fmla="*/ 6 h 7"/>
                <a:gd name="T18" fmla="*/ 0 w 7"/>
                <a:gd name="T19" fmla="*/ 5 h 7"/>
                <a:gd name="T20" fmla="*/ 0 w 7"/>
                <a:gd name="T21" fmla="*/ 3 h 7"/>
                <a:gd name="T22" fmla="*/ 2 w 7"/>
                <a:gd name="T23" fmla="*/ 3 h 7"/>
                <a:gd name="T24" fmla="*/ 2 w 7"/>
                <a:gd name="T25" fmla="*/ 5 h 7"/>
                <a:gd name="T26" fmla="*/ 3 w 7"/>
                <a:gd name="T27" fmla="*/ 5 h 7"/>
                <a:gd name="T28" fmla="*/ 4 w 7"/>
                <a:gd name="T29" fmla="*/ 5 h 7"/>
                <a:gd name="T30" fmla="*/ 5 w 7"/>
                <a:gd name="T31" fmla="*/ 3 h 7"/>
                <a:gd name="T32" fmla="*/ 4 w 7"/>
                <a:gd name="T33" fmla="*/ 2 h 7"/>
                <a:gd name="T34" fmla="*/ 3 w 7"/>
                <a:gd name="T35" fmla="*/ 1 h 7"/>
                <a:gd name="T36" fmla="*/ 2 w 7"/>
                <a:gd name="T37" fmla="*/ 2 h 7"/>
                <a:gd name="T38" fmla="*/ 2 w 7"/>
                <a:gd name="T3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420"/>
            <p:cNvSpPr>
              <a:spLocks noEditPoints="1"/>
            </p:cNvSpPr>
            <p:nvPr/>
          </p:nvSpPr>
          <p:spPr bwMode="auto">
            <a:xfrm>
              <a:off x="5315" y="1530"/>
              <a:ext cx="8" cy="12"/>
            </a:xfrm>
            <a:custGeom>
              <a:avLst/>
              <a:gdLst>
                <a:gd name="T0" fmla="*/ 0 w 5"/>
                <a:gd name="T1" fmla="*/ 0 h 7"/>
                <a:gd name="T2" fmla="*/ 3 w 5"/>
                <a:gd name="T3" fmla="*/ 0 h 7"/>
                <a:gd name="T4" fmla="*/ 5 w 5"/>
                <a:gd name="T5" fmla="*/ 0 h 7"/>
                <a:gd name="T6" fmla="*/ 5 w 5"/>
                <a:gd name="T7" fmla="*/ 2 h 7"/>
                <a:gd name="T8" fmla="*/ 5 w 5"/>
                <a:gd name="T9" fmla="*/ 4 h 7"/>
                <a:gd name="T10" fmla="*/ 3 w 5"/>
                <a:gd name="T11" fmla="*/ 4 h 7"/>
                <a:gd name="T12" fmla="*/ 2 w 5"/>
                <a:gd name="T13" fmla="*/ 4 h 7"/>
                <a:gd name="T14" fmla="*/ 2 w 5"/>
                <a:gd name="T15" fmla="*/ 7 h 7"/>
                <a:gd name="T16" fmla="*/ 0 w 5"/>
                <a:gd name="T17" fmla="*/ 7 h 7"/>
                <a:gd name="T18" fmla="*/ 0 w 5"/>
                <a:gd name="T19" fmla="*/ 0 h 7"/>
                <a:gd name="T20" fmla="*/ 2 w 5"/>
                <a:gd name="T21" fmla="*/ 3 h 7"/>
                <a:gd name="T22" fmla="*/ 2 w 5"/>
                <a:gd name="T23" fmla="*/ 3 h 7"/>
                <a:gd name="T24" fmla="*/ 3 w 5"/>
                <a:gd name="T25" fmla="*/ 3 h 7"/>
                <a:gd name="T26" fmla="*/ 3 w 5"/>
                <a:gd name="T27" fmla="*/ 2 h 7"/>
                <a:gd name="T28" fmla="*/ 3 w 5"/>
                <a:gd name="T29" fmla="*/ 2 h 7"/>
                <a:gd name="T30" fmla="*/ 2 w 5"/>
                <a:gd name="T31" fmla="*/ 1 h 7"/>
                <a:gd name="T32" fmla="*/ 2 w 5"/>
                <a:gd name="T33" fmla="*/ 1 h 7"/>
                <a:gd name="T34" fmla="*/ 2 w 5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421"/>
            <p:cNvSpPr>
              <a:spLocks noEditPoints="1"/>
            </p:cNvSpPr>
            <p:nvPr/>
          </p:nvSpPr>
          <p:spPr bwMode="auto">
            <a:xfrm>
              <a:off x="5325" y="1530"/>
              <a:ext cx="12" cy="12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0 h 7"/>
                <a:gd name="T4" fmla="*/ 4 w 7"/>
                <a:gd name="T5" fmla="*/ 0 h 7"/>
                <a:gd name="T6" fmla="*/ 5 w 7"/>
                <a:gd name="T7" fmla="*/ 0 h 7"/>
                <a:gd name="T8" fmla="*/ 6 w 7"/>
                <a:gd name="T9" fmla="*/ 1 h 7"/>
                <a:gd name="T10" fmla="*/ 6 w 7"/>
                <a:gd name="T11" fmla="*/ 2 h 7"/>
                <a:gd name="T12" fmla="*/ 6 w 7"/>
                <a:gd name="T13" fmla="*/ 3 h 7"/>
                <a:gd name="T14" fmla="*/ 6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6 w 7"/>
                <a:gd name="T23" fmla="*/ 5 h 7"/>
                <a:gd name="T24" fmla="*/ 7 w 7"/>
                <a:gd name="T25" fmla="*/ 7 h 7"/>
                <a:gd name="T26" fmla="*/ 5 w 7"/>
                <a:gd name="T27" fmla="*/ 7 h 7"/>
                <a:gd name="T28" fmla="*/ 4 w 7"/>
                <a:gd name="T29" fmla="*/ 5 h 7"/>
                <a:gd name="T30" fmla="*/ 3 w 7"/>
                <a:gd name="T31" fmla="*/ 4 h 7"/>
                <a:gd name="T32" fmla="*/ 3 w 7"/>
                <a:gd name="T33" fmla="*/ 4 h 7"/>
                <a:gd name="T34" fmla="*/ 2 w 7"/>
                <a:gd name="T35" fmla="*/ 4 h 7"/>
                <a:gd name="T36" fmla="*/ 2 w 7"/>
                <a:gd name="T37" fmla="*/ 7 h 7"/>
                <a:gd name="T38" fmla="*/ 0 w 7"/>
                <a:gd name="T39" fmla="*/ 7 h 7"/>
                <a:gd name="T40" fmla="*/ 2 w 7"/>
                <a:gd name="T41" fmla="*/ 3 h 7"/>
                <a:gd name="T42" fmla="*/ 3 w 7"/>
                <a:gd name="T43" fmla="*/ 3 h 7"/>
                <a:gd name="T44" fmla="*/ 4 w 7"/>
                <a:gd name="T45" fmla="*/ 3 h 7"/>
                <a:gd name="T46" fmla="*/ 4 w 7"/>
                <a:gd name="T47" fmla="*/ 2 h 7"/>
                <a:gd name="T48" fmla="*/ 4 w 7"/>
                <a:gd name="T49" fmla="*/ 2 h 7"/>
                <a:gd name="T50" fmla="*/ 4 w 7"/>
                <a:gd name="T51" fmla="*/ 1 h 7"/>
                <a:gd name="T52" fmla="*/ 3 w 7"/>
                <a:gd name="T53" fmla="*/ 1 h 7"/>
                <a:gd name="T54" fmla="*/ 2 w 7"/>
                <a:gd name="T55" fmla="*/ 1 h 7"/>
                <a:gd name="T56" fmla="*/ 2 w 7"/>
                <a:gd name="T5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0" y="7"/>
                  </a:lnTo>
                  <a:close/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422"/>
            <p:cNvSpPr>
              <a:spLocks noEditPoints="1"/>
            </p:cNvSpPr>
            <p:nvPr/>
          </p:nvSpPr>
          <p:spPr bwMode="auto">
            <a:xfrm>
              <a:off x="5337" y="1530"/>
              <a:ext cx="12" cy="12"/>
            </a:xfrm>
            <a:custGeom>
              <a:avLst/>
              <a:gdLst>
                <a:gd name="T0" fmla="*/ 0 w 7"/>
                <a:gd name="T1" fmla="*/ 3 h 7"/>
                <a:gd name="T2" fmla="*/ 1 w 7"/>
                <a:gd name="T3" fmla="*/ 1 h 7"/>
                <a:gd name="T4" fmla="*/ 4 w 7"/>
                <a:gd name="T5" fmla="*/ 0 h 7"/>
                <a:gd name="T6" fmla="*/ 6 w 7"/>
                <a:gd name="T7" fmla="*/ 1 h 7"/>
                <a:gd name="T8" fmla="*/ 7 w 7"/>
                <a:gd name="T9" fmla="*/ 3 h 7"/>
                <a:gd name="T10" fmla="*/ 7 w 7"/>
                <a:gd name="T11" fmla="*/ 5 h 7"/>
                <a:gd name="T12" fmla="*/ 6 w 7"/>
                <a:gd name="T13" fmla="*/ 6 h 7"/>
                <a:gd name="T14" fmla="*/ 4 w 7"/>
                <a:gd name="T15" fmla="*/ 7 h 7"/>
                <a:gd name="T16" fmla="*/ 2 w 7"/>
                <a:gd name="T17" fmla="*/ 6 h 7"/>
                <a:gd name="T18" fmla="*/ 1 w 7"/>
                <a:gd name="T19" fmla="*/ 5 h 7"/>
                <a:gd name="T20" fmla="*/ 0 w 7"/>
                <a:gd name="T21" fmla="*/ 3 h 7"/>
                <a:gd name="T22" fmla="*/ 2 w 7"/>
                <a:gd name="T23" fmla="*/ 3 h 7"/>
                <a:gd name="T24" fmla="*/ 3 w 7"/>
                <a:gd name="T25" fmla="*/ 5 h 7"/>
                <a:gd name="T26" fmla="*/ 4 w 7"/>
                <a:gd name="T27" fmla="*/ 5 h 7"/>
                <a:gd name="T28" fmla="*/ 5 w 7"/>
                <a:gd name="T29" fmla="*/ 5 h 7"/>
                <a:gd name="T30" fmla="*/ 5 w 7"/>
                <a:gd name="T31" fmla="*/ 3 h 7"/>
                <a:gd name="T32" fmla="*/ 5 w 7"/>
                <a:gd name="T33" fmla="*/ 2 h 7"/>
                <a:gd name="T34" fmla="*/ 4 w 7"/>
                <a:gd name="T35" fmla="*/ 1 h 7"/>
                <a:gd name="T36" fmla="*/ 3 w 7"/>
                <a:gd name="T37" fmla="*/ 2 h 7"/>
                <a:gd name="T38" fmla="*/ 2 w 7"/>
                <a:gd name="T3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423"/>
            <p:cNvSpPr>
              <a:spLocks noEditPoints="1"/>
            </p:cNvSpPr>
            <p:nvPr/>
          </p:nvSpPr>
          <p:spPr bwMode="auto">
            <a:xfrm>
              <a:off x="5351" y="1530"/>
              <a:ext cx="10" cy="12"/>
            </a:xfrm>
            <a:custGeom>
              <a:avLst/>
              <a:gdLst>
                <a:gd name="T0" fmla="*/ 0 w 6"/>
                <a:gd name="T1" fmla="*/ 0 h 7"/>
                <a:gd name="T2" fmla="*/ 4 w 6"/>
                <a:gd name="T3" fmla="*/ 0 h 7"/>
                <a:gd name="T4" fmla="*/ 5 w 6"/>
                <a:gd name="T5" fmla="*/ 0 h 7"/>
                <a:gd name="T6" fmla="*/ 6 w 6"/>
                <a:gd name="T7" fmla="*/ 2 h 7"/>
                <a:gd name="T8" fmla="*/ 6 w 6"/>
                <a:gd name="T9" fmla="*/ 3 h 7"/>
                <a:gd name="T10" fmla="*/ 5 w 6"/>
                <a:gd name="T11" fmla="*/ 3 h 7"/>
                <a:gd name="T12" fmla="*/ 6 w 6"/>
                <a:gd name="T13" fmla="*/ 4 h 7"/>
                <a:gd name="T14" fmla="*/ 6 w 6"/>
                <a:gd name="T15" fmla="*/ 5 h 7"/>
                <a:gd name="T16" fmla="*/ 6 w 6"/>
                <a:gd name="T17" fmla="*/ 6 h 7"/>
                <a:gd name="T18" fmla="*/ 5 w 6"/>
                <a:gd name="T19" fmla="*/ 6 h 7"/>
                <a:gd name="T20" fmla="*/ 5 w 6"/>
                <a:gd name="T21" fmla="*/ 6 h 7"/>
                <a:gd name="T22" fmla="*/ 4 w 6"/>
                <a:gd name="T23" fmla="*/ 7 h 7"/>
                <a:gd name="T24" fmla="*/ 0 w 6"/>
                <a:gd name="T25" fmla="*/ 7 h 7"/>
                <a:gd name="T26" fmla="*/ 0 w 6"/>
                <a:gd name="T27" fmla="*/ 0 h 7"/>
                <a:gd name="T28" fmla="*/ 2 w 6"/>
                <a:gd name="T29" fmla="*/ 3 h 7"/>
                <a:gd name="T30" fmla="*/ 3 w 6"/>
                <a:gd name="T31" fmla="*/ 3 h 7"/>
                <a:gd name="T32" fmla="*/ 4 w 6"/>
                <a:gd name="T33" fmla="*/ 2 h 7"/>
                <a:gd name="T34" fmla="*/ 4 w 6"/>
                <a:gd name="T35" fmla="*/ 2 h 7"/>
                <a:gd name="T36" fmla="*/ 4 w 6"/>
                <a:gd name="T37" fmla="*/ 1 h 7"/>
                <a:gd name="T38" fmla="*/ 3 w 6"/>
                <a:gd name="T39" fmla="*/ 1 h 7"/>
                <a:gd name="T40" fmla="*/ 2 w 6"/>
                <a:gd name="T41" fmla="*/ 1 h 7"/>
                <a:gd name="T42" fmla="*/ 2 w 6"/>
                <a:gd name="T43" fmla="*/ 3 h 7"/>
                <a:gd name="T44" fmla="*/ 2 w 6"/>
                <a:gd name="T45" fmla="*/ 5 h 7"/>
                <a:gd name="T46" fmla="*/ 3 w 6"/>
                <a:gd name="T47" fmla="*/ 5 h 7"/>
                <a:gd name="T48" fmla="*/ 4 w 6"/>
                <a:gd name="T49" fmla="*/ 5 h 7"/>
                <a:gd name="T50" fmla="*/ 4 w 6"/>
                <a:gd name="T51" fmla="*/ 4 h 7"/>
                <a:gd name="T52" fmla="*/ 4 w 6"/>
                <a:gd name="T53" fmla="*/ 4 h 7"/>
                <a:gd name="T54" fmla="*/ 3 w 6"/>
                <a:gd name="T55" fmla="*/ 4 h 7"/>
                <a:gd name="T56" fmla="*/ 2 w 6"/>
                <a:gd name="T57" fmla="*/ 4 h 7"/>
                <a:gd name="T58" fmla="*/ 2 w 6"/>
                <a:gd name="T5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424"/>
            <p:cNvSpPr>
              <a:spLocks/>
            </p:cNvSpPr>
            <p:nvPr/>
          </p:nvSpPr>
          <p:spPr bwMode="auto">
            <a:xfrm>
              <a:off x="5363" y="1530"/>
              <a:ext cx="10" cy="12"/>
            </a:xfrm>
            <a:custGeom>
              <a:avLst/>
              <a:gdLst>
                <a:gd name="T0" fmla="*/ 0 w 10"/>
                <a:gd name="T1" fmla="*/ 0 h 12"/>
                <a:gd name="T2" fmla="*/ 3 w 10"/>
                <a:gd name="T3" fmla="*/ 0 h 12"/>
                <a:gd name="T4" fmla="*/ 3 w 10"/>
                <a:gd name="T5" fmla="*/ 8 h 12"/>
                <a:gd name="T6" fmla="*/ 10 w 10"/>
                <a:gd name="T7" fmla="*/ 8 h 12"/>
                <a:gd name="T8" fmla="*/ 10 w 10"/>
                <a:gd name="T9" fmla="*/ 12 h 12"/>
                <a:gd name="T10" fmla="*/ 0 w 10"/>
                <a:gd name="T11" fmla="*/ 12 h 12"/>
                <a:gd name="T12" fmla="*/ 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3" y="0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425"/>
            <p:cNvSpPr>
              <a:spLocks/>
            </p:cNvSpPr>
            <p:nvPr/>
          </p:nvSpPr>
          <p:spPr bwMode="auto">
            <a:xfrm>
              <a:off x="5373" y="1530"/>
              <a:ext cx="10" cy="12"/>
            </a:xfrm>
            <a:custGeom>
              <a:avLst/>
              <a:gdLst>
                <a:gd name="T0" fmla="*/ 0 w 10"/>
                <a:gd name="T1" fmla="*/ 0 h 12"/>
                <a:gd name="T2" fmla="*/ 10 w 10"/>
                <a:gd name="T3" fmla="*/ 0 h 12"/>
                <a:gd name="T4" fmla="*/ 10 w 10"/>
                <a:gd name="T5" fmla="*/ 1 h 12"/>
                <a:gd name="T6" fmla="*/ 3 w 10"/>
                <a:gd name="T7" fmla="*/ 1 h 12"/>
                <a:gd name="T8" fmla="*/ 3 w 10"/>
                <a:gd name="T9" fmla="*/ 3 h 12"/>
                <a:gd name="T10" fmla="*/ 10 w 10"/>
                <a:gd name="T11" fmla="*/ 3 h 12"/>
                <a:gd name="T12" fmla="*/ 10 w 10"/>
                <a:gd name="T13" fmla="*/ 7 h 12"/>
                <a:gd name="T14" fmla="*/ 3 w 10"/>
                <a:gd name="T15" fmla="*/ 7 h 12"/>
                <a:gd name="T16" fmla="*/ 3 w 10"/>
                <a:gd name="T17" fmla="*/ 8 h 12"/>
                <a:gd name="T18" fmla="*/ 10 w 10"/>
                <a:gd name="T19" fmla="*/ 8 h 12"/>
                <a:gd name="T20" fmla="*/ 10 w 10"/>
                <a:gd name="T21" fmla="*/ 12 h 12"/>
                <a:gd name="T22" fmla="*/ 0 w 10"/>
                <a:gd name="T23" fmla="*/ 12 h 12"/>
                <a:gd name="T24" fmla="*/ 0 w 1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Freeform 426"/>
            <p:cNvSpPr>
              <a:spLocks/>
            </p:cNvSpPr>
            <p:nvPr/>
          </p:nvSpPr>
          <p:spPr bwMode="auto">
            <a:xfrm>
              <a:off x="5385" y="1530"/>
              <a:ext cx="14" cy="12"/>
            </a:xfrm>
            <a:custGeom>
              <a:avLst/>
              <a:gdLst>
                <a:gd name="T0" fmla="*/ 0 w 14"/>
                <a:gd name="T1" fmla="*/ 0 h 12"/>
                <a:gd name="T2" fmla="*/ 5 w 14"/>
                <a:gd name="T3" fmla="*/ 0 h 12"/>
                <a:gd name="T4" fmla="*/ 7 w 14"/>
                <a:gd name="T5" fmla="*/ 7 h 12"/>
                <a:gd name="T6" fmla="*/ 8 w 14"/>
                <a:gd name="T7" fmla="*/ 0 h 12"/>
                <a:gd name="T8" fmla="*/ 14 w 14"/>
                <a:gd name="T9" fmla="*/ 0 h 12"/>
                <a:gd name="T10" fmla="*/ 14 w 14"/>
                <a:gd name="T11" fmla="*/ 12 h 12"/>
                <a:gd name="T12" fmla="*/ 10 w 14"/>
                <a:gd name="T13" fmla="*/ 12 h 12"/>
                <a:gd name="T14" fmla="*/ 10 w 14"/>
                <a:gd name="T15" fmla="*/ 3 h 12"/>
                <a:gd name="T16" fmla="*/ 8 w 14"/>
                <a:gd name="T17" fmla="*/ 12 h 12"/>
                <a:gd name="T18" fmla="*/ 5 w 14"/>
                <a:gd name="T19" fmla="*/ 12 h 12"/>
                <a:gd name="T20" fmla="*/ 3 w 14"/>
                <a:gd name="T21" fmla="*/ 3 h 12"/>
                <a:gd name="T22" fmla="*/ 3 w 14"/>
                <a:gd name="T23" fmla="*/ 12 h 12"/>
                <a:gd name="T24" fmla="*/ 0 w 14"/>
                <a:gd name="T25" fmla="*/ 12 h 12"/>
                <a:gd name="T26" fmla="*/ 0 w 14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lnTo>
                    <a:pt x="5" y="0"/>
                  </a:lnTo>
                  <a:lnTo>
                    <a:pt x="7" y="7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0" y="3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3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427"/>
            <p:cNvSpPr>
              <a:spLocks noEditPoints="1"/>
            </p:cNvSpPr>
            <p:nvPr/>
          </p:nvSpPr>
          <p:spPr bwMode="auto">
            <a:xfrm>
              <a:off x="5399" y="1530"/>
              <a:ext cx="12" cy="12"/>
            </a:xfrm>
            <a:custGeom>
              <a:avLst/>
              <a:gdLst>
                <a:gd name="T0" fmla="*/ 8 w 12"/>
                <a:gd name="T1" fmla="*/ 8 h 12"/>
                <a:gd name="T2" fmla="*/ 5 w 12"/>
                <a:gd name="T3" fmla="*/ 8 h 12"/>
                <a:gd name="T4" fmla="*/ 3 w 12"/>
                <a:gd name="T5" fmla="*/ 12 h 12"/>
                <a:gd name="T6" fmla="*/ 0 w 12"/>
                <a:gd name="T7" fmla="*/ 12 h 12"/>
                <a:gd name="T8" fmla="*/ 5 w 12"/>
                <a:gd name="T9" fmla="*/ 0 h 12"/>
                <a:gd name="T10" fmla="*/ 8 w 12"/>
                <a:gd name="T11" fmla="*/ 0 h 12"/>
                <a:gd name="T12" fmla="*/ 12 w 12"/>
                <a:gd name="T13" fmla="*/ 12 h 12"/>
                <a:gd name="T14" fmla="*/ 8 w 12"/>
                <a:gd name="T15" fmla="*/ 12 h 12"/>
                <a:gd name="T16" fmla="*/ 8 w 12"/>
                <a:gd name="T17" fmla="*/ 8 h 12"/>
                <a:gd name="T18" fmla="*/ 6 w 12"/>
                <a:gd name="T19" fmla="*/ 7 h 12"/>
                <a:gd name="T20" fmla="*/ 6 w 12"/>
                <a:gd name="T21" fmla="*/ 3 h 12"/>
                <a:gd name="T22" fmla="*/ 5 w 12"/>
                <a:gd name="T23" fmla="*/ 7 h 12"/>
                <a:gd name="T24" fmla="*/ 6 w 12"/>
                <a:gd name="T2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8" y="8"/>
                  </a:moveTo>
                  <a:lnTo>
                    <a:pt x="5" y="8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close/>
                  <a:moveTo>
                    <a:pt x="6" y="7"/>
                  </a:moveTo>
                  <a:lnTo>
                    <a:pt x="6" y="3"/>
                  </a:lnTo>
                  <a:lnTo>
                    <a:pt x="5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428"/>
            <p:cNvSpPr>
              <a:spLocks/>
            </p:cNvSpPr>
            <p:nvPr/>
          </p:nvSpPr>
          <p:spPr bwMode="auto">
            <a:xfrm>
              <a:off x="5412" y="1530"/>
              <a:ext cx="11" cy="12"/>
            </a:xfrm>
            <a:custGeom>
              <a:avLst/>
              <a:gdLst>
                <a:gd name="T0" fmla="*/ 0 w 6"/>
                <a:gd name="T1" fmla="*/ 4 h 7"/>
                <a:gd name="T2" fmla="*/ 2 w 6"/>
                <a:gd name="T3" fmla="*/ 4 h 7"/>
                <a:gd name="T4" fmla="*/ 2 w 6"/>
                <a:gd name="T5" fmla="*/ 5 h 7"/>
                <a:gd name="T6" fmla="*/ 3 w 6"/>
                <a:gd name="T7" fmla="*/ 5 h 7"/>
                <a:gd name="T8" fmla="*/ 3 w 6"/>
                <a:gd name="T9" fmla="*/ 5 h 7"/>
                <a:gd name="T10" fmla="*/ 4 w 6"/>
                <a:gd name="T11" fmla="*/ 5 h 7"/>
                <a:gd name="T12" fmla="*/ 3 w 6"/>
                <a:gd name="T13" fmla="*/ 4 h 7"/>
                <a:gd name="T14" fmla="*/ 2 w 6"/>
                <a:gd name="T15" fmla="*/ 4 h 7"/>
                <a:gd name="T16" fmla="*/ 0 w 6"/>
                <a:gd name="T17" fmla="*/ 3 h 7"/>
                <a:gd name="T18" fmla="*/ 0 w 6"/>
                <a:gd name="T19" fmla="*/ 2 h 7"/>
                <a:gd name="T20" fmla="*/ 0 w 6"/>
                <a:gd name="T21" fmla="*/ 1 h 7"/>
                <a:gd name="T22" fmla="*/ 1 w 6"/>
                <a:gd name="T23" fmla="*/ 0 h 7"/>
                <a:gd name="T24" fmla="*/ 3 w 6"/>
                <a:gd name="T25" fmla="*/ 0 h 7"/>
                <a:gd name="T26" fmla="*/ 5 w 6"/>
                <a:gd name="T27" fmla="*/ 0 h 7"/>
                <a:gd name="T28" fmla="*/ 5 w 6"/>
                <a:gd name="T29" fmla="*/ 2 h 7"/>
                <a:gd name="T30" fmla="*/ 3 w 6"/>
                <a:gd name="T31" fmla="*/ 2 h 7"/>
                <a:gd name="T32" fmla="*/ 3 w 6"/>
                <a:gd name="T33" fmla="*/ 1 h 7"/>
                <a:gd name="T34" fmla="*/ 2 w 6"/>
                <a:gd name="T35" fmla="*/ 1 h 7"/>
                <a:gd name="T36" fmla="*/ 2 w 6"/>
                <a:gd name="T37" fmla="*/ 1 h 7"/>
                <a:gd name="T38" fmla="*/ 2 w 6"/>
                <a:gd name="T39" fmla="*/ 2 h 7"/>
                <a:gd name="T40" fmla="*/ 2 w 6"/>
                <a:gd name="T41" fmla="*/ 2 h 7"/>
                <a:gd name="T42" fmla="*/ 3 w 6"/>
                <a:gd name="T43" fmla="*/ 2 h 7"/>
                <a:gd name="T44" fmla="*/ 5 w 6"/>
                <a:gd name="T45" fmla="*/ 3 h 7"/>
                <a:gd name="T46" fmla="*/ 5 w 6"/>
                <a:gd name="T47" fmla="*/ 3 h 7"/>
                <a:gd name="T48" fmla="*/ 6 w 6"/>
                <a:gd name="T49" fmla="*/ 4 h 7"/>
                <a:gd name="T50" fmla="*/ 5 w 6"/>
                <a:gd name="T51" fmla="*/ 6 h 7"/>
                <a:gd name="T52" fmla="*/ 4 w 6"/>
                <a:gd name="T53" fmla="*/ 6 h 7"/>
                <a:gd name="T54" fmla="*/ 3 w 6"/>
                <a:gd name="T55" fmla="*/ 7 h 7"/>
                <a:gd name="T56" fmla="*/ 0 w 6"/>
                <a:gd name="T57" fmla="*/ 6 h 7"/>
                <a:gd name="T58" fmla="*/ 0 w 6"/>
                <a:gd name="T5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1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429"/>
            <p:cNvSpPr>
              <a:spLocks/>
            </p:cNvSpPr>
            <p:nvPr/>
          </p:nvSpPr>
          <p:spPr bwMode="auto">
            <a:xfrm>
              <a:off x="4742" y="2903"/>
              <a:ext cx="11" cy="12"/>
            </a:xfrm>
            <a:custGeom>
              <a:avLst/>
              <a:gdLst>
                <a:gd name="T0" fmla="*/ 4 w 6"/>
                <a:gd name="T1" fmla="*/ 4 h 7"/>
                <a:gd name="T2" fmla="*/ 6 w 6"/>
                <a:gd name="T3" fmla="*/ 4 h 7"/>
                <a:gd name="T4" fmla="*/ 6 w 6"/>
                <a:gd name="T5" fmla="*/ 6 h 7"/>
                <a:gd name="T6" fmla="*/ 5 w 6"/>
                <a:gd name="T7" fmla="*/ 6 h 7"/>
                <a:gd name="T8" fmla="*/ 3 w 6"/>
                <a:gd name="T9" fmla="*/ 7 h 7"/>
                <a:gd name="T10" fmla="*/ 1 w 6"/>
                <a:gd name="T11" fmla="*/ 6 h 7"/>
                <a:gd name="T12" fmla="*/ 0 w 6"/>
                <a:gd name="T13" fmla="*/ 5 h 7"/>
                <a:gd name="T14" fmla="*/ 0 w 6"/>
                <a:gd name="T15" fmla="*/ 3 h 7"/>
                <a:gd name="T16" fmla="*/ 1 w 6"/>
                <a:gd name="T17" fmla="*/ 1 h 7"/>
                <a:gd name="T18" fmla="*/ 3 w 6"/>
                <a:gd name="T19" fmla="*/ 0 h 7"/>
                <a:gd name="T20" fmla="*/ 5 w 6"/>
                <a:gd name="T21" fmla="*/ 0 h 7"/>
                <a:gd name="T22" fmla="*/ 6 w 6"/>
                <a:gd name="T23" fmla="*/ 2 h 7"/>
                <a:gd name="T24" fmla="*/ 4 w 6"/>
                <a:gd name="T25" fmla="*/ 2 h 7"/>
                <a:gd name="T26" fmla="*/ 4 w 6"/>
                <a:gd name="T27" fmla="*/ 2 h 7"/>
                <a:gd name="T28" fmla="*/ 4 w 6"/>
                <a:gd name="T29" fmla="*/ 2 h 7"/>
                <a:gd name="T30" fmla="*/ 3 w 6"/>
                <a:gd name="T31" fmla="*/ 1 h 7"/>
                <a:gd name="T32" fmla="*/ 2 w 6"/>
                <a:gd name="T33" fmla="*/ 2 h 7"/>
                <a:gd name="T34" fmla="*/ 2 w 6"/>
                <a:gd name="T35" fmla="*/ 3 h 7"/>
                <a:gd name="T36" fmla="*/ 2 w 6"/>
                <a:gd name="T37" fmla="*/ 5 h 7"/>
                <a:gd name="T38" fmla="*/ 3 w 6"/>
                <a:gd name="T39" fmla="*/ 5 h 7"/>
                <a:gd name="T40" fmla="*/ 4 w 6"/>
                <a:gd name="T41" fmla="*/ 5 h 7"/>
                <a:gd name="T42" fmla="*/ 4 w 6"/>
                <a:gd name="T4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430"/>
            <p:cNvSpPr>
              <a:spLocks noEditPoints="1"/>
            </p:cNvSpPr>
            <p:nvPr/>
          </p:nvSpPr>
          <p:spPr bwMode="auto">
            <a:xfrm>
              <a:off x="4754" y="2903"/>
              <a:ext cx="12" cy="12"/>
            </a:xfrm>
            <a:custGeom>
              <a:avLst/>
              <a:gdLst>
                <a:gd name="T0" fmla="*/ 0 w 7"/>
                <a:gd name="T1" fmla="*/ 3 h 7"/>
                <a:gd name="T2" fmla="*/ 1 w 7"/>
                <a:gd name="T3" fmla="*/ 1 h 7"/>
                <a:gd name="T4" fmla="*/ 3 w 7"/>
                <a:gd name="T5" fmla="*/ 0 h 7"/>
                <a:gd name="T6" fmla="*/ 6 w 7"/>
                <a:gd name="T7" fmla="*/ 1 h 7"/>
                <a:gd name="T8" fmla="*/ 7 w 7"/>
                <a:gd name="T9" fmla="*/ 3 h 7"/>
                <a:gd name="T10" fmla="*/ 6 w 7"/>
                <a:gd name="T11" fmla="*/ 5 h 7"/>
                <a:gd name="T12" fmla="*/ 5 w 7"/>
                <a:gd name="T13" fmla="*/ 6 h 7"/>
                <a:gd name="T14" fmla="*/ 3 w 7"/>
                <a:gd name="T15" fmla="*/ 7 h 7"/>
                <a:gd name="T16" fmla="*/ 2 w 7"/>
                <a:gd name="T17" fmla="*/ 6 h 7"/>
                <a:gd name="T18" fmla="*/ 0 w 7"/>
                <a:gd name="T19" fmla="*/ 5 h 7"/>
                <a:gd name="T20" fmla="*/ 0 w 7"/>
                <a:gd name="T21" fmla="*/ 3 h 7"/>
                <a:gd name="T22" fmla="*/ 2 w 7"/>
                <a:gd name="T23" fmla="*/ 3 h 7"/>
                <a:gd name="T24" fmla="*/ 2 w 7"/>
                <a:gd name="T25" fmla="*/ 5 h 7"/>
                <a:gd name="T26" fmla="*/ 3 w 7"/>
                <a:gd name="T27" fmla="*/ 5 h 7"/>
                <a:gd name="T28" fmla="*/ 4 w 7"/>
                <a:gd name="T29" fmla="*/ 5 h 7"/>
                <a:gd name="T30" fmla="*/ 5 w 7"/>
                <a:gd name="T31" fmla="*/ 3 h 7"/>
                <a:gd name="T32" fmla="*/ 4 w 7"/>
                <a:gd name="T33" fmla="*/ 2 h 7"/>
                <a:gd name="T34" fmla="*/ 3 w 7"/>
                <a:gd name="T35" fmla="*/ 1 h 7"/>
                <a:gd name="T36" fmla="*/ 2 w 7"/>
                <a:gd name="T37" fmla="*/ 2 h 7"/>
                <a:gd name="T38" fmla="*/ 2 w 7"/>
                <a:gd name="T3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431"/>
            <p:cNvSpPr>
              <a:spLocks/>
            </p:cNvSpPr>
            <p:nvPr/>
          </p:nvSpPr>
          <p:spPr bwMode="auto">
            <a:xfrm>
              <a:off x="4768" y="2903"/>
              <a:ext cx="10" cy="12"/>
            </a:xfrm>
            <a:custGeom>
              <a:avLst/>
              <a:gdLst>
                <a:gd name="T0" fmla="*/ 0 w 10"/>
                <a:gd name="T1" fmla="*/ 0 h 12"/>
                <a:gd name="T2" fmla="*/ 4 w 10"/>
                <a:gd name="T3" fmla="*/ 0 h 12"/>
                <a:gd name="T4" fmla="*/ 7 w 10"/>
                <a:gd name="T5" fmla="*/ 6 h 12"/>
                <a:gd name="T6" fmla="*/ 7 w 10"/>
                <a:gd name="T7" fmla="*/ 0 h 12"/>
                <a:gd name="T8" fmla="*/ 10 w 10"/>
                <a:gd name="T9" fmla="*/ 0 h 12"/>
                <a:gd name="T10" fmla="*/ 10 w 10"/>
                <a:gd name="T11" fmla="*/ 12 h 12"/>
                <a:gd name="T12" fmla="*/ 7 w 10"/>
                <a:gd name="T13" fmla="*/ 12 h 12"/>
                <a:gd name="T14" fmla="*/ 4 w 10"/>
                <a:gd name="T15" fmla="*/ 5 h 12"/>
                <a:gd name="T16" fmla="*/ 4 w 10"/>
                <a:gd name="T17" fmla="*/ 12 h 12"/>
                <a:gd name="T18" fmla="*/ 0 w 10"/>
                <a:gd name="T19" fmla="*/ 12 h 12"/>
                <a:gd name="T20" fmla="*/ 0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4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4" y="5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432"/>
            <p:cNvSpPr>
              <a:spLocks noEditPoints="1"/>
            </p:cNvSpPr>
            <p:nvPr/>
          </p:nvSpPr>
          <p:spPr bwMode="auto">
            <a:xfrm>
              <a:off x="4780" y="2903"/>
              <a:ext cx="12" cy="12"/>
            </a:xfrm>
            <a:custGeom>
              <a:avLst/>
              <a:gdLst>
                <a:gd name="T0" fmla="*/ 6 w 7"/>
                <a:gd name="T1" fmla="*/ 6 h 7"/>
                <a:gd name="T2" fmla="*/ 7 w 7"/>
                <a:gd name="T3" fmla="*/ 6 h 7"/>
                <a:gd name="T4" fmla="*/ 7 w 7"/>
                <a:gd name="T5" fmla="*/ 6 h 7"/>
                <a:gd name="T6" fmla="*/ 7 w 7"/>
                <a:gd name="T7" fmla="*/ 7 h 7"/>
                <a:gd name="T8" fmla="*/ 6 w 7"/>
                <a:gd name="T9" fmla="*/ 7 h 7"/>
                <a:gd name="T10" fmla="*/ 5 w 7"/>
                <a:gd name="T11" fmla="*/ 6 h 7"/>
                <a:gd name="T12" fmla="*/ 4 w 7"/>
                <a:gd name="T13" fmla="*/ 7 h 7"/>
                <a:gd name="T14" fmla="*/ 1 w 7"/>
                <a:gd name="T15" fmla="*/ 6 h 7"/>
                <a:gd name="T16" fmla="*/ 0 w 7"/>
                <a:gd name="T17" fmla="*/ 3 h 7"/>
                <a:gd name="T18" fmla="*/ 1 w 7"/>
                <a:gd name="T19" fmla="*/ 1 h 7"/>
                <a:gd name="T20" fmla="*/ 4 w 7"/>
                <a:gd name="T21" fmla="*/ 0 h 7"/>
                <a:gd name="T22" fmla="*/ 6 w 7"/>
                <a:gd name="T23" fmla="*/ 1 h 7"/>
                <a:gd name="T24" fmla="*/ 7 w 7"/>
                <a:gd name="T25" fmla="*/ 3 h 7"/>
                <a:gd name="T26" fmla="*/ 6 w 7"/>
                <a:gd name="T27" fmla="*/ 6 h 7"/>
                <a:gd name="T28" fmla="*/ 5 w 7"/>
                <a:gd name="T29" fmla="*/ 5 h 7"/>
                <a:gd name="T30" fmla="*/ 5 w 7"/>
                <a:gd name="T31" fmla="*/ 3 h 7"/>
                <a:gd name="T32" fmla="*/ 5 w 7"/>
                <a:gd name="T33" fmla="*/ 2 h 7"/>
                <a:gd name="T34" fmla="*/ 4 w 7"/>
                <a:gd name="T35" fmla="*/ 1 h 7"/>
                <a:gd name="T36" fmla="*/ 3 w 7"/>
                <a:gd name="T37" fmla="*/ 2 h 7"/>
                <a:gd name="T38" fmla="*/ 2 w 7"/>
                <a:gd name="T39" fmla="*/ 3 h 7"/>
                <a:gd name="T40" fmla="*/ 3 w 7"/>
                <a:gd name="T41" fmla="*/ 5 h 7"/>
                <a:gd name="T42" fmla="*/ 4 w 7"/>
                <a:gd name="T43" fmla="*/ 5 h 7"/>
                <a:gd name="T44" fmla="*/ 4 w 7"/>
                <a:gd name="T45" fmla="*/ 5 h 7"/>
                <a:gd name="T46" fmla="*/ 3 w 7"/>
                <a:gd name="T47" fmla="*/ 5 h 7"/>
                <a:gd name="T48" fmla="*/ 4 w 7"/>
                <a:gd name="T49" fmla="*/ 4 h 7"/>
                <a:gd name="T50" fmla="*/ 4 w 7"/>
                <a:gd name="T51" fmla="*/ 4 h 7"/>
                <a:gd name="T52" fmla="*/ 5 w 7"/>
                <a:gd name="T53" fmla="*/ 4 h 7"/>
                <a:gd name="T54" fmla="*/ 5 w 7"/>
                <a:gd name="T5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2" y="6"/>
                    <a:pt x="1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lose/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4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433"/>
            <p:cNvSpPr>
              <a:spLocks/>
            </p:cNvSpPr>
            <p:nvPr/>
          </p:nvSpPr>
          <p:spPr bwMode="auto">
            <a:xfrm>
              <a:off x="4794" y="2903"/>
              <a:ext cx="12" cy="12"/>
            </a:xfrm>
            <a:custGeom>
              <a:avLst/>
              <a:gdLst>
                <a:gd name="T0" fmla="*/ 5 w 7"/>
                <a:gd name="T1" fmla="*/ 0 h 7"/>
                <a:gd name="T2" fmla="*/ 7 w 7"/>
                <a:gd name="T3" fmla="*/ 0 h 7"/>
                <a:gd name="T4" fmla="*/ 7 w 7"/>
                <a:gd name="T5" fmla="*/ 4 h 7"/>
                <a:gd name="T6" fmla="*/ 6 w 7"/>
                <a:gd name="T7" fmla="*/ 5 h 7"/>
                <a:gd name="T8" fmla="*/ 6 w 7"/>
                <a:gd name="T9" fmla="*/ 6 h 7"/>
                <a:gd name="T10" fmla="*/ 5 w 7"/>
                <a:gd name="T11" fmla="*/ 6 h 7"/>
                <a:gd name="T12" fmla="*/ 4 w 7"/>
                <a:gd name="T13" fmla="*/ 7 h 7"/>
                <a:gd name="T14" fmla="*/ 3 w 7"/>
                <a:gd name="T15" fmla="*/ 7 h 7"/>
                <a:gd name="T16" fmla="*/ 2 w 7"/>
                <a:gd name="T17" fmla="*/ 6 h 7"/>
                <a:gd name="T18" fmla="*/ 1 w 7"/>
                <a:gd name="T19" fmla="*/ 6 h 7"/>
                <a:gd name="T20" fmla="*/ 0 w 7"/>
                <a:gd name="T21" fmla="*/ 5 h 7"/>
                <a:gd name="T22" fmla="*/ 0 w 7"/>
                <a:gd name="T23" fmla="*/ 4 h 7"/>
                <a:gd name="T24" fmla="*/ 0 w 7"/>
                <a:gd name="T25" fmla="*/ 0 h 7"/>
                <a:gd name="T26" fmla="*/ 2 w 7"/>
                <a:gd name="T27" fmla="*/ 0 h 7"/>
                <a:gd name="T28" fmla="*/ 2 w 7"/>
                <a:gd name="T29" fmla="*/ 4 h 7"/>
                <a:gd name="T30" fmla="*/ 3 w 7"/>
                <a:gd name="T31" fmla="*/ 5 h 7"/>
                <a:gd name="T32" fmla="*/ 3 w 7"/>
                <a:gd name="T33" fmla="*/ 5 h 7"/>
                <a:gd name="T34" fmla="*/ 4 w 7"/>
                <a:gd name="T35" fmla="*/ 5 h 7"/>
                <a:gd name="T36" fmla="*/ 5 w 7"/>
                <a:gd name="T37" fmla="*/ 4 h 7"/>
                <a:gd name="T38" fmla="*/ 5 w 7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Rectangle 434"/>
            <p:cNvSpPr>
              <a:spLocks noChangeArrowheads="1"/>
            </p:cNvSpPr>
            <p:nvPr/>
          </p:nvSpPr>
          <p:spPr bwMode="auto">
            <a:xfrm>
              <a:off x="4808" y="2903"/>
              <a:ext cx="3" cy="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435"/>
            <p:cNvSpPr>
              <a:spLocks/>
            </p:cNvSpPr>
            <p:nvPr/>
          </p:nvSpPr>
          <p:spPr bwMode="auto">
            <a:xfrm>
              <a:off x="4813" y="2903"/>
              <a:ext cx="10" cy="12"/>
            </a:xfrm>
            <a:custGeom>
              <a:avLst/>
              <a:gdLst>
                <a:gd name="T0" fmla="*/ 0 w 6"/>
                <a:gd name="T1" fmla="*/ 4 h 7"/>
                <a:gd name="T2" fmla="*/ 2 w 6"/>
                <a:gd name="T3" fmla="*/ 4 h 7"/>
                <a:gd name="T4" fmla="*/ 2 w 6"/>
                <a:gd name="T5" fmla="*/ 5 h 7"/>
                <a:gd name="T6" fmla="*/ 3 w 6"/>
                <a:gd name="T7" fmla="*/ 5 h 7"/>
                <a:gd name="T8" fmla="*/ 4 w 6"/>
                <a:gd name="T9" fmla="*/ 5 h 7"/>
                <a:gd name="T10" fmla="*/ 4 w 6"/>
                <a:gd name="T11" fmla="*/ 5 h 7"/>
                <a:gd name="T12" fmla="*/ 4 w 6"/>
                <a:gd name="T13" fmla="*/ 4 h 7"/>
                <a:gd name="T14" fmla="*/ 3 w 6"/>
                <a:gd name="T15" fmla="*/ 4 h 7"/>
                <a:gd name="T16" fmla="*/ 1 w 6"/>
                <a:gd name="T17" fmla="*/ 3 h 7"/>
                <a:gd name="T18" fmla="*/ 0 w 6"/>
                <a:gd name="T19" fmla="*/ 2 h 7"/>
                <a:gd name="T20" fmla="*/ 1 w 6"/>
                <a:gd name="T21" fmla="*/ 1 h 7"/>
                <a:gd name="T22" fmla="*/ 2 w 6"/>
                <a:gd name="T23" fmla="*/ 0 h 7"/>
                <a:gd name="T24" fmla="*/ 3 w 6"/>
                <a:gd name="T25" fmla="*/ 0 h 7"/>
                <a:gd name="T26" fmla="*/ 5 w 6"/>
                <a:gd name="T27" fmla="*/ 0 h 7"/>
                <a:gd name="T28" fmla="*/ 6 w 6"/>
                <a:gd name="T29" fmla="*/ 2 h 7"/>
                <a:gd name="T30" fmla="*/ 4 w 6"/>
                <a:gd name="T31" fmla="*/ 2 h 7"/>
                <a:gd name="T32" fmla="*/ 4 w 6"/>
                <a:gd name="T33" fmla="*/ 1 h 7"/>
                <a:gd name="T34" fmla="*/ 3 w 6"/>
                <a:gd name="T35" fmla="*/ 1 h 7"/>
                <a:gd name="T36" fmla="*/ 2 w 6"/>
                <a:gd name="T37" fmla="*/ 1 h 7"/>
                <a:gd name="T38" fmla="*/ 2 w 6"/>
                <a:gd name="T39" fmla="*/ 2 h 7"/>
                <a:gd name="T40" fmla="*/ 2 w 6"/>
                <a:gd name="T41" fmla="*/ 2 h 7"/>
                <a:gd name="T42" fmla="*/ 3 w 6"/>
                <a:gd name="T43" fmla="*/ 2 h 7"/>
                <a:gd name="T44" fmla="*/ 5 w 6"/>
                <a:gd name="T45" fmla="*/ 3 h 7"/>
                <a:gd name="T46" fmla="*/ 6 w 6"/>
                <a:gd name="T47" fmla="*/ 3 h 7"/>
                <a:gd name="T48" fmla="*/ 6 w 6"/>
                <a:gd name="T49" fmla="*/ 4 h 7"/>
                <a:gd name="T50" fmla="*/ 6 w 6"/>
                <a:gd name="T51" fmla="*/ 6 h 7"/>
                <a:gd name="T52" fmla="*/ 5 w 6"/>
                <a:gd name="T53" fmla="*/ 6 h 7"/>
                <a:gd name="T54" fmla="*/ 3 w 6"/>
                <a:gd name="T55" fmla="*/ 7 h 7"/>
                <a:gd name="T56" fmla="*/ 1 w 6"/>
                <a:gd name="T57" fmla="*/ 6 h 7"/>
                <a:gd name="T58" fmla="*/ 0 w 6"/>
                <a:gd name="T5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436"/>
            <p:cNvSpPr>
              <a:spLocks/>
            </p:cNvSpPr>
            <p:nvPr/>
          </p:nvSpPr>
          <p:spPr bwMode="auto">
            <a:xfrm>
              <a:off x="4825" y="2903"/>
              <a:ext cx="10" cy="12"/>
            </a:xfrm>
            <a:custGeom>
              <a:avLst/>
              <a:gdLst>
                <a:gd name="T0" fmla="*/ 0 w 10"/>
                <a:gd name="T1" fmla="*/ 0 h 12"/>
                <a:gd name="T2" fmla="*/ 10 w 10"/>
                <a:gd name="T3" fmla="*/ 0 h 12"/>
                <a:gd name="T4" fmla="*/ 10 w 10"/>
                <a:gd name="T5" fmla="*/ 3 h 12"/>
                <a:gd name="T6" fmla="*/ 7 w 10"/>
                <a:gd name="T7" fmla="*/ 3 h 12"/>
                <a:gd name="T8" fmla="*/ 7 w 10"/>
                <a:gd name="T9" fmla="*/ 12 h 12"/>
                <a:gd name="T10" fmla="*/ 3 w 10"/>
                <a:gd name="T11" fmla="*/ 12 h 12"/>
                <a:gd name="T12" fmla="*/ 3 w 10"/>
                <a:gd name="T13" fmla="*/ 3 h 12"/>
                <a:gd name="T14" fmla="*/ 0 w 10"/>
                <a:gd name="T15" fmla="*/ 3 h 12"/>
                <a:gd name="T16" fmla="*/ 0 w 1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437"/>
            <p:cNvSpPr>
              <a:spLocks noEditPoints="1"/>
            </p:cNvSpPr>
            <p:nvPr/>
          </p:nvSpPr>
          <p:spPr bwMode="auto">
            <a:xfrm>
              <a:off x="4835" y="2903"/>
              <a:ext cx="12" cy="12"/>
            </a:xfrm>
            <a:custGeom>
              <a:avLst/>
              <a:gdLst>
                <a:gd name="T0" fmla="*/ 7 w 12"/>
                <a:gd name="T1" fmla="*/ 8 h 12"/>
                <a:gd name="T2" fmla="*/ 3 w 12"/>
                <a:gd name="T3" fmla="*/ 8 h 12"/>
                <a:gd name="T4" fmla="*/ 3 w 12"/>
                <a:gd name="T5" fmla="*/ 12 h 12"/>
                <a:gd name="T6" fmla="*/ 0 w 12"/>
                <a:gd name="T7" fmla="*/ 12 h 12"/>
                <a:gd name="T8" fmla="*/ 3 w 12"/>
                <a:gd name="T9" fmla="*/ 0 h 12"/>
                <a:gd name="T10" fmla="*/ 7 w 12"/>
                <a:gd name="T11" fmla="*/ 0 h 12"/>
                <a:gd name="T12" fmla="*/ 12 w 12"/>
                <a:gd name="T13" fmla="*/ 12 h 12"/>
                <a:gd name="T14" fmla="*/ 9 w 12"/>
                <a:gd name="T15" fmla="*/ 12 h 12"/>
                <a:gd name="T16" fmla="*/ 7 w 12"/>
                <a:gd name="T17" fmla="*/ 8 h 12"/>
                <a:gd name="T18" fmla="*/ 7 w 12"/>
                <a:gd name="T19" fmla="*/ 6 h 12"/>
                <a:gd name="T20" fmla="*/ 5 w 12"/>
                <a:gd name="T21" fmla="*/ 3 h 12"/>
                <a:gd name="T22" fmla="*/ 3 w 12"/>
                <a:gd name="T23" fmla="*/ 6 h 12"/>
                <a:gd name="T24" fmla="*/ 7 w 12"/>
                <a:gd name="T2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7" y="8"/>
                  </a:moveTo>
                  <a:lnTo>
                    <a:pt x="3" y="8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7" y="8"/>
                  </a:lnTo>
                  <a:close/>
                  <a:moveTo>
                    <a:pt x="7" y="6"/>
                  </a:moveTo>
                  <a:lnTo>
                    <a:pt x="5" y="3"/>
                  </a:lnTo>
                  <a:lnTo>
                    <a:pt x="3" y="6"/>
                  </a:ln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438"/>
            <p:cNvSpPr>
              <a:spLocks/>
            </p:cNvSpPr>
            <p:nvPr/>
          </p:nvSpPr>
          <p:spPr bwMode="auto">
            <a:xfrm>
              <a:off x="5974" y="2820"/>
              <a:ext cx="12" cy="12"/>
            </a:xfrm>
            <a:custGeom>
              <a:avLst/>
              <a:gdLst>
                <a:gd name="T0" fmla="*/ 5 w 7"/>
                <a:gd name="T1" fmla="*/ 4 h 7"/>
                <a:gd name="T2" fmla="*/ 7 w 7"/>
                <a:gd name="T3" fmla="*/ 4 h 7"/>
                <a:gd name="T4" fmla="*/ 6 w 7"/>
                <a:gd name="T5" fmla="*/ 6 h 7"/>
                <a:gd name="T6" fmla="*/ 5 w 7"/>
                <a:gd name="T7" fmla="*/ 6 h 7"/>
                <a:gd name="T8" fmla="*/ 4 w 7"/>
                <a:gd name="T9" fmla="*/ 7 h 7"/>
                <a:gd name="T10" fmla="*/ 2 w 7"/>
                <a:gd name="T11" fmla="*/ 6 h 7"/>
                <a:gd name="T12" fmla="*/ 1 w 7"/>
                <a:gd name="T13" fmla="*/ 5 h 7"/>
                <a:gd name="T14" fmla="*/ 0 w 7"/>
                <a:gd name="T15" fmla="*/ 3 h 7"/>
                <a:gd name="T16" fmla="*/ 1 w 7"/>
                <a:gd name="T17" fmla="*/ 1 h 7"/>
                <a:gd name="T18" fmla="*/ 4 w 7"/>
                <a:gd name="T19" fmla="*/ 0 h 7"/>
                <a:gd name="T20" fmla="*/ 6 w 7"/>
                <a:gd name="T21" fmla="*/ 0 h 7"/>
                <a:gd name="T22" fmla="*/ 7 w 7"/>
                <a:gd name="T23" fmla="*/ 2 h 7"/>
                <a:gd name="T24" fmla="*/ 5 w 7"/>
                <a:gd name="T25" fmla="*/ 2 h 7"/>
                <a:gd name="T26" fmla="*/ 5 w 7"/>
                <a:gd name="T27" fmla="*/ 2 h 7"/>
                <a:gd name="T28" fmla="*/ 4 w 7"/>
                <a:gd name="T29" fmla="*/ 2 h 7"/>
                <a:gd name="T30" fmla="*/ 4 w 7"/>
                <a:gd name="T31" fmla="*/ 1 h 7"/>
                <a:gd name="T32" fmla="*/ 3 w 7"/>
                <a:gd name="T33" fmla="*/ 2 h 7"/>
                <a:gd name="T34" fmla="*/ 2 w 7"/>
                <a:gd name="T35" fmla="*/ 3 h 7"/>
                <a:gd name="T36" fmla="*/ 3 w 7"/>
                <a:gd name="T37" fmla="*/ 5 h 7"/>
                <a:gd name="T38" fmla="*/ 4 w 7"/>
                <a:gd name="T39" fmla="*/ 5 h 7"/>
                <a:gd name="T40" fmla="*/ 5 w 7"/>
                <a:gd name="T41" fmla="*/ 5 h 7"/>
                <a:gd name="T42" fmla="*/ 5 w 7"/>
                <a:gd name="T4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439"/>
            <p:cNvSpPr>
              <a:spLocks/>
            </p:cNvSpPr>
            <p:nvPr/>
          </p:nvSpPr>
          <p:spPr bwMode="auto">
            <a:xfrm>
              <a:off x="5988" y="2820"/>
              <a:ext cx="9" cy="12"/>
            </a:xfrm>
            <a:custGeom>
              <a:avLst/>
              <a:gdLst>
                <a:gd name="T0" fmla="*/ 0 w 9"/>
                <a:gd name="T1" fmla="*/ 0 h 12"/>
                <a:gd name="T2" fmla="*/ 3 w 9"/>
                <a:gd name="T3" fmla="*/ 0 h 12"/>
                <a:gd name="T4" fmla="*/ 3 w 9"/>
                <a:gd name="T5" fmla="*/ 9 h 12"/>
                <a:gd name="T6" fmla="*/ 9 w 9"/>
                <a:gd name="T7" fmla="*/ 9 h 12"/>
                <a:gd name="T8" fmla="*/ 9 w 9"/>
                <a:gd name="T9" fmla="*/ 12 h 12"/>
                <a:gd name="T10" fmla="*/ 0 w 9"/>
                <a:gd name="T11" fmla="*/ 12 h 12"/>
                <a:gd name="T12" fmla="*/ 0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Rectangle 440"/>
            <p:cNvSpPr>
              <a:spLocks noChangeArrowheads="1"/>
            </p:cNvSpPr>
            <p:nvPr/>
          </p:nvSpPr>
          <p:spPr bwMode="auto">
            <a:xfrm>
              <a:off x="5998" y="2820"/>
              <a:ext cx="4" cy="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441"/>
            <p:cNvSpPr>
              <a:spLocks/>
            </p:cNvSpPr>
            <p:nvPr/>
          </p:nvSpPr>
          <p:spPr bwMode="auto">
            <a:xfrm>
              <a:off x="6005" y="2820"/>
              <a:ext cx="9" cy="12"/>
            </a:xfrm>
            <a:custGeom>
              <a:avLst/>
              <a:gdLst>
                <a:gd name="T0" fmla="*/ 0 w 9"/>
                <a:gd name="T1" fmla="*/ 0 h 12"/>
                <a:gd name="T2" fmla="*/ 9 w 9"/>
                <a:gd name="T3" fmla="*/ 0 h 12"/>
                <a:gd name="T4" fmla="*/ 9 w 9"/>
                <a:gd name="T5" fmla="*/ 2 h 12"/>
                <a:gd name="T6" fmla="*/ 4 w 9"/>
                <a:gd name="T7" fmla="*/ 2 h 12"/>
                <a:gd name="T8" fmla="*/ 4 w 9"/>
                <a:gd name="T9" fmla="*/ 4 h 12"/>
                <a:gd name="T10" fmla="*/ 9 w 9"/>
                <a:gd name="T11" fmla="*/ 4 h 12"/>
                <a:gd name="T12" fmla="*/ 9 w 9"/>
                <a:gd name="T13" fmla="*/ 7 h 12"/>
                <a:gd name="T14" fmla="*/ 4 w 9"/>
                <a:gd name="T15" fmla="*/ 7 h 12"/>
                <a:gd name="T16" fmla="*/ 4 w 9"/>
                <a:gd name="T17" fmla="*/ 9 h 12"/>
                <a:gd name="T18" fmla="*/ 9 w 9"/>
                <a:gd name="T19" fmla="*/ 9 h 12"/>
                <a:gd name="T20" fmla="*/ 9 w 9"/>
                <a:gd name="T21" fmla="*/ 12 h 12"/>
                <a:gd name="T22" fmla="*/ 0 w 9"/>
                <a:gd name="T23" fmla="*/ 12 h 12"/>
                <a:gd name="T24" fmla="*/ 0 w 9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442"/>
            <p:cNvSpPr>
              <a:spLocks/>
            </p:cNvSpPr>
            <p:nvPr/>
          </p:nvSpPr>
          <p:spPr bwMode="auto">
            <a:xfrm>
              <a:off x="6015" y="282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4 w 12"/>
                <a:gd name="T3" fmla="*/ 0 h 12"/>
                <a:gd name="T4" fmla="*/ 9 w 12"/>
                <a:gd name="T5" fmla="*/ 7 h 12"/>
                <a:gd name="T6" fmla="*/ 9 w 12"/>
                <a:gd name="T7" fmla="*/ 0 h 12"/>
                <a:gd name="T8" fmla="*/ 12 w 12"/>
                <a:gd name="T9" fmla="*/ 0 h 12"/>
                <a:gd name="T10" fmla="*/ 12 w 12"/>
                <a:gd name="T11" fmla="*/ 12 h 12"/>
                <a:gd name="T12" fmla="*/ 9 w 12"/>
                <a:gd name="T13" fmla="*/ 12 h 12"/>
                <a:gd name="T14" fmla="*/ 4 w 12"/>
                <a:gd name="T15" fmla="*/ 5 h 12"/>
                <a:gd name="T16" fmla="*/ 4 w 12"/>
                <a:gd name="T17" fmla="*/ 12 h 12"/>
                <a:gd name="T18" fmla="*/ 0 w 12"/>
                <a:gd name="T19" fmla="*/ 12 h 12"/>
                <a:gd name="T20" fmla="*/ 0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4" y="0"/>
                  </a:lnTo>
                  <a:lnTo>
                    <a:pt x="9" y="7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4" y="5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443"/>
            <p:cNvSpPr>
              <a:spLocks/>
            </p:cNvSpPr>
            <p:nvPr/>
          </p:nvSpPr>
          <p:spPr bwMode="auto">
            <a:xfrm>
              <a:off x="6027" y="282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0 h 12"/>
                <a:gd name="T4" fmla="*/ 12 w 12"/>
                <a:gd name="T5" fmla="*/ 4 h 12"/>
                <a:gd name="T6" fmla="*/ 9 w 12"/>
                <a:gd name="T7" fmla="*/ 4 h 12"/>
                <a:gd name="T8" fmla="*/ 9 w 12"/>
                <a:gd name="T9" fmla="*/ 12 h 12"/>
                <a:gd name="T10" fmla="*/ 6 w 12"/>
                <a:gd name="T11" fmla="*/ 12 h 12"/>
                <a:gd name="T12" fmla="*/ 6 w 12"/>
                <a:gd name="T13" fmla="*/ 4 h 12"/>
                <a:gd name="T14" fmla="*/ 0 w 12"/>
                <a:gd name="T15" fmla="*/ 4 h 12"/>
                <a:gd name="T16" fmla="*/ 0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12" y="0"/>
                  </a:lnTo>
                  <a:lnTo>
                    <a:pt x="12" y="4"/>
                  </a:lnTo>
                  <a:lnTo>
                    <a:pt x="9" y="4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444"/>
            <p:cNvSpPr>
              <a:spLocks/>
            </p:cNvSpPr>
            <p:nvPr/>
          </p:nvSpPr>
          <p:spPr bwMode="auto">
            <a:xfrm>
              <a:off x="6041" y="2820"/>
              <a:ext cx="9" cy="12"/>
            </a:xfrm>
            <a:custGeom>
              <a:avLst/>
              <a:gdLst>
                <a:gd name="T0" fmla="*/ 0 w 9"/>
                <a:gd name="T1" fmla="*/ 0 h 12"/>
                <a:gd name="T2" fmla="*/ 9 w 9"/>
                <a:gd name="T3" fmla="*/ 0 h 12"/>
                <a:gd name="T4" fmla="*/ 9 w 9"/>
                <a:gd name="T5" fmla="*/ 2 h 12"/>
                <a:gd name="T6" fmla="*/ 4 w 9"/>
                <a:gd name="T7" fmla="*/ 2 h 12"/>
                <a:gd name="T8" fmla="*/ 4 w 9"/>
                <a:gd name="T9" fmla="*/ 4 h 12"/>
                <a:gd name="T10" fmla="*/ 9 w 9"/>
                <a:gd name="T11" fmla="*/ 4 h 12"/>
                <a:gd name="T12" fmla="*/ 9 w 9"/>
                <a:gd name="T13" fmla="*/ 7 h 12"/>
                <a:gd name="T14" fmla="*/ 4 w 9"/>
                <a:gd name="T15" fmla="*/ 7 h 12"/>
                <a:gd name="T16" fmla="*/ 4 w 9"/>
                <a:gd name="T17" fmla="*/ 9 h 12"/>
                <a:gd name="T18" fmla="*/ 9 w 9"/>
                <a:gd name="T19" fmla="*/ 9 h 12"/>
                <a:gd name="T20" fmla="*/ 9 w 9"/>
                <a:gd name="T21" fmla="*/ 12 h 12"/>
                <a:gd name="T22" fmla="*/ 0 w 9"/>
                <a:gd name="T23" fmla="*/ 12 h 12"/>
                <a:gd name="T24" fmla="*/ 0 w 9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445"/>
            <p:cNvSpPr>
              <a:spLocks/>
            </p:cNvSpPr>
            <p:nvPr/>
          </p:nvSpPr>
          <p:spPr bwMode="auto">
            <a:xfrm>
              <a:off x="5479" y="153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4 w 12"/>
                <a:gd name="T3" fmla="*/ 0 h 12"/>
                <a:gd name="T4" fmla="*/ 5 w 12"/>
                <a:gd name="T5" fmla="*/ 8 h 12"/>
                <a:gd name="T6" fmla="*/ 9 w 12"/>
                <a:gd name="T7" fmla="*/ 0 h 12"/>
                <a:gd name="T8" fmla="*/ 12 w 12"/>
                <a:gd name="T9" fmla="*/ 0 h 12"/>
                <a:gd name="T10" fmla="*/ 7 w 12"/>
                <a:gd name="T11" fmla="*/ 12 h 12"/>
                <a:gd name="T12" fmla="*/ 4 w 12"/>
                <a:gd name="T13" fmla="*/ 12 h 12"/>
                <a:gd name="T14" fmla="*/ 0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4" y="0"/>
                  </a:lnTo>
                  <a:lnTo>
                    <a:pt x="5" y="8"/>
                  </a:lnTo>
                  <a:lnTo>
                    <a:pt x="9" y="0"/>
                  </a:lnTo>
                  <a:lnTo>
                    <a:pt x="12" y="0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446"/>
            <p:cNvSpPr>
              <a:spLocks noEditPoints="1"/>
            </p:cNvSpPr>
            <p:nvPr/>
          </p:nvSpPr>
          <p:spPr bwMode="auto">
            <a:xfrm>
              <a:off x="5491" y="1530"/>
              <a:ext cx="12" cy="12"/>
            </a:xfrm>
            <a:custGeom>
              <a:avLst/>
              <a:gdLst>
                <a:gd name="T0" fmla="*/ 0 w 7"/>
                <a:gd name="T1" fmla="*/ 3 h 7"/>
                <a:gd name="T2" fmla="*/ 1 w 7"/>
                <a:gd name="T3" fmla="*/ 1 h 7"/>
                <a:gd name="T4" fmla="*/ 3 w 7"/>
                <a:gd name="T5" fmla="*/ 0 h 7"/>
                <a:gd name="T6" fmla="*/ 6 w 7"/>
                <a:gd name="T7" fmla="*/ 1 h 7"/>
                <a:gd name="T8" fmla="*/ 7 w 7"/>
                <a:gd name="T9" fmla="*/ 3 h 7"/>
                <a:gd name="T10" fmla="*/ 6 w 7"/>
                <a:gd name="T11" fmla="*/ 5 h 7"/>
                <a:gd name="T12" fmla="*/ 5 w 7"/>
                <a:gd name="T13" fmla="*/ 6 h 7"/>
                <a:gd name="T14" fmla="*/ 3 w 7"/>
                <a:gd name="T15" fmla="*/ 7 h 7"/>
                <a:gd name="T16" fmla="*/ 1 w 7"/>
                <a:gd name="T17" fmla="*/ 6 h 7"/>
                <a:gd name="T18" fmla="*/ 0 w 7"/>
                <a:gd name="T19" fmla="*/ 5 h 7"/>
                <a:gd name="T20" fmla="*/ 0 w 7"/>
                <a:gd name="T21" fmla="*/ 3 h 7"/>
                <a:gd name="T22" fmla="*/ 2 w 7"/>
                <a:gd name="T23" fmla="*/ 3 h 7"/>
                <a:gd name="T24" fmla="*/ 2 w 7"/>
                <a:gd name="T25" fmla="*/ 5 h 7"/>
                <a:gd name="T26" fmla="*/ 3 w 7"/>
                <a:gd name="T27" fmla="*/ 5 h 7"/>
                <a:gd name="T28" fmla="*/ 4 w 7"/>
                <a:gd name="T29" fmla="*/ 5 h 7"/>
                <a:gd name="T30" fmla="*/ 5 w 7"/>
                <a:gd name="T31" fmla="*/ 3 h 7"/>
                <a:gd name="T32" fmla="*/ 4 w 7"/>
                <a:gd name="T33" fmla="*/ 2 h 7"/>
                <a:gd name="T34" fmla="*/ 3 w 7"/>
                <a:gd name="T35" fmla="*/ 1 h 7"/>
                <a:gd name="T36" fmla="*/ 2 w 7"/>
                <a:gd name="T37" fmla="*/ 2 h 7"/>
                <a:gd name="T38" fmla="*/ 2 w 7"/>
                <a:gd name="T3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447"/>
            <p:cNvSpPr>
              <a:spLocks/>
            </p:cNvSpPr>
            <p:nvPr/>
          </p:nvSpPr>
          <p:spPr bwMode="auto">
            <a:xfrm>
              <a:off x="5505" y="1530"/>
              <a:ext cx="10" cy="12"/>
            </a:xfrm>
            <a:custGeom>
              <a:avLst/>
              <a:gdLst>
                <a:gd name="T0" fmla="*/ 0 w 10"/>
                <a:gd name="T1" fmla="*/ 0 h 12"/>
                <a:gd name="T2" fmla="*/ 3 w 10"/>
                <a:gd name="T3" fmla="*/ 0 h 12"/>
                <a:gd name="T4" fmla="*/ 7 w 10"/>
                <a:gd name="T5" fmla="*/ 7 h 12"/>
                <a:gd name="T6" fmla="*/ 7 w 10"/>
                <a:gd name="T7" fmla="*/ 0 h 12"/>
                <a:gd name="T8" fmla="*/ 10 w 10"/>
                <a:gd name="T9" fmla="*/ 0 h 12"/>
                <a:gd name="T10" fmla="*/ 10 w 10"/>
                <a:gd name="T11" fmla="*/ 12 h 12"/>
                <a:gd name="T12" fmla="*/ 7 w 10"/>
                <a:gd name="T13" fmla="*/ 12 h 12"/>
                <a:gd name="T14" fmla="*/ 3 w 10"/>
                <a:gd name="T15" fmla="*/ 5 h 12"/>
                <a:gd name="T16" fmla="*/ 3 w 10"/>
                <a:gd name="T17" fmla="*/ 12 h 12"/>
                <a:gd name="T18" fmla="*/ 0 w 10"/>
                <a:gd name="T19" fmla="*/ 12 h 12"/>
                <a:gd name="T20" fmla="*/ 0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3" y="0"/>
                  </a:lnTo>
                  <a:lnTo>
                    <a:pt x="7" y="7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3" y="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448"/>
            <p:cNvSpPr>
              <a:spLocks/>
            </p:cNvSpPr>
            <p:nvPr/>
          </p:nvSpPr>
          <p:spPr bwMode="auto">
            <a:xfrm>
              <a:off x="5517" y="1530"/>
              <a:ext cx="10" cy="12"/>
            </a:xfrm>
            <a:custGeom>
              <a:avLst/>
              <a:gdLst>
                <a:gd name="T0" fmla="*/ 0 w 10"/>
                <a:gd name="T1" fmla="*/ 0 h 12"/>
                <a:gd name="T2" fmla="*/ 10 w 10"/>
                <a:gd name="T3" fmla="*/ 0 h 12"/>
                <a:gd name="T4" fmla="*/ 10 w 10"/>
                <a:gd name="T5" fmla="*/ 3 h 12"/>
                <a:gd name="T6" fmla="*/ 7 w 10"/>
                <a:gd name="T7" fmla="*/ 3 h 12"/>
                <a:gd name="T8" fmla="*/ 7 w 10"/>
                <a:gd name="T9" fmla="*/ 12 h 12"/>
                <a:gd name="T10" fmla="*/ 3 w 10"/>
                <a:gd name="T11" fmla="*/ 12 h 12"/>
                <a:gd name="T12" fmla="*/ 3 w 10"/>
                <a:gd name="T13" fmla="*/ 3 h 12"/>
                <a:gd name="T14" fmla="*/ 0 w 10"/>
                <a:gd name="T15" fmla="*/ 3 h 12"/>
                <a:gd name="T16" fmla="*/ 0 w 1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449"/>
            <p:cNvSpPr>
              <a:spLocks noEditPoints="1"/>
            </p:cNvSpPr>
            <p:nvPr/>
          </p:nvSpPr>
          <p:spPr bwMode="auto">
            <a:xfrm>
              <a:off x="5527" y="1530"/>
              <a:ext cx="12" cy="12"/>
            </a:xfrm>
            <a:custGeom>
              <a:avLst/>
              <a:gdLst>
                <a:gd name="T0" fmla="*/ 7 w 12"/>
                <a:gd name="T1" fmla="*/ 8 h 12"/>
                <a:gd name="T2" fmla="*/ 4 w 12"/>
                <a:gd name="T3" fmla="*/ 8 h 12"/>
                <a:gd name="T4" fmla="*/ 4 w 12"/>
                <a:gd name="T5" fmla="*/ 12 h 12"/>
                <a:gd name="T6" fmla="*/ 0 w 12"/>
                <a:gd name="T7" fmla="*/ 12 h 12"/>
                <a:gd name="T8" fmla="*/ 4 w 12"/>
                <a:gd name="T9" fmla="*/ 0 h 12"/>
                <a:gd name="T10" fmla="*/ 7 w 12"/>
                <a:gd name="T11" fmla="*/ 0 h 12"/>
                <a:gd name="T12" fmla="*/ 12 w 12"/>
                <a:gd name="T13" fmla="*/ 12 h 12"/>
                <a:gd name="T14" fmla="*/ 9 w 12"/>
                <a:gd name="T15" fmla="*/ 12 h 12"/>
                <a:gd name="T16" fmla="*/ 7 w 12"/>
                <a:gd name="T17" fmla="*/ 8 h 12"/>
                <a:gd name="T18" fmla="*/ 7 w 12"/>
                <a:gd name="T19" fmla="*/ 7 h 12"/>
                <a:gd name="T20" fmla="*/ 5 w 12"/>
                <a:gd name="T21" fmla="*/ 3 h 12"/>
                <a:gd name="T22" fmla="*/ 5 w 12"/>
                <a:gd name="T23" fmla="*/ 7 h 12"/>
                <a:gd name="T24" fmla="*/ 7 w 12"/>
                <a:gd name="T2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7" y="8"/>
                  </a:move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7" y="8"/>
                  </a:lnTo>
                  <a:close/>
                  <a:moveTo>
                    <a:pt x="7" y="7"/>
                  </a:moveTo>
                  <a:lnTo>
                    <a:pt x="5" y="3"/>
                  </a:lnTo>
                  <a:lnTo>
                    <a:pt x="5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450"/>
            <p:cNvSpPr>
              <a:spLocks noEditPoints="1"/>
            </p:cNvSpPr>
            <p:nvPr/>
          </p:nvSpPr>
          <p:spPr bwMode="auto">
            <a:xfrm>
              <a:off x="5541" y="1530"/>
              <a:ext cx="10" cy="12"/>
            </a:xfrm>
            <a:custGeom>
              <a:avLst/>
              <a:gdLst>
                <a:gd name="T0" fmla="*/ 0 w 6"/>
                <a:gd name="T1" fmla="*/ 0 h 7"/>
                <a:gd name="T2" fmla="*/ 3 w 6"/>
                <a:gd name="T3" fmla="*/ 0 h 7"/>
                <a:gd name="T4" fmla="*/ 4 w 6"/>
                <a:gd name="T5" fmla="*/ 0 h 7"/>
                <a:gd name="T6" fmla="*/ 5 w 6"/>
                <a:gd name="T7" fmla="*/ 1 h 7"/>
                <a:gd name="T8" fmla="*/ 6 w 6"/>
                <a:gd name="T9" fmla="*/ 2 h 7"/>
                <a:gd name="T10" fmla="*/ 6 w 6"/>
                <a:gd name="T11" fmla="*/ 3 h 7"/>
                <a:gd name="T12" fmla="*/ 5 w 6"/>
                <a:gd name="T13" fmla="*/ 5 h 7"/>
                <a:gd name="T14" fmla="*/ 5 w 6"/>
                <a:gd name="T15" fmla="*/ 6 h 7"/>
                <a:gd name="T16" fmla="*/ 4 w 6"/>
                <a:gd name="T17" fmla="*/ 6 h 7"/>
                <a:gd name="T18" fmla="*/ 3 w 6"/>
                <a:gd name="T19" fmla="*/ 7 h 7"/>
                <a:gd name="T20" fmla="*/ 0 w 6"/>
                <a:gd name="T21" fmla="*/ 7 h 7"/>
                <a:gd name="T22" fmla="*/ 0 w 6"/>
                <a:gd name="T23" fmla="*/ 0 h 7"/>
                <a:gd name="T24" fmla="*/ 2 w 6"/>
                <a:gd name="T25" fmla="*/ 1 h 7"/>
                <a:gd name="T26" fmla="*/ 2 w 6"/>
                <a:gd name="T27" fmla="*/ 5 h 7"/>
                <a:gd name="T28" fmla="*/ 2 w 6"/>
                <a:gd name="T29" fmla="*/ 5 h 7"/>
                <a:gd name="T30" fmla="*/ 3 w 6"/>
                <a:gd name="T31" fmla="*/ 5 h 7"/>
                <a:gd name="T32" fmla="*/ 3 w 6"/>
                <a:gd name="T33" fmla="*/ 4 h 7"/>
                <a:gd name="T34" fmla="*/ 4 w 6"/>
                <a:gd name="T35" fmla="*/ 3 h 7"/>
                <a:gd name="T36" fmla="*/ 3 w 6"/>
                <a:gd name="T37" fmla="*/ 2 h 7"/>
                <a:gd name="T38" fmla="*/ 2 w 6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5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  <a:moveTo>
                    <a:pt x="2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451"/>
            <p:cNvSpPr>
              <a:spLocks/>
            </p:cNvSpPr>
            <p:nvPr/>
          </p:nvSpPr>
          <p:spPr bwMode="auto">
            <a:xfrm>
              <a:off x="5553" y="1530"/>
              <a:ext cx="8" cy="12"/>
            </a:xfrm>
            <a:custGeom>
              <a:avLst/>
              <a:gdLst>
                <a:gd name="T0" fmla="*/ 0 w 8"/>
                <a:gd name="T1" fmla="*/ 0 h 12"/>
                <a:gd name="T2" fmla="*/ 8 w 8"/>
                <a:gd name="T3" fmla="*/ 0 h 12"/>
                <a:gd name="T4" fmla="*/ 8 w 8"/>
                <a:gd name="T5" fmla="*/ 1 h 12"/>
                <a:gd name="T6" fmla="*/ 3 w 8"/>
                <a:gd name="T7" fmla="*/ 1 h 12"/>
                <a:gd name="T8" fmla="*/ 3 w 8"/>
                <a:gd name="T9" fmla="*/ 3 h 12"/>
                <a:gd name="T10" fmla="*/ 8 w 8"/>
                <a:gd name="T11" fmla="*/ 3 h 12"/>
                <a:gd name="T12" fmla="*/ 8 w 8"/>
                <a:gd name="T13" fmla="*/ 7 h 12"/>
                <a:gd name="T14" fmla="*/ 3 w 8"/>
                <a:gd name="T15" fmla="*/ 7 h 12"/>
                <a:gd name="T16" fmla="*/ 3 w 8"/>
                <a:gd name="T17" fmla="*/ 8 h 12"/>
                <a:gd name="T18" fmla="*/ 8 w 8"/>
                <a:gd name="T19" fmla="*/ 8 h 12"/>
                <a:gd name="T20" fmla="*/ 8 w 8"/>
                <a:gd name="T21" fmla="*/ 12 h 12"/>
                <a:gd name="T22" fmla="*/ 0 w 8"/>
                <a:gd name="T23" fmla="*/ 12 h 12"/>
                <a:gd name="T24" fmla="*/ 0 w 8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452"/>
            <p:cNvSpPr>
              <a:spLocks noEditPoints="1"/>
            </p:cNvSpPr>
            <p:nvPr/>
          </p:nvSpPr>
          <p:spPr bwMode="auto">
            <a:xfrm>
              <a:off x="5976" y="1777"/>
              <a:ext cx="9" cy="12"/>
            </a:xfrm>
            <a:custGeom>
              <a:avLst/>
              <a:gdLst>
                <a:gd name="T0" fmla="*/ 0 w 5"/>
                <a:gd name="T1" fmla="*/ 0 h 7"/>
                <a:gd name="T2" fmla="*/ 3 w 5"/>
                <a:gd name="T3" fmla="*/ 0 h 7"/>
                <a:gd name="T4" fmla="*/ 5 w 5"/>
                <a:gd name="T5" fmla="*/ 0 h 7"/>
                <a:gd name="T6" fmla="*/ 5 w 5"/>
                <a:gd name="T7" fmla="*/ 2 h 7"/>
                <a:gd name="T8" fmla="*/ 5 w 5"/>
                <a:gd name="T9" fmla="*/ 4 h 7"/>
                <a:gd name="T10" fmla="*/ 3 w 5"/>
                <a:gd name="T11" fmla="*/ 4 h 7"/>
                <a:gd name="T12" fmla="*/ 2 w 5"/>
                <a:gd name="T13" fmla="*/ 4 h 7"/>
                <a:gd name="T14" fmla="*/ 2 w 5"/>
                <a:gd name="T15" fmla="*/ 7 h 7"/>
                <a:gd name="T16" fmla="*/ 0 w 5"/>
                <a:gd name="T17" fmla="*/ 7 h 7"/>
                <a:gd name="T18" fmla="*/ 0 w 5"/>
                <a:gd name="T19" fmla="*/ 0 h 7"/>
                <a:gd name="T20" fmla="*/ 2 w 5"/>
                <a:gd name="T21" fmla="*/ 3 h 7"/>
                <a:gd name="T22" fmla="*/ 2 w 5"/>
                <a:gd name="T23" fmla="*/ 3 h 7"/>
                <a:gd name="T24" fmla="*/ 3 w 5"/>
                <a:gd name="T25" fmla="*/ 3 h 7"/>
                <a:gd name="T26" fmla="*/ 3 w 5"/>
                <a:gd name="T27" fmla="*/ 2 h 7"/>
                <a:gd name="T28" fmla="*/ 3 w 5"/>
                <a:gd name="T29" fmla="*/ 2 h 7"/>
                <a:gd name="T30" fmla="*/ 2 w 5"/>
                <a:gd name="T31" fmla="*/ 1 h 7"/>
                <a:gd name="T32" fmla="*/ 2 w 5"/>
                <a:gd name="T33" fmla="*/ 1 h 7"/>
                <a:gd name="T34" fmla="*/ 2 w 5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453"/>
            <p:cNvSpPr>
              <a:spLocks noEditPoints="1"/>
            </p:cNvSpPr>
            <p:nvPr/>
          </p:nvSpPr>
          <p:spPr bwMode="auto">
            <a:xfrm>
              <a:off x="5986" y="1773"/>
              <a:ext cx="11" cy="16"/>
            </a:xfrm>
            <a:custGeom>
              <a:avLst/>
              <a:gdLst>
                <a:gd name="T0" fmla="*/ 0 w 11"/>
                <a:gd name="T1" fmla="*/ 4 h 16"/>
                <a:gd name="T2" fmla="*/ 11 w 11"/>
                <a:gd name="T3" fmla="*/ 4 h 16"/>
                <a:gd name="T4" fmla="*/ 11 w 11"/>
                <a:gd name="T5" fmla="*/ 6 h 16"/>
                <a:gd name="T6" fmla="*/ 4 w 11"/>
                <a:gd name="T7" fmla="*/ 6 h 16"/>
                <a:gd name="T8" fmla="*/ 4 w 11"/>
                <a:gd name="T9" fmla="*/ 7 h 16"/>
                <a:gd name="T10" fmla="*/ 11 w 11"/>
                <a:gd name="T11" fmla="*/ 7 h 16"/>
                <a:gd name="T12" fmla="*/ 11 w 11"/>
                <a:gd name="T13" fmla="*/ 11 h 16"/>
                <a:gd name="T14" fmla="*/ 4 w 11"/>
                <a:gd name="T15" fmla="*/ 11 h 16"/>
                <a:gd name="T16" fmla="*/ 4 w 11"/>
                <a:gd name="T17" fmla="*/ 12 h 16"/>
                <a:gd name="T18" fmla="*/ 11 w 11"/>
                <a:gd name="T19" fmla="*/ 12 h 16"/>
                <a:gd name="T20" fmla="*/ 11 w 11"/>
                <a:gd name="T21" fmla="*/ 16 h 16"/>
                <a:gd name="T22" fmla="*/ 0 w 11"/>
                <a:gd name="T23" fmla="*/ 16 h 16"/>
                <a:gd name="T24" fmla="*/ 0 w 11"/>
                <a:gd name="T25" fmla="*/ 4 h 16"/>
                <a:gd name="T26" fmla="*/ 5 w 11"/>
                <a:gd name="T27" fmla="*/ 0 h 16"/>
                <a:gd name="T28" fmla="*/ 9 w 11"/>
                <a:gd name="T29" fmla="*/ 0 h 16"/>
                <a:gd name="T30" fmla="*/ 5 w 11"/>
                <a:gd name="T31" fmla="*/ 4 h 16"/>
                <a:gd name="T32" fmla="*/ 4 w 11"/>
                <a:gd name="T33" fmla="*/ 4 h 16"/>
                <a:gd name="T34" fmla="*/ 5 w 11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6">
                  <a:moveTo>
                    <a:pt x="0" y="4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0" y="16"/>
                  </a:lnTo>
                  <a:lnTo>
                    <a:pt x="0" y="4"/>
                  </a:lnTo>
                  <a:close/>
                  <a:moveTo>
                    <a:pt x="5" y="0"/>
                  </a:moveTo>
                  <a:lnTo>
                    <a:pt x="9" y="0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454"/>
            <p:cNvSpPr>
              <a:spLocks/>
            </p:cNvSpPr>
            <p:nvPr/>
          </p:nvSpPr>
          <p:spPr bwMode="auto">
            <a:xfrm>
              <a:off x="5998" y="1777"/>
              <a:ext cx="11" cy="12"/>
            </a:xfrm>
            <a:custGeom>
              <a:avLst/>
              <a:gdLst>
                <a:gd name="T0" fmla="*/ 0 w 6"/>
                <a:gd name="T1" fmla="*/ 4 h 7"/>
                <a:gd name="T2" fmla="*/ 2 w 6"/>
                <a:gd name="T3" fmla="*/ 4 h 7"/>
                <a:gd name="T4" fmla="*/ 2 w 6"/>
                <a:gd name="T5" fmla="*/ 5 h 7"/>
                <a:gd name="T6" fmla="*/ 3 w 6"/>
                <a:gd name="T7" fmla="*/ 5 h 7"/>
                <a:gd name="T8" fmla="*/ 3 w 6"/>
                <a:gd name="T9" fmla="*/ 5 h 7"/>
                <a:gd name="T10" fmla="*/ 4 w 6"/>
                <a:gd name="T11" fmla="*/ 5 h 7"/>
                <a:gd name="T12" fmla="*/ 3 w 6"/>
                <a:gd name="T13" fmla="*/ 4 h 7"/>
                <a:gd name="T14" fmla="*/ 2 w 6"/>
                <a:gd name="T15" fmla="*/ 4 h 7"/>
                <a:gd name="T16" fmla="*/ 0 w 6"/>
                <a:gd name="T17" fmla="*/ 3 h 7"/>
                <a:gd name="T18" fmla="*/ 0 w 6"/>
                <a:gd name="T19" fmla="*/ 2 h 7"/>
                <a:gd name="T20" fmla="*/ 0 w 6"/>
                <a:gd name="T21" fmla="*/ 1 h 7"/>
                <a:gd name="T22" fmla="*/ 1 w 6"/>
                <a:gd name="T23" fmla="*/ 0 h 7"/>
                <a:gd name="T24" fmla="*/ 3 w 6"/>
                <a:gd name="T25" fmla="*/ 0 h 7"/>
                <a:gd name="T26" fmla="*/ 5 w 6"/>
                <a:gd name="T27" fmla="*/ 0 h 7"/>
                <a:gd name="T28" fmla="*/ 5 w 6"/>
                <a:gd name="T29" fmla="*/ 2 h 7"/>
                <a:gd name="T30" fmla="*/ 4 w 6"/>
                <a:gd name="T31" fmla="*/ 2 h 7"/>
                <a:gd name="T32" fmla="*/ 3 w 6"/>
                <a:gd name="T33" fmla="*/ 1 h 7"/>
                <a:gd name="T34" fmla="*/ 3 w 6"/>
                <a:gd name="T35" fmla="*/ 1 h 7"/>
                <a:gd name="T36" fmla="*/ 2 w 6"/>
                <a:gd name="T37" fmla="*/ 1 h 7"/>
                <a:gd name="T38" fmla="*/ 2 w 6"/>
                <a:gd name="T39" fmla="*/ 2 h 7"/>
                <a:gd name="T40" fmla="*/ 2 w 6"/>
                <a:gd name="T41" fmla="*/ 2 h 7"/>
                <a:gd name="T42" fmla="*/ 3 w 6"/>
                <a:gd name="T43" fmla="*/ 2 h 7"/>
                <a:gd name="T44" fmla="*/ 5 w 6"/>
                <a:gd name="T45" fmla="*/ 3 h 7"/>
                <a:gd name="T46" fmla="*/ 5 w 6"/>
                <a:gd name="T47" fmla="*/ 3 h 7"/>
                <a:gd name="T48" fmla="*/ 6 w 6"/>
                <a:gd name="T49" fmla="*/ 4 h 7"/>
                <a:gd name="T50" fmla="*/ 5 w 6"/>
                <a:gd name="T51" fmla="*/ 6 h 7"/>
                <a:gd name="T52" fmla="*/ 4 w 6"/>
                <a:gd name="T53" fmla="*/ 6 h 7"/>
                <a:gd name="T54" fmla="*/ 3 w 6"/>
                <a:gd name="T55" fmla="*/ 7 h 7"/>
                <a:gd name="T56" fmla="*/ 0 w 6"/>
                <a:gd name="T57" fmla="*/ 6 h 7"/>
                <a:gd name="T58" fmla="*/ 0 w 6"/>
                <a:gd name="T5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1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455"/>
            <p:cNvSpPr>
              <a:spLocks/>
            </p:cNvSpPr>
            <p:nvPr/>
          </p:nvSpPr>
          <p:spPr bwMode="auto">
            <a:xfrm>
              <a:off x="6009" y="1777"/>
              <a:ext cx="10" cy="12"/>
            </a:xfrm>
            <a:custGeom>
              <a:avLst/>
              <a:gdLst>
                <a:gd name="T0" fmla="*/ 0 w 6"/>
                <a:gd name="T1" fmla="*/ 4 h 7"/>
                <a:gd name="T2" fmla="*/ 2 w 6"/>
                <a:gd name="T3" fmla="*/ 4 h 7"/>
                <a:gd name="T4" fmla="*/ 3 w 6"/>
                <a:gd name="T5" fmla="*/ 5 h 7"/>
                <a:gd name="T6" fmla="*/ 3 w 6"/>
                <a:gd name="T7" fmla="*/ 5 h 7"/>
                <a:gd name="T8" fmla="*/ 4 w 6"/>
                <a:gd name="T9" fmla="*/ 5 h 7"/>
                <a:gd name="T10" fmla="*/ 4 w 6"/>
                <a:gd name="T11" fmla="*/ 5 h 7"/>
                <a:gd name="T12" fmla="*/ 4 w 6"/>
                <a:gd name="T13" fmla="*/ 4 h 7"/>
                <a:gd name="T14" fmla="*/ 3 w 6"/>
                <a:gd name="T15" fmla="*/ 4 h 7"/>
                <a:gd name="T16" fmla="*/ 1 w 6"/>
                <a:gd name="T17" fmla="*/ 3 h 7"/>
                <a:gd name="T18" fmla="*/ 1 w 6"/>
                <a:gd name="T19" fmla="*/ 2 h 7"/>
                <a:gd name="T20" fmla="*/ 1 w 6"/>
                <a:gd name="T21" fmla="*/ 1 h 7"/>
                <a:gd name="T22" fmla="*/ 2 w 6"/>
                <a:gd name="T23" fmla="*/ 0 h 7"/>
                <a:gd name="T24" fmla="*/ 3 w 6"/>
                <a:gd name="T25" fmla="*/ 0 h 7"/>
                <a:gd name="T26" fmla="*/ 5 w 6"/>
                <a:gd name="T27" fmla="*/ 0 h 7"/>
                <a:gd name="T28" fmla="*/ 6 w 6"/>
                <a:gd name="T29" fmla="*/ 2 h 7"/>
                <a:gd name="T30" fmla="*/ 4 w 6"/>
                <a:gd name="T31" fmla="*/ 2 h 7"/>
                <a:gd name="T32" fmla="*/ 4 w 6"/>
                <a:gd name="T33" fmla="*/ 1 h 7"/>
                <a:gd name="T34" fmla="*/ 3 w 6"/>
                <a:gd name="T35" fmla="*/ 1 h 7"/>
                <a:gd name="T36" fmla="*/ 3 w 6"/>
                <a:gd name="T37" fmla="*/ 1 h 7"/>
                <a:gd name="T38" fmla="*/ 2 w 6"/>
                <a:gd name="T39" fmla="*/ 2 h 7"/>
                <a:gd name="T40" fmla="*/ 3 w 6"/>
                <a:gd name="T41" fmla="*/ 2 h 7"/>
                <a:gd name="T42" fmla="*/ 3 w 6"/>
                <a:gd name="T43" fmla="*/ 2 h 7"/>
                <a:gd name="T44" fmla="*/ 5 w 6"/>
                <a:gd name="T45" fmla="*/ 3 h 7"/>
                <a:gd name="T46" fmla="*/ 6 w 6"/>
                <a:gd name="T47" fmla="*/ 3 h 7"/>
                <a:gd name="T48" fmla="*/ 6 w 6"/>
                <a:gd name="T49" fmla="*/ 4 h 7"/>
                <a:gd name="T50" fmla="*/ 6 w 6"/>
                <a:gd name="T51" fmla="*/ 6 h 7"/>
                <a:gd name="T52" fmla="*/ 5 w 6"/>
                <a:gd name="T53" fmla="*/ 6 h 7"/>
                <a:gd name="T54" fmla="*/ 3 w 6"/>
                <a:gd name="T55" fmla="*/ 7 h 7"/>
                <a:gd name="T56" fmla="*/ 1 w 6"/>
                <a:gd name="T57" fmla="*/ 6 h 7"/>
                <a:gd name="T58" fmla="*/ 0 w 6"/>
                <a:gd name="T5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Rectangle 456"/>
            <p:cNvSpPr>
              <a:spLocks noChangeArrowheads="1"/>
            </p:cNvSpPr>
            <p:nvPr/>
          </p:nvSpPr>
          <p:spPr bwMode="auto">
            <a:xfrm>
              <a:off x="6021" y="1777"/>
              <a:ext cx="3" cy="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457"/>
            <p:cNvSpPr>
              <a:spLocks/>
            </p:cNvSpPr>
            <p:nvPr/>
          </p:nvSpPr>
          <p:spPr bwMode="auto">
            <a:xfrm>
              <a:off x="6027" y="1777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6 w 12"/>
                <a:gd name="T3" fmla="*/ 0 h 12"/>
                <a:gd name="T4" fmla="*/ 7 w 12"/>
                <a:gd name="T5" fmla="*/ 7 h 12"/>
                <a:gd name="T6" fmla="*/ 9 w 12"/>
                <a:gd name="T7" fmla="*/ 0 h 12"/>
                <a:gd name="T8" fmla="*/ 12 w 12"/>
                <a:gd name="T9" fmla="*/ 0 h 12"/>
                <a:gd name="T10" fmla="*/ 12 w 12"/>
                <a:gd name="T11" fmla="*/ 12 h 12"/>
                <a:gd name="T12" fmla="*/ 11 w 12"/>
                <a:gd name="T13" fmla="*/ 12 h 12"/>
                <a:gd name="T14" fmla="*/ 11 w 12"/>
                <a:gd name="T15" fmla="*/ 3 h 12"/>
                <a:gd name="T16" fmla="*/ 7 w 12"/>
                <a:gd name="T17" fmla="*/ 12 h 12"/>
                <a:gd name="T18" fmla="*/ 6 w 12"/>
                <a:gd name="T19" fmla="*/ 12 h 12"/>
                <a:gd name="T20" fmla="*/ 4 w 12"/>
                <a:gd name="T21" fmla="*/ 3 h 12"/>
                <a:gd name="T22" fmla="*/ 4 w 12"/>
                <a:gd name="T23" fmla="*/ 12 h 12"/>
                <a:gd name="T24" fmla="*/ 0 w 12"/>
                <a:gd name="T25" fmla="*/ 12 h 12"/>
                <a:gd name="T26" fmla="*/ 0 w 12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7" y="7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3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458"/>
            <p:cNvSpPr>
              <a:spLocks noEditPoints="1"/>
            </p:cNvSpPr>
            <p:nvPr/>
          </p:nvSpPr>
          <p:spPr bwMode="auto">
            <a:xfrm>
              <a:off x="6041" y="1777"/>
              <a:ext cx="12" cy="12"/>
            </a:xfrm>
            <a:custGeom>
              <a:avLst/>
              <a:gdLst>
                <a:gd name="T0" fmla="*/ 0 w 7"/>
                <a:gd name="T1" fmla="*/ 3 h 7"/>
                <a:gd name="T2" fmla="*/ 1 w 7"/>
                <a:gd name="T3" fmla="*/ 1 h 7"/>
                <a:gd name="T4" fmla="*/ 4 w 7"/>
                <a:gd name="T5" fmla="*/ 0 h 7"/>
                <a:gd name="T6" fmla="*/ 6 w 7"/>
                <a:gd name="T7" fmla="*/ 1 h 7"/>
                <a:gd name="T8" fmla="*/ 7 w 7"/>
                <a:gd name="T9" fmla="*/ 3 h 7"/>
                <a:gd name="T10" fmla="*/ 7 w 7"/>
                <a:gd name="T11" fmla="*/ 5 h 7"/>
                <a:gd name="T12" fmla="*/ 6 w 7"/>
                <a:gd name="T13" fmla="*/ 6 h 7"/>
                <a:gd name="T14" fmla="*/ 4 w 7"/>
                <a:gd name="T15" fmla="*/ 7 h 7"/>
                <a:gd name="T16" fmla="*/ 2 w 7"/>
                <a:gd name="T17" fmla="*/ 6 h 7"/>
                <a:gd name="T18" fmla="*/ 1 w 7"/>
                <a:gd name="T19" fmla="*/ 5 h 7"/>
                <a:gd name="T20" fmla="*/ 0 w 7"/>
                <a:gd name="T21" fmla="*/ 3 h 7"/>
                <a:gd name="T22" fmla="*/ 2 w 7"/>
                <a:gd name="T23" fmla="*/ 3 h 7"/>
                <a:gd name="T24" fmla="*/ 3 w 7"/>
                <a:gd name="T25" fmla="*/ 5 h 7"/>
                <a:gd name="T26" fmla="*/ 4 w 7"/>
                <a:gd name="T27" fmla="*/ 5 h 7"/>
                <a:gd name="T28" fmla="*/ 5 w 7"/>
                <a:gd name="T29" fmla="*/ 5 h 7"/>
                <a:gd name="T30" fmla="*/ 5 w 7"/>
                <a:gd name="T31" fmla="*/ 3 h 7"/>
                <a:gd name="T32" fmla="*/ 5 w 7"/>
                <a:gd name="T33" fmla="*/ 2 h 7"/>
                <a:gd name="T34" fmla="*/ 4 w 7"/>
                <a:gd name="T35" fmla="*/ 1 h 7"/>
                <a:gd name="T36" fmla="*/ 3 w 7"/>
                <a:gd name="T37" fmla="*/ 2 h 7"/>
                <a:gd name="T38" fmla="*/ 2 w 7"/>
                <a:gd name="T3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lose/>
                  <a:moveTo>
                    <a:pt x="2" y="3"/>
                  </a:move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Freeform 459"/>
            <p:cNvSpPr>
              <a:spLocks/>
            </p:cNvSpPr>
            <p:nvPr/>
          </p:nvSpPr>
          <p:spPr bwMode="auto">
            <a:xfrm>
              <a:off x="5236" y="2738"/>
              <a:ext cx="8" cy="12"/>
            </a:xfrm>
            <a:custGeom>
              <a:avLst/>
              <a:gdLst>
                <a:gd name="T0" fmla="*/ 0 w 8"/>
                <a:gd name="T1" fmla="*/ 0 h 12"/>
                <a:gd name="T2" fmla="*/ 8 w 8"/>
                <a:gd name="T3" fmla="*/ 0 h 12"/>
                <a:gd name="T4" fmla="*/ 8 w 8"/>
                <a:gd name="T5" fmla="*/ 2 h 12"/>
                <a:gd name="T6" fmla="*/ 3 w 8"/>
                <a:gd name="T7" fmla="*/ 2 h 12"/>
                <a:gd name="T8" fmla="*/ 3 w 8"/>
                <a:gd name="T9" fmla="*/ 5 h 12"/>
                <a:gd name="T10" fmla="*/ 7 w 8"/>
                <a:gd name="T11" fmla="*/ 5 h 12"/>
                <a:gd name="T12" fmla="*/ 7 w 8"/>
                <a:gd name="T13" fmla="*/ 7 h 12"/>
                <a:gd name="T14" fmla="*/ 3 w 8"/>
                <a:gd name="T15" fmla="*/ 7 h 12"/>
                <a:gd name="T16" fmla="*/ 3 w 8"/>
                <a:gd name="T17" fmla="*/ 12 h 12"/>
                <a:gd name="T18" fmla="*/ 0 w 8"/>
                <a:gd name="T19" fmla="*/ 12 h 12"/>
                <a:gd name="T20" fmla="*/ 0 w 8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Rectangle 460"/>
            <p:cNvSpPr>
              <a:spLocks noChangeArrowheads="1"/>
            </p:cNvSpPr>
            <p:nvPr/>
          </p:nvSpPr>
          <p:spPr bwMode="auto">
            <a:xfrm>
              <a:off x="5246" y="2738"/>
              <a:ext cx="4" cy="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Freeform 461"/>
            <p:cNvSpPr>
              <a:spLocks/>
            </p:cNvSpPr>
            <p:nvPr/>
          </p:nvSpPr>
          <p:spPr bwMode="auto">
            <a:xfrm>
              <a:off x="5251" y="2738"/>
              <a:ext cx="11" cy="12"/>
            </a:xfrm>
            <a:custGeom>
              <a:avLst/>
              <a:gdLst>
                <a:gd name="T0" fmla="*/ 0 w 11"/>
                <a:gd name="T1" fmla="*/ 0 h 12"/>
                <a:gd name="T2" fmla="*/ 4 w 11"/>
                <a:gd name="T3" fmla="*/ 0 h 12"/>
                <a:gd name="T4" fmla="*/ 4 w 11"/>
                <a:gd name="T5" fmla="*/ 8 h 12"/>
                <a:gd name="T6" fmla="*/ 11 w 11"/>
                <a:gd name="T7" fmla="*/ 8 h 12"/>
                <a:gd name="T8" fmla="*/ 11 w 11"/>
                <a:gd name="T9" fmla="*/ 12 h 12"/>
                <a:gd name="T10" fmla="*/ 0 w 11"/>
                <a:gd name="T11" fmla="*/ 12 h 12"/>
                <a:gd name="T12" fmla="*/ 0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4" y="0"/>
                  </a:lnTo>
                  <a:lnTo>
                    <a:pt x="4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" name="Freeform 462"/>
            <p:cNvSpPr>
              <a:spLocks/>
            </p:cNvSpPr>
            <p:nvPr/>
          </p:nvSpPr>
          <p:spPr bwMode="auto">
            <a:xfrm>
              <a:off x="5263" y="2738"/>
              <a:ext cx="11" cy="12"/>
            </a:xfrm>
            <a:custGeom>
              <a:avLst/>
              <a:gdLst>
                <a:gd name="T0" fmla="*/ 0 w 11"/>
                <a:gd name="T1" fmla="*/ 0 h 12"/>
                <a:gd name="T2" fmla="*/ 4 w 11"/>
                <a:gd name="T3" fmla="*/ 0 h 12"/>
                <a:gd name="T4" fmla="*/ 4 w 11"/>
                <a:gd name="T5" fmla="*/ 3 h 12"/>
                <a:gd name="T6" fmla="*/ 7 w 11"/>
                <a:gd name="T7" fmla="*/ 3 h 12"/>
                <a:gd name="T8" fmla="*/ 7 w 11"/>
                <a:gd name="T9" fmla="*/ 0 h 12"/>
                <a:gd name="T10" fmla="*/ 11 w 11"/>
                <a:gd name="T11" fmla="*/ 0 h 12"/>
                <a:gd name="T12" fmla="*/ 11 w 11"/>
                <a:gd name="T13" fmla="*/ 12 h 12"/>
                <a:gd name="T14" fmla="*/ 7 w 11"/>
                <a:gd name="T15" fmla="*/ 12 h 12"/>
                <a:gd name="T16" fmla="*/ 7 w 11"/>
                <a:gd name="T17" fmla="*/ 7 h 12"/>
                <a:gd name="T18" fmla="*/ 4 w 11"/>
                <a:gd name="T19" fmla="*/ 7 h 12"/>
                <a:gd name="T20" fmla="*/ 4 w 11"/>
                <a:gd name="T21" fmla="*/ 12 h 12"/>
                <a:gd name="T22" fmla="*/ 0 w 11"/>
                <a:gd name="T23" fmla="*/ 12 h 12"/>
                <a:gd name="T24" fmla="*/ 0 w 1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463"/>
            <p:cNvSpPr>
              <a:spLocks noEditPoints="1"/>
            </p:cNvSpPr>
            <p:nvPr/>
          </p:nvSpPr>
          <p:spPr bwMode="auto">
            <a:xfrm>
              <a:off x="5275" y="2738"/>
              <a:ext cx="12" cy="12"/>
            </a:xfrm>
            <a:custGeom>
              <a:avLst/>
              <a:gdLst>
                <a:gd name="T0" fmla="*/ 0 w 7"/>
                <a:gd name="T1" fmla="*/ 3 h 7"/>
                <a:gd name="T2" fmla="*/ 1 w 7"/>
                <a:gd name="T3" fmla="*/ 1 h 7"/>
                <a:gd name="T4" fmla="*/ 3 w 7"/>
                <a:gd name="T5" fmla="*/ 0 h 7"/>
                <a:gd name="T6" fmla="*/ 6 w 7"/>
                <a:gd name="T7" fmla="*/ 1 h 7"/>
                <a:gd name="T8" fmla="*/ 7 w 7"/>
                <a:gd name="T9" fmla="*/ 3 h 7"/>
                <a:gd name="T10" fmla="*/ 6 w 7"/>
                <a:gd name="T11" fmla="*/ 5 h 7"/>
                <a:gd name="T12" fmla="*/ 5 w 7"/>
                <a:gd name="T13" fmla="*/ 6 h 7"/>
                <a:gd name="T14" fmla="*/ 3 w 7"/>
                <a:gd name="T15" fmla="*/ 7 h 7"/>
                <a:gd name="T16" fmla="*/ 2 w 7"/>
                <a:gd name="T17" fmla="*/ 6 h 7"/>
                <a:gd name="T18" fmla="*/ 0 w 7"/>
                <a:gd name="T19" fmla="*/ 5 h 7"/>
                <a:gd name="T20" fmla="*/ 0 w 7"/>
                <a:gd name="T21" fmla="*/ 3 h 7"/>
                <a:gd name="T22" fmla="*/ 2 w 7"/>
                <a:gd name="T23" fmla="*/ 3 h 7"/>
                <a:gd name="T24" fmla="*/ 2 w 7"/>
                <a:gd name="T25" fmla="*/ 5 h 7"/>
                <a:gd name="T26" fmla="*/ 3 w 7"/>
                <a:gd name="T27" fmla="*/ 5 h 7"/>
                <a:gd name="T28" fmla="*/ 4 w 7"/>
                <a:gd name="T29" fmla="*/ 5 h 7"/>
                <a:gd name="T30" fmla="*/ 5 w 7"/>
                <a:gd name="T31" fmla="*/ 3 h 7"/>
                <a:gd name="T32" fmla="*/ 4 w 7"/>
                <a:gd name="T33" fmla="*/ 2 h 7"/>
                <a:gd name="T34" fmla="*/ 3 w 7"/>
                <a:gd name="T35" fmla="*/ 1 h 7"/>
                <a:gd name="T36" fmla="*/ 2 w 7"/>
                <a:gd name="T37" fmla="*/ 2 h 7"/>
                <a:gd name="T38" fmla="*/ 2 w 7"/>
                <a:gd name="T3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464"/>
            <p:cNvSpPr>
              <a:spLocks/>
            </p:cNvSpPr>
            <p:nvPr/>
          </p:nvSpPr>
          <p:spPr bwMode="auto">
            <a:xfrm>
              <a:off x="5808" y="2216"/>
              <a:ext cx="9" cy="12"/>
            </a:xfrm>
            <a:custGeom>
              <a:avLst/>
              <a:gdLst>
                <a:gd name="T0" fmla="*/ 0 w 9"/>
                <a:gd name="T1" fmla="*/ 0 h 12"/>
                <a:gd name="T2" fmla="*/ 9 w 9"/>
                <a:gd name="T3" fmla="*/ 0 h 12"/>
                <a:gd name="T4" fmla="*/ 9 w 9"/>
                <a:gd name="T5" fmla="*/ 2 h 12"/>
                <a:gd name="T6" fmla="*/ 4 w 9"/>
                <a:gd name="T7" fmla="*/ 2 h 12"/>
                <a:gd name="T8" fmla="*/ 4 w 9"/>
                <a:gd name="T9" fmla="*/ 5 h 12"/>
                <a:gd name="T10" fmla="*/ 9 w 9"/>
                <a:gd name="T11" fmla="*/ 5 h 12"/>
                <a:gd name="T12" fmla="*/ 9 w 9"/>
                <a:gd name="T13" fmla="*/ 7 h 12"/>
                <a:gd name="T14" fmla="*/ 4 w 9"/>
                <a:gd name="T15" fmla="*/ 7 h 12"/>
                <a:gd name="T16" fmla="*/ 4 w 9"/>
                <a:gd name="T17" fmla="*/ 12 h 12"/>
                <a:gd name="T18" fmla="*/ 0 w 9"/>
                <a:gd name="T19" fmla="*/ 12 h 12"/>
                <a:gd name="T20" fmla="*/ 0 w 9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4" y="7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465"/>
            <p:cNvSpPr>
              <a:spLocks noEditPoints="1"/>
            </p:cNvSpPr>
            <p:nvPr/>
          </p:nvSpPr>
          <p:spPr bwMode="auto">
            <a:xfrm>
              <a:off x="5817" y="2216"/>
              <a:ext cx="12" cy="12"/>
            </a:xfrm>
            <a:custGeom>
              <a:avLst/>
              <a:gdLst>
                <a:gd name="T0" fmla="*/ 7 w 12"/>
                <a:gd name="T1" fmla="*/ 9 h 12"/>
                <a:gd name="T2" fmla="*/ 3 w 12"/>
                <a:gd name="T3" fmla="*/ 9 h 12"/>
                <a:gd name="T4" fmla="*/ 3 w 12"/>
                <a:gd name="T5" fmla="*/ 12 h 12"/>
                <a:gd name="T6" fmla="*/ 0 w 12"/>
                <a:gd name="T7" fmla="*/ 12 h 12"/>
                <a:gd name="T8" fmla="*/ 3 w 12"/>
                <a:gd name="T9" fmla="*/ 0 h 12"/>
                <a:gd name="T10" fmla="*/ 7 w 12"/>
                <a:gd name="T11" fmla="*/ 0 h 12"/>
                <a:gd name="T12" fmla="*/ 12 w 12"/>
                <a:gd name="T13" fmla="*/ 12 h 12"/>
                <a:gd name="T14" fmla="*/ 8 w 12"/>
                <a:gd name="T15" fmla="*/ 12 h 12"/>
                <a:gd name="T16" fmla="*/ 7 w 12"/>
                <a:gd name="T17" fmla="*/ 9 h 12"/>
                <a:gd name="T18" fmla="*/ 7 w 12"/>
                <a:gd name="T19" fmla="*/ 7 h 12"/>
                <a:gd name="T20" fmla="*/ 5 w 12"/>
                <a:gd name="T21" fmla="*/ 4 h 12"/>
                <a:gd name="T22" fmla="*/ 5 w 12"/>
                <a:gd name="T23" fmla="*/ 7 h 12"/>
                <a:gd name="T24" fmla="*/ 7 w 12"/>
                <a:gd name="T2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7" y="9"/>
                  </a:moveTo>
                  <a:lnTo>
                    <a:pt x="3" y="9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7" y="9"/>
                  </a:lnTo>
                  <a:close/>
                  <a:moveTo>
                    <a:pt x="7" y="7"/>
                  </a:move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466"/>
            <p:cNvSpPr>
              <a:spLocks/>
            </p:cNvSpPr>
            <p:nvPr/>
          </p:nvSpPr>
          <p:spPr bwMode="auto">
            <a:xfrm>
              <a:off x="5830" y="2216"/>
              <a:ext cx="9" cy="12"/>
            </a:xfrm>
            <a:custGeom>
              <a:avLst/>
              <a:gdLst>
                <a:gd name="T0" fmla="*/ 0 w 9"/>
                <a:gd name="T1" fmla="*/ 0 h 12"/>
                <a:gd name="T2" fmla="*/ 4 w 9"/>
                <a:gd name="T3" fmla="*/ 0 h 12"/>
                <a:gd name="T4" fmla="*/ 4 w 9"/>
                <a:gd name="T5" fmla="*/ 9 h 12"/>
                <a:gd name="T6" fmla="*/ 9 w 9"/>
                <a:gd name="T7" fmla="*/ 9 h 12"/>
                <a:gd name="T8" fmla="*/ 9 w 9"/>
                <a:gd name="T9" fmla="*/ 12 h 12"/>
                <a:gd name="T10" fmla="*/ 0 w 9"/>
                <a:gd name="T11" fmla="*/ 12 h 12"/>
                <a:gd name="T12" fmla="*/ 0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467"/>
            <p:cNvSpPr>
              <a:spLocks/>
            </p:cNvSpPr>
            <p:nvPr/>
          </p:nvSpPr>
          <p:spPr bwMode="auto">
            <a:xfrm>
              <a:off x="5841" y="2216"/>
              <a:ext cx="10" cy="12"/>
            </a:xfrm>
            <a:custGeom>
              <a:avLst/>
              <a:gdLst>
                <a:gd name="T0" fmla="*/ 0 w 10"/>
                <a:gd name="T1" fmla="*/ 0 h 12"/>
                <a:gd name="T2" fmla="*/ 3 w 10"/>
                <a:gd name="T3" fmla="*/ 0 h 12"/>
                <a:gd name="T4" fmla="*/ 3 w 10"/>
                <a:gd name="T5" fmla="*/ 4 h 12"/>
                <a:gd name="T6" fmla="*/ 7 w 10"/>
                <a:gd name="T7" fmla="*/ 4 h 12"/>
                <a:gd name="T8" fmla="*/ 7 w 10"/>
                <a:gd name="T9" fmla="*/ 0 h 12"/>
                <a:gd name="T10" fmla="*/ 10 w 10"/>
                <a:gd name="T11" fmla="*/ 0 h 12"/>
                <a:gd name="T12" fmla="*/ 10 w 10"/>
                <a:gd name="T13" fmla="*/ 12 h 12"/>
                <a:gd name="T14" fmla="*/ 7 w 10"/>
                <a:gd name="T15" fmla="*/ 12 h 12"/>
                <a:gd name="T16" fmla="*/ 7 w 10"/>
                <a:gd name="T17" fmla="*/ 7 h 12"/>
                <a:gd name="T18" fmla="*/ 3 w 10"/>
                <a:gd name="T19" fmla="*/ 7 h 12"/>
                <a:gd name="T20" fmla="*/ 3 w 10"/>
                <a:gd name="T21" fmla="*/ 12 h 12"/>
                <a:gd name="T22" fmla="*/ 0 w 10"/>
                <a:gd name="T23" fmla="*/ 12 h 12"/>
                <a:gd name="T24" fmla="*/ 0 w 1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468"/>
            <p:cNvSpPr>
              <a:spLocks noEditPoints="1"/>
            </p:cNvSpPr>
            <p:nvPr/>
          </p:nvSpPr>
          <p:spPr bwMode="auto">
            <a:xfrm>
              <a:off x="5853" y="2216"/>
              <a:ext cx="12" cy="12"/>
            </a:xfrm>
            <a:custGeom>
              <a:avLst/>
              <a:gdLst>
                <a:gd name="T0" fmla="*/ 6 w 12"/>
                <a:gd name="T1" fmla="*/ 9 h 12"/>
                <a:gd name="T2" fmla="*/ 3 w 12"/>
                <a:gd name="T3" fmla="*/ 9 h 12"/>
                <a:gd name="T4" fmla="*/ 3 w 12"/>
                <a:gd name="T5" fmla="*/ 12 h 12"/>
                <a:gd name="T6" fmla="*/ 0 w 12"/>
                <a:gd name="T7" fmla="*/ 12 h 12"/>
                <a:gd name="T8" fmla="*/ 3 w 12"/>
                <a:gd name="T9" fmla="*/ 0 h 12"/>
                <a:gd name="T10" fmla="*/ 6 w 12"/>
                <a:gd name="T11" fmla="*/ 0 h 12"/>
                <a:gd name="T12" fmla="*/ 12 w 12"/>
                <a:gd name="T13" fmla="*/ 12 h 12"/>
                <a:gd name="T14" fmla="*/ 8 w 12"/>
                <a:gd name="T15" fmla="*/ 12 h 12"/>
                <a:gd name="T16" fmla="*/ 6 w 12"/>
                <a:gd name="T17" fmla="*/ 9 h 12"/>
                <a:gd name="T18" fmla="*/ 6 w 12"/>
                <a:gd name="T19" fmla="*/ 7 h 12"/>
                <a:gd name="T20" fmla="*/ 5 w 12"/>
                <a:gd name="T21" fmla="*/ 4 h 12"/>
                <a:gd name="T22" fmla="*/ 5 w 12"/>
                <a:gd name="T23" fmla="*/ 7 h 12"/>
                <a:gd name="T24" fmla="*/ 6 w 12"/>
                <a:gd name="T2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6" y="9"/>
                  </a:moveTo>
                  <a:lnTo>
                    <a:pt x="3" y="9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3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6" y="9"/>
                  </a:lnTo>
                  <a:close/>
                  <a:moveTo>
                    <a:pt x="6" y="7"/>
                  </a:moveTo>
                  <a:lnTo>
                    <a:pt x="5" y="4"/>
                  </a:lnTo>
                  <a:lnTo>
                    <a:pt x="5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Freeform 469"/>
            <p:cNvSpPr>
              <a:spLocks noEditPoints="1"/>
            </p:cNvSpPr>
            <p:nvPr/>
          </p:nvSpPr>
          <p:spPr bwMode="auto">
            <a:xfrm>
              <a:off x="5267" y="2463"/>
              <a:ext cx="10" cy="12"/>
            </a:xfrm>
            <a:custGeom>
              <a:avLst/>
              <a:gdLst>
                <a:gd name="T0" fmla="*/ 0 w 6"/>
                <a:gd name="T1" fmla="*/ 0 h 7"/>
                <a:gd name="T2" fmla="*/ 3 w 6"/>
                <a:gd name="T3" fmla="*/ 0 h 7"/>
                <a:gd name="T4" fmla="*/ 4 w 6"/>
                <a:gd name="T5" fmla="*/ 0 h 7"/>
                <a:gd name="T6" fmla="*/ 5 w 6"/>
                <a:gd name="T7" fmla="*/ 1 h 7"/>
                <a:gd name="T8" fmla="*/ 6 w 6"/>
                <a:gd name="T9" fmla="*/ 2 h 7"/>
                <a:gd name="T10" fmla="*/ 6 w 6"/>
                <a:gd name="T11" fmla="*/ 3 h 7"/>
                <a:gd name="T12" fmla="*/ 6 w 6"/>
                <a:gd name="T13" fmla="*/ 5 h 7"/>
                <a:gd name="T14" fmla="*/ 5 w 6"/>
                <a:gd name="T15" fmla="*/ 6 h 7"/>
                <a:gd name="T16" fmla="*/ 4 w 6"/>
                <a:gd name="T17" fmla="*/ 6 h 7"/>
                <a:gd name="T18" fmla="*/ 3 w 6"/>
                <a:gd name="T19" fmla="*/ 7 h 7"/>
                <a:gd name="T20" fmla="*/ 0 w 6"/>
                <a:gd name="T21" fmla="*/ 7 h 7"/>
                <a:gd name="T22" fmla="*/ 0 w 6"/>
                <a:gd name="T23" fmla="*/ 0 h 7"/>
                <a:gd name="T24" fmla="*/ 2 w 6"/>
                <a:gd name="T25" fmla="*/ 1 h 7"/>
                <a:gd name="T26" fmla="*/ 2 w 6"/>
                <a:gd name="T27" fmla="*/ 5 h 7"/>
                <a:gd name="T28" fmla="*/ 2 w 6"/>
                <a:gd name="T29" fmla="*/ 5 h 7"/>
                <a:gd name="T30" fmla="*/ 3 w 6"/>
                <a:gd name="T31" fmla="*/ 5 h 7"/>
                <a:gd name="T32" fmla="*/ 4 w 6"/>
                <a:gd name="T33" fmla="*/ 4 h 7"/>
                <a:gd name="T34" fmla="*/ 4 w 6"/>
                <a:gd name="T35" fmla="*/ 3 h 7"/>
                <a:gd name="T36" fmla="*/ 3 w 6"/>
                <a:gd name="T37" fmla="*/ 2 h 7"/>
                <a:gd name="T38" fmla="*/ 2 w 6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  <a:moveTo>
                    <a:pt x="2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Freeform 470"/>
            <p:cNvSpPr>
              <a:spLocks noEditPoints="1"/>
            </p:cNvSpPr>
            <p:nvPr/>
          </p:nvSpPr>
          <p:spPr bwMode="auto">
            <a:xfrm>
              <a:off x="5279" y="2463"/>
              <a:ext cx="10" cy="12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1 h 7"/>
                <a:gd name="T4" fmla="*/ 3 w 6"/>
                <a:gd name="T5" fmla="*/ 0 h 7"/>
                <a:gd name="T6" fmla="*/ 6 w 6"/>
                <a:gd name="T7" fmla="*/ 1 h 7"/>
                <a:gd name="T8" fmla="*/ 6 w 6"/>
                <a:gd name="T9" fmla="*/ 3 h 7"/>
                <a:gd name="T10" fmla="*/ 6 w 6"/>
                <a:gd name="T11" fmla="*/ 5 h 7"/>
                <a:gd name="T12" fmla="*/ 5 w 6"/>
                <a:gd name="T13" fmla="*/ 6 h 7"/>
                <a:gd name="T14" fmla="*/ 3 w 6"/>
                <a:gd name="T15" fmla="*/ 7 h 7"/>
                <a:gd name="T16" fmla="*/ 1 w 6"/>
                <a:gd name="T17" fmla="*/ 6 h 7"/>
                <a:gd name="T18" fmla="*/ 0 w 6"/>
                <a:gd name="T19" fmla="*/ 5 h 7"/>
                <a:gd name="T20" fmla="*/ 0 w 6"/>
                <a:gd name="T21" fmla="*/ 3 h 7"/>
                <a:gd name="T22" fmla="*/ 2 w 6"/>
                <a:gd name="T23" fmla="*/ 3 h 7"/>
                <a:gd name="T24" fmla="*/ 2 w 6"/>
                <a:gd name="T25" fmla="*/ 5 h 7"/>
                <a:gd name="T26" fmla="*/ 3 w 6"/>
                <a:gd name="T27" fmla="*/ 5 h 7"/>
                <a:gd name="T28" fmla="*/ 4 w 6"/>
                <a:gd name="T29" fmla="*/ 5 h 7"/>
                <a:gd name="T30" fmla="*/ 4 w 6"/>
                <a:gd name="T31" fmla="*/ 3 h 7"/>
                <a:gd name="T32" fmla="*/ 4 w 6"/>
                <a:gd name="T33" fmla="*/ 2 h 7"/>
                <a:gd name="T34" fmla="*/ 3 w 6"/>
                <a:gd name="T35" fmla="*/ 1 h 7"/>
                <a:gd name="T36" fmla="*/ 2 w 6"/>
                <a:gd name="T37" fmla="*/ 2 h 7"/>
                <a:gd name="T38" fmla="*/ 2 w 6"/>
                <a:gd name="T3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Freeform 471"/>
            <p:cNvSpPr>
              <a:spLocks/>
            </p:cNvSpPr>
            <p:nvPr/>
          </p:nvSpPr>
          <p:spPr bwMode="auto">
            <a:xfrm>
              <a:off x="5292" y="2463"/>
              <a:ext cx="11" cy="12"/>
            </a:xfrm>
            <a:custGeom>
              <a:avLst/>
              <a:gdLst>
                <a:gd name="T0" fmla="*/ 0 w 11"/>
                <a:gd name="T1" fmla="*/ 0 h 12"/>
                <a:gd name="T2" fmla="*/ 2 w 11"/>
                <a:gd name="T3" fmla="*/ 0 h 12"/>
                <a:gd name="T4" fmla="*/ 7 w 11"/>
                <a:gd name="T5" fmla="*/ 7 h 12"/>
                <a:gd name="T6" fmla="*/ 7 w 11"/>
                <a:gd name="T7" fmla="*/ 0 h 12"/>
                <a:gd name="T8" fmla="*/ 11 w 11"/>
                <a:gd name="T9" fmla="*/ 0 h 12"/>
                <a:gd name="T10" fmla="*/ 11 w 11"/>
                <a:gd name="T11" fmla="*/ 12 h 12"/>
                <a:gd name="T12" fmla="*/ 7 w 11"/>
                <a:gd name="T13" fmla="*/ 12 h 12"/>
                <a:gd name="T14" fmla="*/ 2 w 11"/>
                <a:gd name="T15" fmla="*/ 5 h 12"/>
                <a:gd name="T16" fmla="*/ 2 w 11"/>
                <a:gd name="T17" fmla="*/ 12 h 12"/>
                <a:gd name="T18" fmla="*/ 0 w 11"/>
                <a:gd name="T19" fmla="*/ 12 h 12"/>
                <a:gd name="T20" fmla="*/ 0 w 11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2" y="0"/>
                  </a:lnTo>
                  <a:lnTo>
                    <a:pt x="7" y="7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5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Freeform 472"/>
            <p:cNvSpPr>
              <a:spLocks noEditPoints="1"/>
            </p:cNvSpPr>
            <p:nvPr/>
          </p:nvSpPr>
          <p:spPr bwMode="auto">
            <a:xfrm>
              <a:off x="5304" y="2463"/>
              <a:ext cx="12" cy="12"/>
            </a:xfrm>
            <a:custGeom>
              <a:avLst/>
              <a:gdLst>
                <a:gd name="T0" fmla="*/ 0 w 7"/>
                <a:gd name="T1" fmla="*/ 3 h 7"/>
                <a:gd name="T2" fmla="*/ 1 w 7"/>
                <a:gd name="T3" fmla="*/ 1 h 7"/>
                <a:gd name="T4" fmla="*/ 3 w 7"/>
                <a:gd name="T5" fmla="*/ 0 h 7"/>
                <a:gd name="T6" fmla="*/ 6 w 7"/>
                <a:gd name="T7" fmla="*/ 1 h 7"/>
                <a:gd name="T8" fmla="*/ 7 w 7"/>
                <a:gd name="T9" fmla="*/ 3 h 7"/>
                <a:gd name="T10" fmla="*/ 6 w 7"/>
                <a:gd name="T11" fmla="*/ 5 h 7"/>
                <a:gd name="T12" fmla="*/ 5 w 7"/>
                <a:gd name="T13" fmla="*/ 6 h 7"/>
                <a:gd name="T14" fmla="*/ 3 w 7"/>
                <a:gd name="T15" fmla="*/ 7 h 7"/>
                <a:gd name="T16" fmla="*/ 2 w 7"/>
                <a:gd name="T17" fmla="*/ 6 h 7"/>
                <a:gd name="T18" fmla="*/ 0 w 7"/>
                <a:gd name="T19" fmla="*/ 5 h 7"/>
                <a:gd name="T20" fmla="*/ 0 w 7"/>
                <a:gd name="T21" fmla="*/ 3 h 7"/>
                <a:gd name="T22" fmla="*/ 2 w 7"/>
                <a:gd name="T23" fmla="*/ 3 h 7"/>
                <a:gd name="T24" fmla="*/ 2 w 7"/>
                <a:gd name="T25" fmla="*/ 5 h 7"/>
                <a:gd name="T26" fmla="*/ 3 w 7"/>
                <a:gd name="T27" fmla="*/ 5 h 7"/>
                <a:gd name="T28" fmla="*/ 4 w 7"/>
                <a:gd name="T29" fmla="*/ 5 h 7"/>
                <a:gd name="T30" fmla="*/ 5 w 7"/>
                <a:gd name="T31" fmla="*/ 3 h 7"/>
                <a:gd name="T32" fmla="*/ 4 w 7"/>
                <a:gd name="T33" fmla="*/ 2 h 7"/>
                <a:gd name="T34" fmla="*/ 3 w 7"/>
                <a:gd name="T35" fmla="*/ 1 h 7"/>
                <a:gd name="T36" fmla="*/ 2 w 7"/>
                <a:gd name="T37" fmla="*/ 2 h 7"/>
                <a:gd name="T38" fmla="*/ 2 w 7"/>
                <a:gd name="T3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730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842119" y="267247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introdução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486741" y="137608"/>
            <a:ext cx="2491756" cy="520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metodologia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035924" y="2922680"/>
            <a:ext cx="2508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estudo obedeceu aos códigos de ética da:</a:t>
            </a:r>
          </a:p>
          <a:p>
            <a:pPr algn="ctr"/>
            <a:r>
              <a:rPr lang="pt-BR" b="1" dirty="0"/>
              <a:t>ABEP, ESOMAR </a:t>
            </a:r>
            <a:r>
              <a:rPr lang="pt-BR" dirty="0"/>
              <a:t>e à norma ABNT NBR </a:t>
            </a:r>
            <a:r>
              <a:rPr lang="pt-BR" b="1" dirty="0"/>
              <a:t>ISO 20.252:2012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913800" y="2576162"/>
            <a:ext cx="2734297" cy="2097606"/>
          </a:xfrm>
          <a:prstGeom prst="roundRect">
            <a:avLst/>
          </a:prstGeom>
          <a:noFill/>
          <a:ln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965783" y="1056670"/>
            <a:ext cx="8061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2.006 entrevistas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(1.609 ativas e 397 inativas)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17176" y="3393666"/>
            <a:ext cx="2331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15B97"/>
                </a:solidFill>
              </a:rPr>
              <a:t>pesquisa quantitativa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965783" y="1825746"/>
            <a:ext cx="4678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utilizada a metodologia quantitativa, com o emprego da técnica de pesquisa por telefone </a:t>
            </a:r>
            <a:r>
              <a:rPr lang="pt-BR" dirty="0"/>
              <a:t>(entrevistas gravadas)</a:t>
            </a:r>
            <a:endParaRPr lang="pt-BR" dirty="0">
              <a:solidFill>
                <a:srgbClr val="F8952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972407" y="2781279"/>
            <a:ext cx="448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entrevistados donos e ex-donos de pequenos negócios em todas as regiões do Brasil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986348" y="3487553"/>
            <a:ext cx="469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margem de erro de +/- 2,5%, para um intervalo de confiança de 95% - resultados gerais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903" y="1952661"/>
            <a:ext cx="660391" cy="669500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3965783" y="4193827"/>
            <a:ext cx="479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mailing fornecido pelo SEBRAE 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965783" y="4668195"/>
            <a:ext cx="448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coleta de dados: entre </a:t>
            </a:r>
            <a:r>
              <a:rPr lang="pt-BR" b="1" dirty="0"/>
              <a:t>07/07</a:t>
            </a:r>
            <a:r>
              <a:rPr lang="pt-BR" dirty="0"/>
              <a:t> e </a:t>
            </a:r>
            <a:r>
              <a:rPr lang="pt-BR" b="1" dirty="0"/>
              <a:t>09/08</a:t>
            </a:r>
            <a:r>
              <a:rPr lang="pt-BR" dirty="0"/>
              <a:t> de 2016 </a:t>
            </a:r>
          </a:p>
        </p:txBody>
      </p:sp>
      <p:grpSp>
        <p:nvGrpSpPr>
          <p:cNvPr id="35" name="Group 4"/>
          <p:cNvGrpSpPr>
            <a:grpSpLocks noChangeAspect="1"/>
          </p:cNvGrpSpPr>
          <p:nvPr/>
        </p:nvGrpSpPr>
        <p:grpSpPr bwMode="auto">
          <a:xfrm>
            <a:off x="1481138" y="2452688"/>
            <a:ext cx="974725" cy="936625"/>
            <a:chOff x="933" y="1545"/>
            <a:chExt cx="614" cy="590"/>
          </a:xfrm>
          <a:solidFill>
            <a:srgbClr val="015B97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1197" y="1770"/>
              <a:ext cx="106" cy="107"/>
            </a:xfrm>
            <a:custGeom>
              <a:avLst/>
              <a:gdLst>
                <a:gd name="T0" fmla="*/ 48 w 96"/>
                <a:gd name="T1" fmla="*/ 0 h 97"/>
                <a:gd name="T2" fmla="*/ 0 w 96"/>
                <a:gd name="T3" fmla="*/ 48 h 97"/>
                <a:gd name="T4" fmla="*/ 48 w 96"/>
                <a:gd name="T5" fmla="*/ 97 h 97"/>
                <a:gd name="T6" fmla="*/ 96 w 96"/>
                <a:gd name="T7" fmla="*/ 48 h 97"/>
                <a:gd name="T8" fmla="*/ 48 w 96"/>
                <a:gd name="T9" fmla="*/ 0 h 97"/>
                <a:gd name="T10" fmla="*/ 48 w 96"/>
                <a:gd name="T11" fmla="*/ 60 h 97"/>
                <a:gd name="T12" fmla="*/ 36 w 96"/>
                <a:gd name="T13" fmla="*/ 48 h 97"/>
                <a:gd name="T14" fmla="*/ 48 w 96"/>
                <a:gd name="T15" fmla="*/ 37 h 97"/>
                <a:gd name="T16" fmla="*/ 60 w 96"/>
                <a:gd name="T17" fmla="*/ 48 h 97"/>
                <a:gd name="T18" fmla="*/ 48 w 96"/>
                <a:gd name="T19" fmla="*/ 60 h 97"/>
                <a:gd name="T20" fmla="*/ 48 w 96"/>
                <a:gd name="T21" fmla="*/ 60 h 97"/>
                <a:gd name="T22" fmla="*/ 48 w 96"/>
                <a:gd name="T23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97">
                  <a:moveTo>
                    <a:pt x="48" y="0"/>
                  </a:move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48" y="60"/>
                  </a:moveTo>
                  <a:cubicBezTo>
                    <a:pt x="41" y="60"/>
                    <a:pt x="36" y="55"/>
                    <a:pt x="36" y="48"/>
                  </a:cubicBezTo>
                  <a:cubicBezTo>
                    <a:pt x="36" y="42"/>
                    <a:pt x="41" y="37"/>
                    <a:pt x="48" y="37"/>
                  </a:cubicBezTo>
                  <a:cubicBezTo>
                    <a:pt x="55" y="37"/>
                    <a:pt x="60" y="42"/>
                    <a:pt x="60" y="48"/>
                  </a:cubicBezTo>
                  <a:cubicBezTo>
                    <a:pt x="60" y="55"/>
                    <a:pt x="55" y="60"/>
                    <a:pt x="48" y="60"/>
                  </a:cubicBezTo>
                  <a:close/>
                  <a:moveTo>
                    <a:pt x="48" y="60"/>
                  </a:moveTo>
                  <a:cubicBezTo>
                    <a:pt x="48" y="60"/>
                    <a:pt x="48" y="60"/>
                    <a:pt x="48" y="6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061" y="1663"/>
              <a:ext cx="210" cy="207"/>
            </a:xfrm>
            <a:custGeom>
              <a:avLst/>
              <a:gdLst>
                <a:gd name="T0" fmla="*/ 183 w 190"/>
                <a:gd name="T1" fmla="*/ 7 h 188"/>
                <a:gd name="T2" fmla="*/ 157 w 190"/>
                <a:gd name="T3" fmla="*/ 7 h 188"/>
                <a:gd name="T4" fmla="*/ 7 w 190"/>
                <a:gd name="T5" fmla="*/ 157 h 188"/>
                <a:gd name="T6" fmla="*/ 7 w 190"/>
                <a:gd name="T7" fmla="*/ 183 h 188"/>
                <a:gd name="T8" fmla="*/ 20 w 190"/>
                <a:gd name="T9" fmla="*/ 188 h 188"/>
                <a:gd name="T10" fmla="*/ 33 w 190"/>
                <a:gd name="T11" fmla="*/ 183 h 188"/>
                <a:gd name="T12" fmla="*/ 183 w 190"/>
                <a:gd name="T13" fmla="*/ 33 h 188"/>
                <a:gd name="T14" fmla="*/ 183 w 190"/>
                <a:gd name="T15" fmla="*/ 7 h 188"/>
                <a:gd name="T16" fmla="*/ 183 w 190"/>
                <a:gd name="T17" fmla="*/ 7 h 188"/>
                <a:gd name="T18" fmla="*/ 183 w 190"/>
                <a:gd name="T19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88">
                  <a:moveTo>
                    <a:pt x="183" y="7"/>
                  </a:moveTo>
                  <a:cubicBezTo>
                    <a:pt x="176" y="0"/>
                    <a:pt x="164" y="0"/>
                    <a:pt x="157" y="7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0" y="164"/>
                    <a:pt x="0" y="176"/>
                    <a:pt x="7" y="183"/>
                  </a:cubicBezTo>
                  <a:cubicBezTo>
                    <a:pt x="11" y="187"/>
                    <a:pt x="15" y="188"/>
                    <a:pt x="20" y="188"/>
                  </a:cubicBezTo>
                  <a:cubicBezTo>
                    <a:pt x="25" y="188"/>
                    <a:pt x="29" y="187"/>
                    <a:pt x="33" y="18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90" y="26"/>
                    <a:pt x="190" y="14"/>
                    <a:pt x="183" y="7"/>
                  </a:cubicBezTo>
                  <a:close/>
                  <a:moveTo>
                    <a:pt x="183" y="7"/>
                  </a:moveTo>
                  <a:cubicBezTo>
                    <a:pt x="183" y="7"/>
                    <a:pt x="183" y="7"/>
                    <a:pt x="183" y="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1047" y="1649"/>
              <a:ext cx="106" cy="106"/>
            </a:xfrm>
            <a:custGeom>
              <a:avLst/>
              <a:gdLst>
                <a:gd name="T0" fmla="*/ 96 w 96"/>
                <a:gd name="T1" fmla="*/ 48 h 96"/>
                <a:gd name="T2" fmla="*/ 48 w 96"/>
                <a:gd name="T3" fmla="*/ 0 h 96"/>
                <a:gd name="T4" fmla="*/ 0 w 96"/>
                <a:gd name="T5" fmla="*/ 48 h 96"/>
                <a:gd name="T6" fmla="*/ 48 w 96"/>
                <a:gd name="T7" fmla="*/ 96 h 96"/>
                <a:gd name="T8" fmla="*/ 96 w 96"/>
                <a:gd name="T9" fmla="*/ 48 h 96"/>
                <a:gd name="T10" fmla="*/ 36 w 96"/>
                <a:gd name="T11" fmla="*/ 48 h 96"/>
                <a:gd name="T12" fmla="*/ 48 w 96"/>
                <a:gd name="T13" fmla="*/ 36 h 96"/>
                <a:gd name="T14" fmla="*/ 60 w 96"/>
                <a:gd name="T15" fmla="*/ 48 h 96"/>
                <a:gd name="T16" fmla="*/ 48 w 96"/>
                <a:gd name="T17" fmla="*/ 60 h 96"/>
                <a:gd name="T18" fmla="*/ 36 w 96"/>
                <a:gd name="T19" fmla="*/ 48 h 96"/>
                <a:gd name="T20" fmla="*/ 36 w 96"/>
                <a:gd name="T21" fmla="*/ 48 h 96"/>
                <a:gd name="T22" fmla="*/ 36 w 96"/>
                <a:gd name="T2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9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lose/>
                  <a:moveTo>
                    <a:pt x="36" y="48"/>
                  </a:moveTo>
                  <a:cubicBezTo>
                    <a:pt x="36" y="42"/>
                    <a:pt x="42" y="36"/>
                    <a:pt x="48" y="36"/>
                  </a:cubicBezTo>
                  <a:cubicBezTo>
                    <a:pt x="55" y="36"/>
                    <a:pt x="60" y="42"/>
                    <a:pt x="60" y="48"/>
                  </a:cubicBezTo>
                  <a:cubicBezTo>
                    <a:pt x="60" y="55"/>
                    <a:pt x="55" y="60"/>
                    <a:pt x="48" y="60"/>
                  </a:cubicBezTo>
                  <a:cubicBezTo>
                    <a:pt x="42" y="60"/>
                    <a:pt x="36" y="55"/>
                    <a:pt x="36" y="48"/>
                  </a:cubicBezTo>
                  <a:close/>
                  <a:moveTo>
                    <a:pt x="36" y="48"/>
                  </a:moveTo>
                  <a:cubicBezTo>
                    <a:pt x="36" y="48"/>
                    <a:pt x="36" y="48"/>
                    <a:pt x="36" y="4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933" y="1545"/>
              <a:ext cx="614" cy="590"/>
            </a:xfrm>
            <a:custGeom>
              <a:avLst/>
              <a:gdLst>
                <a:gd name="T0" fmla="*/ 549 w 556"/>
                <a:gd name="T1" fmla="*/ 461 h 535"/>
                <a:gd name="T2" fmla="*/ 443 w 556"/>
                <a:gd name="T3" fmla="*/ 355 h 535"/>
                <a:gd name="T4" fmla="*/ 417 w 556"/>
                <a:gd name="T5" fmla="*/ 355 h 535"/>
                <a:gd name="T6" fmla="*/ 409 w 556"/>
                <a:gd name="T7" fmla="*/ 363 h 535"/>
                <a:gd name="T8" fmla="*/ 370 w 556"/>
                <a:gd name="T9" fmla="*/ 325 h 535"/>
                <a:gd name="T10" fmla="*/ 416 w 556"/>
                <a:gd name="T11" fmla="*/ 198 h 535"/>
                <a:gd name="T12" fmla="*/ 358 w 556"/>
                <a:gd name="T13" fmla="*/ 58 h 535"/>
                <a:gd name="T14" fmla="*/ 218 w 556"/>
                <a:gd name="T15" fmla="*/ 0 h 535"/>
                <a:gd name="T16" fmla="*/ 77 w 556"/>
                <a:gd name="T17" fmla="*/ 58 h 535"/>
                <a:gd name="T18" fmla="*/ 77 w 556"/>
                <a:gd name="T19" fmla="*/ 338 h 535"/>
                <a:gd name="T20" fmla="*/ 218 w 556"/>
                <a:gd name="T21" fmla="*/ 396 h 535"/>
                <a:gd name="T22" fmla="*/ 345 w 556"/>
                <a:gd name="T23" fmla="*/ 351 h 535"/>
                <a:gd name="T24" fmla="*/ 383 w 556"/>
                <a:gd name="T25" fmla="*/ 389 h 535"/>
                <a:gd name="T26" fmla="*/ 375 w 556"/>
                <a:gd name="T27" fmla="*/ 397 h 535"/>
                <a:gd name="T28" fmla="*/ 369 w 556"/>
                <a:gd name="T29" fmla="*/ 410 h 535"/>
                <a:gd name="T30" fmla="*/ 375 w 556"/>
                <a:gd name="T31" fmla="*/ 423 h 535"/>
                <a:gd name="T32" fmla="*/ 481 w 556"/>
                <a:gd name="T33" fmla="*/ 529 h 535"/>
                <a:gd name="T34" fmla="*/ 494 w 556"/>
                <a:gd name="T35" fmla="*/ 535 h 535"/>
                <a:gd name="T36" fmla="*/ 507 w 556"/>
                <a:gd name="T37" fmla="*/ 529 h 535"/>
                <a:gd name="T38" fmla="*/ 549 w 556"/>
                <a:gd name="T39" fmla="*/ 487 h 535"/>
                <a:gd name="T40" fmla="*/ 549 w 556"/>
                <a:gd name="T41" fmla="*/ 461 h 535"/>
                <a:gd name="T42" fmla="*/ 103 w 556"/>
                <a:gd name="T43" fmla="*/ 313 h 535"/>
                <a:gd name="T44" fmla="*/ 103 w 556"/>
                <a:gd name="T45" fmla="*/ 83 h 535"/>
                <a:gd name="T46" fmla="*/ 218 w 556"/>
                <a:gd name="T47" fmla="*/ 36 h 535"/>
                <a:gd name="T48" fmla="*/ 332 w 556"/>
                <a:gd name="T49" fmla="*/ 83 h 535"/>
                <a:gd name="T50" fmla="*/ 380 w 556"/>
                <a:gd name="T51" fmla="*/ 198 h 535"/>
                <a:gd name="T52" fmla="*/ 332 w 556"/>
                <a:gd name="T53" fmla="*/ 313 h 535"/>
                <a:gd name="T54" fmla="*/ 218 w 556"/>
                <a:gd name="T55" fmla="*/ 360 h 535"/>
                <a:gd name="T56" fmla="*/ 103 w 556"/>
                <a:gd name="T57" fmla="*/ 313 h 535"/>
                <a:gd name="T58" fmla="*/ 430 w 556"/>
                <a:gd name="T59" fmla="*/ 394 h 535"/>
                <a:gd name="T60" fmla="*/ 511 w 556"/>
                <a:gd name="T61" fmla="*/ 474 h 535"/>
                <a:gd name="T62" fmla="*/ 494 w 556"/>
                <a:gd name="T63" fmla="*/ 491 h 535"/>
                <a:gd name="T64" fmla="*/ 413 w 556"/>
                <a:gd name="T65" fmla="*/ 410 h 535"/>
                <a:gd name="T66" fmla="*/ 430 w 556"/>
                <a:gd name="T67" fmla="*/ 394 h 535"/>
                <a:gd name="T68" fmla="*/ 430 w 556"/>
                <a:gd name="T69" fmla="*/ 394 h 535"/>
                <a:gd name="T70" fmla="*/ 430 w 556"/>
                <a:gd name="T71" fmla="*/ 39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6" h="535">
                  <a:moveTo>
                    <a:pt x="549" y="461"/>
                  </a:moveTo>
                  <a:cubicBezTo>
                    <a:pt x="443" y="355"/>
                    <a:pt x="443" y="355"/>
                    <a:pt x="443" y="355"/>
                  </a:cubicBezTo>
                  <a:cubicBezTo>
                    <a:pt x="436" y="348"/>
                    <a:pt x="424" y="348"/>
                    <a:pt x="417" y="355"/>
                  </a:cubicBezTo>
                  <a:cubicBezTo>
                    <a:pt x="409" y="363"/>
                    <a:pt x="409" y="363"/>
                    <a:pt x="409" y="363"/>
                  </a:cubicBezTo>
                  <a:cubicBezTo>
                    <a:pt x="370" y="325"/>
                    <a:pt x="370" y="325"/>
                    <a:pt x="370" y="325"/>
                  </a:cubicBezTo>
                  <a:cubicBezTo>
                    <a:pt x="400" y="289"/>
                    <a:pt x="416" y="245"/>
                    <a:pt x="416" y="198"/>
                  </a:cubicBezTo>
                  <a:cubicBezTo>
                    <a:pt x="416" y="145"/>
                    <a:pt x="396" y="95"/>
                    <a:pt x="358" y="58"/>
                  </a:cubicBezTo>
                  <a:cubicBezTo>
                    <a:pt x="321" y="20"/>
                    <a:pt x="271" y="0"/>
                    <a:pt x="218" y="0"/>
                  </a:cubicBezTo>
                  <a:cubicBezTo>
                    <a:pt x="165" y="0"/>
                    <a:pt x="115" y="20"/>
                    <a:pt x="77" y="58"/>
                  </a:cubicBezTo>
                  <a:cubicBezTo>
                    <a:pt x="0" y="135"/>
                    <a:pt x="0" y="261"/>
                    <a:pt x="77" y="338"/>
                  </a:cubicBezTo>
                  <a:cubicBezTo>
                    <a:pt x="115" y="376"/>
                    <a:pt x="165" y="396"/>
                    <a:pt x="218" y="396"/>
                  </a:cubicBezTo>
                  <a:cubicBezTo>
                    <a:pt x="265" y="396"/>
                    <a:pt x="309" y="380"/>
                    <a:pt x="345" y="351"/>
                  </a:cubicBezTo>
                  <a:cubicBezTo>
                    <a:pt x="383" y="389"/>
                    <a:pt x="383" y="389"/>
                    <a:pt x="383" y="389"/>
                  </a:cubicBezTo>
                  <a:cubicBezTo>
                    <a:pt x="375" y="397"/>
                    <a:pt x="375" y="397"/>
                    <a:pt x="375" y="397"/>
                  </a:cubicBezTo>
                  <a:cubicBezTo>
                    <a:pt x="371" y="401"/>
                    <a:pt x="369" y="405"/>
                    <a:pt x="369" y="410"/>
                  </a:cubicBezTo>
                  <a:cubicBezTo>
                    <a:pt x="369" y="415"/>
                    <a:pt x="371" y="420"/>
                    <a:pt x="375" y="423"/>
                  </a:cubicBezTo>
                  <a:cubicBezTo>
                    <a:pt x="481" y="529"/>
                    <a:pt x="481" y="529"/>
                    <a:pt x="481" y="529"/>
                  </a:cubicBezTo>
                  <a:cubicBezTo>
                    <a:pt x="485" y="533"/>
                    <a:pt x="489" y="535"/>
                    <a:pt x="494" y="535"/>
                  </a:cubicBezTo>
                  <a:cubicBezTo>
                    <a:pt x="498" y="535"/>
                    <a:pt x="503" y="533"/>
                    <a:pt x="507" y="529"/>
                  </a:cubicBezTo>
                  <a:cubicBezTo>
                    <a:pt x="549" y="487"/>
                    <a:pt x="549" y="487"/>
                    <a:pt x="549" y="487"/>
                  </a:cubicBezTo>
                  <a:cubicBezTo>
                    <a:pt x="556" y="480"/>
                    <a:pt x="556" y="468"/>
                    <a:pt x="549" y="461"/>
                  </a:cubicBezTo>
                  <a:close/>
                  <a:moveTo>
                    <a:pt x="103" y="313"/>
                  </a:moveTo>
                  <a:cubicBezTo>
                    <a:pt x="40" y="249"/>
                    <a:pt x="40" y="147"/>
                    <a:pt x="103" y="83"/>
                  </a:cubicBezTo>
                  <a:cubicBezTo>
                    <a:pt x="134" y="53"/>
                    <a:pt x="175" y="36"/>
                    <a:pt x="218" y="36"/>
                  </a:cubicBezTo>
                  <a:cubicBezTo>
                    <a:pt x="261" y="36"/>
                    <a:pt x="302" y="53"/>
                    <a:pt x="332" y="83"/>
                  </a:cubicBezTo>
                  <a:cubicBezTo>
                    <a:pt x="363" y="114"/>
                    <a:pt x="380" y="155"/>
                    <a:pt x="380" y="198"/>
                  </a:cubicBezTo>
                  <a:cubicBezTo>
                    <a:pt x="380" y="241"/>
                    <a:pt x="363" y="282"/>
                    <a:pt x="332" y="313"/>
                  </a:cubicBezTo>
                  <a:cubicBezTo>
                    <a:pt x="302" y="343"/>
                    <a:pt x="261" y="360"/>
                    <a:pt x="218" y="360"/>
                  </a:cubicBezTo>
                  <a:cubicBezTo>
                    <a:pt x="175" y="360"/>
                    <a:pt x="134" y="343"/>
                    <a:pt x="103" y="313"/>
                  </a:cubicBezTo>
                  <a:close/>
                  <a:moveTo>
                    <a:pt x="430" y="394"/>
                  </a:moveTo>
                  <a:cubicBezTo>
                    <a:pt x="511" y="474"/>
                    <a:pt x="511" y="474"/>
                    <a:pt x="511" y="474"/>
                  </a:cubicBezTo>
                  <a:cubicBezTo>
                    <a:pt x="494" y="491"/>
                    <a:pt x="494" y="491"/>
                    <a:pt x="494" y="491"/>
                  </a:cubicBezTo>
                  <a:cubicBezTo>
                    <a:pt x="413" y="410"/>
                    <a:pt x="413" y="410"/>
                    <a:pt x="413" y="410"/>
                  </a:cubicBezTo>
                  <a:lnTo>
                    <a:pt x="430" y="394"/>
                  </a:lnTo>
                  <a:close/>
                  <a:moveTo>
                    <a:pt x="430" y="394"/>
                  </a:moveTo>
                  <a:cubicBezTo>
                    <a:pt x="430" y="394"/>
                    <a:pt x="430" y="394"/>
                    <a:pt x="430" y="3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3965783" y="5475427"/>
            <a:ext cx="654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valores apresentados foram arredondados para facilitar a leitura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965782" y="5071811"/>
            <a:ext cx="768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critério de ponderação teve como base o universo de empresas por região</a:t>
            </a:r>
          </a:p>
        </p:txBody>
      </p:sp>
    </p:spTree>
    <p:extLst>
      <p:ext uri="{BB962C8B-B14F-4D97-AF65-F5344CB8AC3E}">
        <p14:creationId xmlns:p14="http://schemas.microsoft.com/office/powerpoint/2010/main" val="2039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857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571">
                                          <p:cBhvr additive="base">
                                            <p:cTn id="7" dur="3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571">
                                          <p:cBhvr additive="base">
                                            <p:cTn id="8" dur="3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 animBg="1"/>
          <p:bldP spid="21" grpId="0"/>
          <p:bldP spid="22" grpId="0"/>
          <p:bldP spid="24" grpId="0"/>
          <p:bldP spid="26" grpId="0"/>
          <p:bldP spid="27" grpId="0"/>
          <p:bldP spid="29" grpId="0"/>
          <p:bldP spid="30" grpId="0"/>
          <p:bldP spid="20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 animBg="1"/>
          <p:bldP spid="21" grpId="0"/>
          <p:bldP spid="22" grpId="0"/>
          <p:bldP spid="24" grpId="0"/>
          <p:bldP spid="26" grpId="0"/>
          <p:bldP spid="27" grpId="0"/>
          <p:bldP spid="29" grpId="0"/>
          <p:bldP spid="30" grpId="0"/>
          <p:bldP spid="20" grpId="0"/>
          <p:bldP spid="23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955293"/>
              </p:ext>
            </p:extLst>
          </p:nvPr>
        </p:nvGraphicFramePr>
        <p:xfrm>
          <a:off x="352565" y="1515238"/>
          <a:ext cx="6376182" cy="435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48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frustração/ decepção/ desilusão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27%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tristeza/ insatisfação/ chateação/ desânimo/ depressão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18%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alívio/ tranquilidade/ satisfação/ dever cumprido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14%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nenhum/ indiferente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13%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fracasso/ derrota/ incompetência/ incapacidade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11%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outros sentimentos diversos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7%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impotência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revolta/ raiva/ indignação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3%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aprendizado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3%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constrangimento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sem resposta / não sabe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1%</a:t>
                      </a:r>
                      <a:endParaRPr lang="pt-BR" sz="2000" b="1" i="0" u="none" strike="noStrike" dirty="0">
                        <a:solidFill>
                          <a:srgbClr val="016FA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02790" y="6163933"/>
            <a:ext cx="8105819" cy="32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P12.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Quando a empresa deixou de funcionar, qual foi o sentimento pessoal que ficou a respeito disso? (aberta) 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endParaRPr lang="pt-BR" sz="1050" dirty="0">
              <a:solidFill>
                <a:schemeClr val="bg2">
                  <a:lumMod val="10000"/>
                </a:schemeClr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20540" y="918942"/>
            <a:ext cx="855092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sentimento após a empresa deixar de funcionar 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994700938"/>
              </p:ext>
            </p:extLst>
          </p:nvPr>
        </p:nvGraphicFramePr>
        <p:xfrm>
          <a:off x="6675083" y="1527148"/>
          <a:ext cx="1534230" cy="428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empreendedores cujas empresas fecharam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50541"/>
              </p:ext>
            </p:extLst>
          </p:nvPr>
        </p:nvGraphicFramePr>
        <p:xfrm>
          <a:off x="8320810" y="1323083"/>
          <a:ext cx="3060000" cy="4548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19%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15%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9%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6900962" y="1725613"/>
            <a:ext cx="1431831" cy="3886200"/>
            <a:chOff x="7388863" y="2511928"/>
            <a:chExt cx="599438" cy="4314615"/>
          </a:xfrm>
        </p:grpSpPr>
        <p:cxnSp>
          <p:nvCxnSpPr>
            <p:cNvPr id="15" name="Conector reto 14"/>
            <p:cNvCxnSpPr/>
            <p:nvPr/>
          </p:nvCxnSpPr>
          <p:spPr>
            <a:xfrm flipH="1">
              <a:off x="7888954" y="2511928"/>
              <a:ext cx="9934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7742285" y="2942459"/>
              <a:ext cx="24601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7662684" y="3372988"/>
              <a:ext cx="32561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7613823" y="3803518"/>
              <a:ext cx="374477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7599974" y="4234048"/>
              <a:ext cx="38832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7521787" y="4664578"/>
              <a:ext cx="46651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7450097" y="5104424"/>
              <a:ext cx="53820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7420766" y="5534953"/>
              <a:ext cx="56753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7420766" y="5965483"/>
              <a:ext cx="56753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7388863" y="6396012"/>
              <a:ext cx="599437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7388863" y="6826543"/>
              <a:ext cx="599437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396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39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AsOne/>
      </p:bldGraphic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reeform 10"/>
          <p:cNvSpPr>
            <a:spLocks/>
          </p:cNvSpPr>
          <p:nvPr/>
        </p:nvSpPr>
        <p:spPr bwMode="auto">
          <a:xfrm>
            <a:off x="11106549" y="3616576"/>
            <a:ext cx="628910" cy="617716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421597" y="2561683"/>
            <a:ext cx="4644583" cy="17346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latin typeface="+mn-lt"/>
              </a:rPr>
              <a:t>planejamento para abertura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324561" y="1971400"/>
            <a:ext cx="2336346" cy="2695624"/>
            <a:chOff x="2158" y="222"/>
            <a:chExt cx="3362" cy="3879"/>
          </a:xfrm>
          <a:solidFill>
            <a:srgbClr val="0091C4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991" y="2477"/>
              <a:ext cx="789" cy="783"/>
            </a:xfrm>
            <a:custGeom>
              <a:avLst/>
              <a:gdLst>
                <a:gd name="T0" fmla="*/ 284 w 333"/>
                <a:gd name="T1" fmla="*/ 323 h 331"/>
                <a:gd name="T2" fmla="*/ 303 w 333"/>
                <a:gd name="T3" fmla="*/ 331 h 331"/>
                <a:gd name="T4" fmla="*/ 323 w 333"/>
                <a:gd name="T5" fmla="*/ 323 h 331"/>
                <a:gd name="T6" fmla="*/ 323 w 333"/>
                <a:gd name="T7" fmla="*/ 284 h 331"/>
                <a:gd name="T8" fmla="*/ 50 w 333"/>
                <a:gd name="T9" fmla="*/ 11 h 331"/>
                <a:gd name="T10" fmla="*/ 11 w 333"/>
                <a:gd name="T11" fmla="*/ 11 h 331"/>
                <a:gd name="T12" fmla="*/ 11 w 333"/>
                <a:gd name="T13" fmla="*/ 50 h 331"/>
                <a:gd name="T14" fmla="*/ 284 w 333"/>
                <a:gd name="T15" fmla="*/ 323 h 331"/>
                <a:gd name="T16" fmla="*/ 284 w 333"/>
                <a:gd name="T17" fmla="*/ 323 h 331"/>
                <a:gd name="T18" fmla="*/ 284 w 333"/>
                <a:gd name="T19" fmla="*/ 32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331">
                  <a:moveTo>
                    <a:pt x="284" y="323"/>
                  </a:moveTo>
                  <a:cubicBezTo>
                    <a:pt x="289" y="328"/>
                    <a:pt x="296" y="331"/>
                    <a:pt x="303" y="331"/>
                  </a:cubicBezTo>
                  <a:cubicBezTo>
                    <a:pt x="310" y="331"/>
                    <a:pt x="317" y="328"/>
                    <a:pt x="323" y="323"/>
                  </a:cubicBezTo>
                  <a:cubicBezTo>
                    <a:pt x="333" y="312"/>
                    <a:pt x="333" y="295"/>
                    <a:pt x="323" y="284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39" y="0"/>
                    <a:pt x="22" y="0"/>
                    <a:pt x="11" y="11"/>
                  </a:cubicBezTo>
                  <a:cubicBezTo>
                    <a:pt x="0" y="22"/>
                    <a:pt x="0" y="39"/>
                    <a:pt x="11" y="50"/>
                  </a:cubicBezTo>
                  <a:lnTo>
                    <a:pt x="284" y="323"/>
                  </a:lnTo>
                  <a:close/>
                  <a:moveTo>
                    <a:pt x="284" y="323"/>
                  </a:moveTo>
                  <a:cubicBezTo>
                    <a:pt x="284" y="323"/>
                    <a:pt x="284" y="323"/>
                    <a:pt x="284" y="3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4608" y="2801"/>
              <a:ext cx="401" cy="393"/>
            </a:xfrm>
            <a:custGeom>
              <a:avLst/>
              <a:gdLst>
                <a:gd name="T0" fmla="*/ 11 w 169"/>
                <a:gd name="T1" fmla="*/ 49 h 166"/>
                <a:gd name="T2" fmla="*/ 46 w 169"/>
                <a:gd name="T3" fmla="*/ 84 h 166"/>
                <a:gd name="T4" fmla="*/ 11 w 169"/>
                <a:gd name="T5" fmla="*/ 120 h 166"/>
                <a:gd name="T6" fmla="*/ 11 w 169"/>
                <a:gd name="T7" fmla="*/ 158 h 166"/>
                <a:gd name="T8" fmla="*/ 30 w 169"/>
                <a:gd name="T9" fmla="*/ 166 h 166"/>
                <a:gd name="T10" fmla="*/ 49 w 169"/>
                <a:gd name="T11" fmla="*/ 158 h 166"/>
                <a:gd name="T12" fmla="*/ 85 w 169"/>
                <a:gd name="T13" fmla="*/ 123 h 166"/>
                <a:gd name="T14" fmla="*/ 120 w 169"/>
                <a:gd name="T15" fmla="*/ 158 h 166"/>
                <a:gd name="T16" fmla="*/ 139 w 169"/>
                <a:gd name="T17" fmla="*/ 166 h 166"/>
                <a:gd name="T18" fmla="*/ 159 w 169"/>
                <a:gd name="T19" fmla="*/ 158 h 166"/>
                <a:gd name="T20" fmla="*/ 159 w 169"/>
                <a:gd name="T21" fmla="*/ 120 h 166"/>
                <a:gd name="T22" fmla="*/ 123 w 169"/>
                <a:gd name="T23" fmla="*/ 84 h 166"/>
                <a:gd name="T24" fmla="*/ 159 w 169"/>
                <a:gd name="T25" fmla="*/ 49 h 166"/>
                <a:gd name="T26" fmla="*/ 159 w 169"/>
                <a:gd name="T27" fmla="*/ 11 h 166"/>
                <a:gd name="T28" fmla="*/ 120 w 169"/>
                <a:gd name="T29" fmla="*/ 11 h 166"/>
                <a:gd name="T30" fmla="*/ 85 w 169"/>
                <a:gd name="T31" fmla="*/ 46 h 166"/>
                <a:gd name="T32" fmla="*/ 49 w 169"/>
                <a:gd name="T33" fmla="*/ 11 h 166"/>
                <a:gd name="T34" fmla="*/ 11 w 169"/>
                <a:gd name="T35" fmla="*/ 11 h 166"/>
                <a:gd name="T36" fmla="*/ 11 w 169"/>
                <a:gd name="T37" fmla="*/ 49 h 166"/>
                <a:gd name="T38" fmla="*/ 11 w 169"/>
                <a:gd name="T39" fmla="*/ 49 h 166"/>
                <a:gd name="T40" fmla="*/ 11 w 169"/>
                <a:gd name="T41" fmla="*/ 4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66">
                  <a:moveTo>
                    <a:pt x="11" y="49"/>
                  </a:moveTo>
                  <a:cubicBezTo>
                    <a:pt x="46" y="84"/>
                    <a:pt x="46" y="84"/>
                    <a:pt x="46" y="84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0" y="130"/>
                    <a:pt x="0" y="148"/>
                    <a:pt x="11" y="158"/>
                  </a:cubicBezTo>
                  <a:cubicBezTo>
                    <a:pt x="16" y="164"/>
                    <a:pt x="23" y="166"/>
                    <a:pt x="30" y="166"/>
                  </a:cubicBezTo>
                  <a:cubicBezTo>
                    <a:pt x="37" y="166"/>
                    <a:pt x="44" y="164"/>
                    <a:pt x="49" y="158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25" y="164"/>
                    <a:pt x="132" y="166"/>
                    <a:pt x="139" y="166"/>
                  </a:cubicBezTo>
                  <a:cubicBezTo>
                    <a:pt x="146" y="166"/>
                    <a:pt x="153" y="164"/>
                    <a:pt x="159" y="158"/>
                  </a:cubicBezTo>
                  <a:cubicBezTo>
                    <a:pt x="169" y="148"/>
                    <a:pt x="169" y="130"/>
                    <a:pt x="159" y="120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9" y="38"/>
                    <a:pt x="169" y="21"/>
                    <a:pt x="159" y="11"/>
                  </a:cubicBezTo>
                  <a:cubicBezTo>
                    <a:pt x="148" y="0"/>
                    <a:pt x="131" y="0"/>
                    <a:pt x="120" y="11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39" y="0"/>
                    <a:pt x="21" y="0"/>
                    <a:pt x="11" y="11"/>
                  </a:cubicBezTo>
                  <a:cubicBezTo>
                    <a:pt x="0" y="21"/>
                    <a:pt x="0" y="38"/>
                    <a:pt x="11" y="49"/>
                  </a:cubicBezTo>
                  <a:close/>
                  <a:moveTo>
                    <a:pt x="11" y="49"/>
                  </a:moveTo>
                  <a:cubicBezTo>
                    <a:pt x="11" y="49"/>
                    <a:pt x="11" y="49"/>
                    <a:pt x="11" y="49"/>
                  </a:cubicBezTo>
                </a:path>
              </a:pathLst>
            </a:custGeom>
            <a:solidFill>
              <a:srgbClr val="009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4097" y="2032"/>
              <a:ext cx="388" cy="388"/>
            </a:xfrm>
            <a:custGeom>
              <a:avLst/>
              <a:gdLst>
                <a:gd name="T0" fmla="*/ 0 w 164"/>
                <a:gd name="T1" fmla="*/ 82 h 164"/>
                <a:gd name="T2" fmla="*/ 82 w 164"/>
                <a:gd name="T3" fmla="*/ 164 h 164"/>
                <a:gd name="T4" fmla="*/ 164 w 164"/>
                <a:gd name="T5" fmla="*/ 82 h 164"/>
                <a:gd name="T6" fmla="*/ 82 w 164"/>
                <a:gd name="T7" fmla="*/ 0 h 164"/>
                <a:gd name="T8" fmla="*/ 0 w 164"/>
                <a:gd name="T9" fmla="*/ 82 h 164"/>
                <a:gd name="T10" fmla="*/ 109 w 164"/>
                <a:gd name="T11" fmla="*/ 82 h 164"/>
                <a:gd name="T12" fmla="*/ 82 w 164"/>
                <a:gd name="T13" fmla="*/ 109 h 164"/>
                <a:gd name="T14" fmla="*/ 55 w 164"/>
                <a:gd name="T15" fmla="*/ 82 h 164"/>
                <a:gd name="T16" fmla="*/ 82 w 164"/>
                <a:gd name="T17" fmla="*/ 54 h 164"/>
                <a:gd name="T18" fmla="*/ 109 w 164"/>
                <a:gd name="T19" fmla="*/ 82 h 164"/>
                <a:gd name="T20" fmla="*/ 109 w 164"/>
                <a:gd name="T21" fmla="*/ 82 h 164"/>
                <a:gd name="T22" fmla="*/ 109 w 164"/>
                <a:gd name="T23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cubicBezTo>
                    <a:pt x="0" y="127"/>
                    <a:pt x="37" y="164"/>
                    <a:pt x="82" y="164"/>
                  </a:cubicBezTo>
                  <a:cubicBezTo>
                    <a:pt x="127" y="164"/>
                    <a:pt x="164" y="127"/>
                    <a:pt x="164" y="82"/>
                  </a:cubicBezTo>
                  <a:cubicBezTo>
                    <a:pt x="164" y="37"/>
                    <a:pt x="127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lose/>
                  <a:moveTo>
                    <a:pt x="109" y="82"/>
                  </a:moveTo>
                  <a:cubicBezTo>
                    <a:pt x="109" y="97"/>
                    <a:pt x="97" y="109"/>
                    <a:pt x="82" y="109"/>
                  </a:cubicBezTo>
                  <a:cubicBezTo>
                    <a:pt x="67" y="109"/>
                    <a:pt x="55" y="97"/>
                    <a:pt x="55" y="82"/>
                  </a:cubicBezTo>
                  <a:cubicBezTo>
                    <a:pt x="55" y="67"/>
                    <a:pt x="67" y="54"/>
                    <a:pt x="82" y="54"/>
                  </a:cubicBezTo>
                  <a:cubicBezTo>
                    <a:pt x="97" y="54"/>
                    <a:pt x="109" y="67"/>
                    <a:pt x="109" y="82"/>
                  </a:cubicBezTo>
                  <a:close/>
                  <a:moveTo>
                    <a:pt x="109" y="82"/>
                  </a:moveTo>
                  <a:cubicBezTo>
                    <a:pt x="109" y="82"/>
                    <a:pt x="109" y="82"/>
                    <a:pt x="109" y="8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962" y="1256"/>
              <a:ext cx="658" cy="646"/>
            </a:xfrm>
            <a:custGeom>
              <a:avLst/>
              <a:gdLst>
                <a:gd name="T0" fmla="*/ 158 w 278"/>
                <a:gd name="T1" fmla="*/ 8 h 273"/>
                <a:gd name="T2" fmla="*/ 150 w 278"/>
                <a:gd name="T3" fmla="*/ 2 h 273"/>
                <a:gd name="T4" fmla="*/ 129 w 278"/>
                <a:gd name="T5" fmla="*/ 2 h 273"/>
                <a:gd name="T6" fmla="*/ 120 w 278"/>
                <a:gd name="T7" fmla="*/ 8 h 273"/>
                <a:gd name="T8" fmla="*/ 11 w 278"/>
                <a:gd name="T9" fmla="*/ 117 h 273"/>
                <a:gd name="T10" fmla="*/ 11 w 278"/>
                <a:gd name="T11" fmla="*/ 156 h 273"/>
                <a:gd name="T12" fmla="*/ 49 w 278"/>
                <a:gd name="T13" fmla="*/ 156 h 273"/>
                <a:gd name="T14" fmla="*/ 112 w 278"/>
                <a:gd name="T15" fmla="*/ 93 h 273"/>
                <a:gd name="T16" fmla="*/ 112 w 278"/>
                <a:gd name="T17" fmla="*/ 246 h 273"/>
                <a:gd name="T18" fmla="*/ 139 w 278"/>
                <a:gd name="T19" fmla="*/ 273 h 273"/>
                <a:gd name="T20" fmla="*/ 166 w 278"/>
                <a:gd name="T21" fmla="*/ 246 h 273"/>
                <a:gd name="T22" fmla="*/ 166 w 278"/>
                <a:gd name="T23" fmla="*/ 93 h 273"/>
                <a:gd name="T24" fmla="*/ 229 w 278"/>
                <a:gd name="T25" fmla="*/ 156 h 273"/>
                <a:gd name="T26" fmla="*/ 248 w 278"/>
                <a:gd name="T27" fmla="*/ 164 h 273"/>
                <a:gd name="T28" fmla="*/ 268 w 278"/>
                <a:gd name="T29" fmla="*/ 156 h 273"/>
                <a:gd name="T30" fmla="*/ 268 w 278"/>
                <a:gd name="T31" fmla="*/ 117 h 273"/>
                <a:gd name="T32" fmla="*/ 158 w 278"/>
                <a:gd name="T33" fmla="*/ 8 h 273"/>
                <a:gd name="T34" fmla="*/ 158 w 278"/>
                <a:gd name="T35" fmla="*/ 8 h 273"/>
                <a:gd name="T36" fmla="*/ 158 w 278"/>
                <a:gd name="T37" fmla="*/ 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8" h="273">
                  <a:moveTo>
                    <a:pt x="158" y="8"/>
                  </a:moveTo>
                  <a:cubicBezTo>
                    <a:pt x="156" y="6"/>
                    <a:pt x="153" y="4"/>
                    <a:pt x="150" y="2"/>
                  </a:cubicBezTo>
                  <a:cubicBezTo>
                    <a:pt x="143" y="0"/>
                    <a:pt x="135" y="0"/>
                    <a:pt x="129" y="2"/>
                  </a:cubicBezTo>
                  <a:cubicBezTo>
                    <a:pt x="125" y="4"/>
                    <a:pt x="122" y="6"/>
                    <a:pt x="120" y="8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0" y="128"/>
                    <a:pt x="0" y="145"/>
                    <a:pt x="11" y="156"/>
                  </a:cubicBezTo>
                  <a:cubicBezTo>
                    <a:pt x="21" y="167"/>
                    <a:pt x="39" y="167"/>
                    <a:pt x="49" y="156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2" y="261"/>
                    <a:pt x="124" y="273"/>
                    <a:pt x="139" y="273"/>
                  </a:cubicBezTo>
                  <a:cubicBezTo>
                    <a:pt x="154" y="273"/>
                    <a:pt x="166" y="261"/>
                    <a:pt x="166" y="246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4" y="161"/>
                    <a:pt x="241" y="164"/>
                    <a:pt x="248" y="164"/>
                  </a:cubicBezTo>
                  <a:cubicBezTo>
                    <a:pt x="255" y="164"/>
                    <a:pt x="262" y="161"/>
                    <a:pt x="268" y="156"/>
                  </a:cubicBezTo>
                  <a:cubicBezTo>
                    <a:pt x="278" y="145"/>
                    <a:pt x="278" y="128"/>
                    <a:pt x="268" y="117"/>
                  </a:cubicBezTo>
                  <a:lnTo>
                    <a:pt x="158" y="8"/>
                  </a:lnTo>
                  <a:close/>
                  <a:moveTo>
                    <a:pt x="158" y="8"/>
                  </a:moveTo>
                  <a:cubicBezTo>
                    <a:pt x="158" y="8"/>
                    <a:pt x="158" y="8"/>
                    <a:pt x="158" y="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674" y="2032"/>
              <a:ext cx="388" cy="388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64 w 164"/>
                <a:gd name="T7" fmla="*/ 82 h 164"/>
                <a:gd name="T8" fmla="*/ 82 w 164"/>
                <a:gd name="T9" fmla="*/ 0 h 164"/>
                <a:gd name="T10" fmla="*/ 82 w 164"/>
                <a:gd name="T11" fmla="*/ 109 h 164"/>
                <a:gd name="T12" fmla="*/ 55 w 164"/>
                <a:gd name="T13" fmla="*/ 82 h 164"/>
                <a:gd name="T14" fmla="*/ 82 w 164"/>
                <a:gd name="T15" fmla="*/ 54 h 164"/>
                <a:gd name="T16" fmla="*/ 110 w 164"/>
                <a:gd name="T17" fmla="*/ 82 h 164"/>
                <a:gd name="T18" fmla="*/ 82 w 164"/>
                <a:gd name="T19" fmla="*/ 109 h 164"/>
                <a:gd name="T20" fmla="*/ 82 w 164"/>
                <a:gd name="T21" fmla="*/ 109 h 164"/>
                <a:gd name="T22" fmla="*/ 82 w 164"/>
                <a:gd name="T23" fmla="*/ 10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ubicBezTo>
                    <a:pt x="128" y="164"/>
                    <a:pt x="164" y="127"/>
                    <a:pt x="164" y="82"/>
                  </a:cubicBezTo>
                  <a:cubicBezTo>
                    <a:pt x="164" y="37"/>
                    <a:pt x="128" y="0"/>
                    <a:pt x="82" y="0"/>
                  </a:cubicBezTo>
                  <a:close/>
                  <a:moveTo>
                    <a:pt x="82" y="109"/>
                  </a:moveTo>
                  <a:cubicBezTo>
                    <a:pt x="67" y="109"/>
                    <a:pt x="55" y="97"/>
                    <a:pt x="55" y="82"/>
                  </a:cubicBezTo>
                  <a:cubicBezTo>
                    <a:pt x="55" y="67"/>
                    <a:pt x="67" y="54"/>
                    <a:pt x="82" y="54"/>
                  </a:cubicBezTo>
                  <a:cubicBezTo>
                    <a:pt x="97" y="54"/>
                    <a:pt x="110" y="67"/>
                    <a:pt x="110" y="82"/>
                  </a:cubicBezTo>
                  <a:cubicBezTo>
                    <a:pt x="110" y="97"/>
                    <a:pt x="97" y="109"/>
                    <a:pt x="82" y="109"/>
                  </a:cubicBezTo>
                  <a:close/>
                  <a:moveTo>
                    <a:pt x="82" y="109"/>
                  </a:moveTo>
                  <a:cubicBezTo>
                    <a:pt x="82" y="109"/>
                    <a:pt x="82" y="109"/>
                    <a:pt x="82" y="10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2927" y="1379"/>
              <a:ext cx="400" cy="395"/>
            </a:xfrm>
            <a:custGeom>
              <a:avLst/>
              <a:gdLst>
                <a:gd name="T0" fmla="*/ 11 w 169"/>
                <a:gd name="T1" fmla="*/ 49 h 167"/>
                <a:gd name="T2" fmla="*/ 46 w 169"/>
                <a:gd name="T3" fmla="*/ 85 h 167"/>
                <a:gd name="T4" fmla="*/ 11 w 169"/>
                <a:gd name="T5" fmla="*/ 120 h 167"/>
                <a:gd name="T6" fmla="*/ 11 w 169"/>
                <a:gd name="T7" fmla="*/ 159 h 167"/>
                <a:gd name="T8" fmla="*/ 30 w 169"/>
                <a:gd name="T9" fmla="*/ 167 h 167"/>
                <a:gd name="T10" fmla="*/ 49 w 169"/>
                <a:gd name="T11" fmla="*/ 159 h 167"/>
                <a:gd name="T12" fmla="*/ 85 w 169"/>
                <a:gd name="T13" fmla="*/ 123 h 167"/>
                <a:gd name="T14" fmla="*/ 120 w 169"/>
                <a:gd name="T15" fmla="*/ 159 h 167"/>
                <a:gd name="T16" fmla="*/ 139 w 169"/>
                <a:gd name="T17" fmla="*/ 167 h 167"/>
                <a:gd name="T18" fmla="*/ 159 w 169"/>
                <a:gd name="T19" fmla="*/ 159 h 167"/>
                <a:gd name="T20" fmla="*/ 159 w 169"/>
                <a:gd name="T21" fmla="*/ 120 h 167"/>
                <a:gd name="T22" fmla="*/ 123 w 169"/>
                <a:gd name="T23" fmla="*/ 85 h 167"/>
                <a:gd name="T24" fmla="*/ 159 w 169"/>
                <a:gd name="T25" fmla="*/ 49 h 167"/>
                <a:gd name="T26" fmla="*/ 159 w 169"/>
                <a:gd name="T27" fmla="*/ 11 h 167"/>
                <a:gd name="T28" fmla="*/ 120 w 169"/>
                <a:gd name="T29" fmla="*/ 11 h 167"/>
                <a:gd name="T30" fmla="*/ 85 w 169"/>
                <a:gd name="T31" fmla="*/ 46 h 167"/>
                <a:gd name="T32" fmla="*/ 49 w 169"/>
                <a:gd name="T33" fmla="*/ 11 h 167"/>
                <a:gd name="T34" fmla="*/ 11 w 169"/>
                <a:gd name="T35" fmla="*/ 11 h 167"/>
                <a:gd name="T36" fmla="*/ 11 w 169"/>
                <a:gd name="T37" fmla="*/ 49 h 167"/>
                <a:gd name="T38" fmla="*/ 11 w 169"/>
                <a:gd name="T39" fmla="*/ 49 h 167"/>
                <a:gd name="T40" fmla="*/ 11 w 169"/>
                <a:gd name="T41" fmla="*/ 4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67">
                  <a:moveTo>
                    <a:pt x="11" y="49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0" y="131"/>
                    <a:pt x="0" y="148"/>
                    <a:pt x="11" y="159"/>
                  </a:cubicBezTo>
                  <a:cubicBezTo>
                    <a:pt x="16" y="164"/>
                    <a:pt x="23" y="167"/>
                    <a:pt x="30" y="167"/>
                  </a:cubicBezTo>
                  <a:cubicBezTo>
                    <a:pt x="37" y="167"/>
                    <a:pt x="44" y="164"/>
                    <a:pt x="49" y="159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5" y="164"/>
                    <a:pt x="132" y="167"/>
                    <a:pt x="139" y="167"/>
                  </a:cubicBezTo>
                  <a:cubicBezTo>
                    <a:pt x="146" y="167"/>
                    <a:pt x="153" y="164"/>
                    <a:pt x="159" y="159"/>
                  </a:cubicBezTo>
                  <a:cubicBezTo>
                    <a:pt x="169" y="148"/>
                    <a:pt x="169" y="131"/>
                    <a:pt x="159" y="120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9" y="39"/>
                    <a:pt x="169" y="21"/>
                    <a:pt x="159" y="11"/>
                  </a:cubicBezTo>
                  <a:cubicBezTo>
                    <a:pt x="148" y="0"/>
                    <a:pt x="131" y="0"/>
                    <a:pt x="120" y="11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39" y="0"/>
                    <a:pt x="21" y="0"/>
                    <a:pt x="11" y="11"/>
                  </a:cubicBezTo>
                  <a:cubicBezTo>
                    <a:pt x="0" y="21"/>
                    <a:pt x="0" y="39"/>
                    <a:pt x="11" y="49"/>
                  </a:cubicBezTo>
                  <a:close/>
                  <a:moveTo>
                    <a:pt x="11" y="49"/>
                  </a:moveTo>
                  <a:cubicBezTo>
                    <a:pt x="11" y="49"/>
                    <a:pt x="11" y="49"/>
                    <a:pt x="11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3062" y="222"/>
              <a:ext cx="1553" cy="776"/>
            </a:xfrm>
            <a:custGeom>
              <a:avLst/>
              <a:gdLst>
                <a:gd name="T0" fmla="*/ 28 w 656"/>
                <a:gd name="T1" fmla="*/ 328 h 328"/>
                <a:gd name="T2" fmla="*/ 628 w 656"/>
                <a:gd name="T3" fmla="*/ 328 h 328"/>
                <a:gd name="T4" fmla="*/ 656 w 656"/>
                <a:gd name="T5" fmla="*/ 301 h 328"/>
                <a:gd name="T6" fmla="*/ 656 w 656"/>
                <a:gd name="T7" fmla="*/ 137 h 328"/>
                <a:gd name="T8" fmla="*/ 628 w 656"/>
                <a:gd name="T9" fmla="*/ 110 h 328"/>
                <a:gd name="T10" fmla="*/ 482 w 656"/>
                <a:gd name="T11" fmla="*/ 110 h 328"/>
                <a:gd name="T12" fmla="*/ 328 w 656"/>
                <a:gd name="T13" fmla="*/ 0 h 328"/>
                <a:gd name="T14" fmla="*/ 173 w 656"/>
                <a:gd name="T15" fmla="*/ 109 h 328"/>
                <a:gd name="T16" fmla="*/ 28 w 656"/>
                <a:gd name="T17" fmla="*/ 109 h 328"/>
                <a:gd name="T18" fmla="*/ 0 w 656"/>
                <a:gd name="T19" fmla="*/ 137 h 328"/>
                <a:gd name="T20" fmla="*/ 0 w 656"/>
                <a:gd name="T21" fmla="*/ 301 h 328"/>
                <a:gd name="T22" fmla="*/ 28 w 656"/>
                <a:gd name="T23" fmla="*/ 328 h 328"/>
                <a:gd name="T24" fmla="*/ 55 w 656"/>
                <a:gd name="T25" fmla="*/ 164 h 328"/>
                <a:gd name="T26" fmla="*/ 194 w 656"/>
                <a:gd name="T27" fmla="*/ 164 h 328"/>
                <a:gd name="T28" fmla="*/ 221 w 656"/>
                <a:gd name="T29" fmla="*/ 142 h 328"/>
                <a:gd name="T30" fmla="*/ 328 w 656"/>
                <a:gd name="T31" fmla="*/ 55 h 328"/>
                <a:gd name="T32" fmla="*/ 435 w 656"/>
                <a:gd name="T33" fmla="*/ 142 h 328"/>
                <a:gd name="T34" fmla="*/ 462 w 656"/>
                <a:gd name="T35" fmla="*/ 164 h 328"/>
                <a:gd name="T36" fmla="*/ 601 w 656"/>
                <a:gd name="T37" fmla="*/ 164 h 328"/>
                <a:gd name="T38" fmla="*/ 601 w 656"/>
                <a:gd name="T39" fmla="*/ 273 h 328"/>
                <a:gd name="T40" fmla="*/ 55 w 656"/>
                <a:gd name="T41" fmla="*/ 273 h 328"/>
                <a:gd name="T42" fmla="*/ 55 w 656"/>
                <a:gd name="T43" fmla="*/ 164 h 328"/>
                <a:gd name="T44" fmla="*/ 55 w 656"/>
                <a:gd name="T45" fmla="*/ 164 h 328"/>
                <a:gd name="T46" fmla="*/ 55 w 656"/>
                <a:gd name="T47" fmla="*/ 16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6" h="328">
                  <a:moveTo>
                    <a:pt x="28" y="328"/>
                  </a:moveTo>
                  <a:cubicBezTo>
                    <a:pt x="628" y="328"/>
                    <a:pt x="628" y="328"/>
                    <a:pt x="628" y="328"/>
                  </a:cubicBezTo>
                  <a:cubicBezTo>
                    <a:pt x="643" y="328"/>
                    <a:pt x="656" y="316"/>
                    <a:pt x="656" y="301"/>
                  </a:cubicBezTo>
                  <a:cubicBezTo>
                    <a:pt x="656" y="137"/>
                    <a:pt x="656" y="137"/>
                    <a:pt x="656" y="137"/>
                  </a:cubicBezTo>
                  <a:cubicBezTo>
                    <a:pt x="656" y="122"/>
                    <a:pt x="643" y="110"/>
                    <a:pt x="628" y="110"/>
                  </a:cubicBezTo>
                  <a:cubicBezTo>
                    <a:pt x="482" y="110"/>
                    <a:pt x="482" y="110"/>
                    <a:pt x="482" y="110"/>
                  </a:cubicBezTo>
                  <a:cubicBezTo>
                    <a:pt x="460" y="45"/>
                    <a:pt x="398" y="0"/>
                    <a:pt x="328" y="0"/>
                  </a:cubicBezTo>
                  <a:cubicBezTo>
                    <a:pt x="258" y="0"/>
                    <a:pt x="196" y="45"/>
                    <a:pt x="173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13" y="109"/>
                    <a:pt x="0" y="122"/>
                    <a:pt x="0" y="137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16"/>
                    <a:pt x="13" y="328"/>
                    <a:pt x="28" y="328"/>
                  </a:cubicBezTo>
                  <a:close/>
                  <a:moveTo>
                    <a:pt x="55" y="164"/>
                  </a:moveTo>
                  <a:cubicBezTo>
                    <a:pt x="194" y="164"/>
                    <a:pt x="194" y="164"/>
                    <a:pt x="194" y="164"/>
                  </a:cubicBezTo>
                  <a:cubicBezTo>
                    <a:pt x="207" y="164"/>
                    <a:pt x="218" y="155"/>
                    <a:pt x="221" y="142"/>
                  </a:cubicBezTo>
                  <a:cubicBezTo>
                    <a:pt x="231" y="92"/>
                    <a:pt x="276" y="55"/>
                    <a:pt x="328" y="55"/>
                  </a:cubicBezTo>
                  <a:cubicBezTo>
                    <a:pt x="380" y="55"/>
                    <a:pt x="425" y="92"/>
                    <a:pt x="435" y="142"/>
                  </a:cubicBezTo>
                  <a:cubicBezTo>
                    <a:pt x="438" y="155"/>
                    <a:pt x="449" y="164"/>
                    <a:pt x="462" y="164"/>
                  </a:cubicBezTo>
                  <a:cubicBezTo>
                    <a:pt x="601" y="164"/>
                    <a:pt x="601" y="164"/>
                    <a:pt x="601" y="164"/>
                  </a:cubicBezTo>
                  <a:cubicBezTo>
                    <a:pt x="601" y="273"/>
                    <a:pt x="601" y="273"/>
                    <a:pt x="601" y="273"/>
                  </a:cubicBezTo>
                  <a:cubicBezTo>
                    <a:pt x="55" y="273"/>
                    <a:pt x="55" y="273"/>
                    <a:pt x="55" y="273"/>
                  </a:cubicBezTo>
                  <a:lnTo>
                    <a:pt x="55" y="164"/>
                  </a:lnTo>
                  <a:close/>
                  <a:moveTo>
                    <a:pt x="55" y="164"/>
                  </a:moveTo>
                  <a:cubicBezTo>
                    <a:pt x="55" y="164"/>
                    <a:pt x="55" y="164"/>
                    <a:pt x="55" y="1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2158" y="480"/>
              <a:ext cx="3362" cy="3621"/>
            </a:xfrm>
            <a:custGeom>
              <a:avLst/>
              <a:gdLst>
                <a:gd name="T0" fmla="*/ 1283 w 1420"/>
                <a:gd name="T1" fmla="*/ 0 h 1530"/>
                <a:gd name="T2" fmla="*/ 1120 w 1420"/>
                <a:gd name="T3" fmla="*/ 0 h 1530"/>
                <a:gd name="T4" fmla="*/ 1092 w 1420"/>
                <a:gd name="T5" fmla="*/ 28 h 1530"/>
                <a:gd name="T6" fmla="*/ 1120 w 1420"/>
                <a:gd name="T7" fmla="*/ 55 h 1530"/>
                <a:gd name="T8" fmla="*/ 1283 w 1420"/>
                <a:gd name="T9" fmla="*/ 55 h 1530"/>
                <a:gd name="T10" fmla="*/ 1365 w 1420"/>
                <a:gd name="T11" fmla="*/ 137 h 1530"/>
                <a:gd name="T12" fmla="*/ 1365 w 1420"/>
                <a:gd name="T13" fmla="*/ 1393 h 1530"/>
                <a:gd name="T14" fmla="*/ 1283 w 1420"/>
                <a:gd name="T15" fmla="*/ 1475 h 1530"/>
                <a:gd name="T16" fmla="*/ 137 w 1420"/>
                <a:gd name="T17" fmla="*/ 1475 h 1530"/>
                <a:gd name="T18" fmla="*/ 55 w 1420"/>
                <a:gd name="T19" fmla="*/ 1393 h 1530"/>
                <a:gd name="T20" fmla="*/ 55 w 1420"/>
                <a:gd name="T21" fmla="*/ 137 h 1530"/>
                <a:gd name="T22" fmla="*/ 137 w 1420"/>
                <a:gd name="T23" fmla="*/ 55 h 1530"/>
                <a:gd name="T24" fmla="*/ 300 w 1420"/>
                <a:gd name="T25" fmla="*/ 55 h 1530"/>
                <a:gd name="T26" fmla="*/ 328 w 1420"/>
                <a:gd name="T27" fmla="*/ 28 h 1530"/>
                <a:gd name="T28" fmla="*/ 300 w 1420"/>
                <a:gd name="T29" fmla="*/ 1 h 1530"/>
                <a:gd name="T30" fmla="*/ 137 w 1420"/>
                <a:gd name="T31" fmla="*/ 1 h 1530"/>
                <a:gd name="T32" fmla="*/ 0 w 1420"/>
                <a:gd name="T33" fmla="*/ 137 h 1530"/>
                <a:gd name="T34" fmla="*/ 0 w 1420"/>
                <a:gd name="T35" fmla="*/ 1393 h 1530"/>
                <a:gd name="T36" fmla="*/ 137 w 1420"/>
                <a:gd name="T37" fmla="*/ 1530 h 1530"/>
                <a:gd name="T38" fmla="*/ 1283 w 1420"/>
                <a:gd name="T39" fmla="*/ 1530 h 1530"/>
                <a:gd name="T40" fmla="*/ 1420 w 1420"/>
                <a:gd name="T41" fmla="*/ 1393 h 1530"/>
                <a:gd name="T42" fmla="*/ 1420 w 1420"/>
                <a:gd name="T43" fmla="*/ 137 h 1530"/>
                <a:gd name="T44" fmla="*/ 1283 w 1420"/>
                <a:gd name="T45" fmla="*/ 0 h 1530"/>
                <a:gd name="T46" fmla="*/ 1283 w 1420"/>
                <a:gd name="T47" fmla="*/ 0 h 1530"/>
                <a:gd name="T48" fmla="*/ 1283 w 1420"/>
                <a:gd name="T49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0" h="1530">
                  <a:moveTo>
                    <a:pt x="1283" y="0"/>
                  </a:moveTo>
                  <a:cubicBezTo>
                    <a:pt x="1120" y="0"/>
                    <a:pt x="1120" y="0"/>
                    <a:pt x="1120" y="0"/>
                  </a:cubicBezTo>
                  <a:cubicBezTo>
                    <a:pt x="1105" y="0"/>
                    <a:pt x="1092" y="13"/>
                    <a:pt x="1092" y="28"/>
                  </a:cubicBezTo>
                  <a:cubicBezTo>
                    <a:pt x="1092" y="43"/>
                    <a:pt x="1105" y="55"/>
                    <a:pt x="1120" y="55"/>
                  </a:cubicBezTo>
                  <a:cubicBezTo>
                    <a:pt x="1283" y="55"/>
                    <a:pt x="1283" y="55"/>
                    <a:pt x="1283" y="55"/>
                  </a:cubicBezTo>
                  <a:cubicBezTo>
                    <a:pt x="1323" y="55"/>
                    <a:pt x="1365" y="97"/>
                    <a:pt x="1365" y="137"/>
                  </a:cubicBezTo>
                  <a:cubicBezTo>
                    <a:pt x="1365" y="1393"/>
                    <a:pt x="1365" y="1393"/>
                    <a:pt x="1365" y="1393"/>
                  </a:cubicBezTo>
                  <a:cubicBezTo>
                    <a:pt x="1365" y="1433"/>
                    <a:pt x="1323" y="1475"/>
                    <a:pt x="1283" y="1475"/>
                  </a:cubicBezTo>
                  <a:cubicBezTo>
                    <a:pt x="137" y="1475"/>
                    <a:pt x="137" y="1475"/>
                    <a:pt x="137" y="1475"/>
                  </a:cubicBezTo>
                  <a:cubicBezTo>
                    <a:pt x="97" y="1475"/>
                    <a:pt x="55" y="1433"/>
                    <a:pt x="55" y="1393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97"/>
                    <a:pt x="97" y="55"/>
                    <a:pt x="137" y="55"/>
                  </a:cubicBezTo>
                  <a:cubicBezTo>
                    <a:pt x="300" y="55"/>
                    <a:pt x="300" y="55"/>
                    <a:pt x="300" y="55"/>
                  </a:cubicBezTo>
                  <a:cubicBezTo>
                    <a:pt x="315" y="55"/>
                    <a:pt x="328" y="43"/>
                    <a:pt x="328" y="28"/>
                  </a:cubicBezTo>
                  <a:cubicBezTo>
                    <a:pt x="328" y="13"/>
                    <a:pt x="315" y="1"/>
                    <a:pt x="300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66" y="1"/>
                    <a:pt x="0" y="67"/>
                    <a:pt x="0" y="137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0" y="1463"/>
                    <a:pt x="66" y="1530"/>
                    <a:pt x="137" y="1530"/>
                  </a:cubicBezTo>
                  <a:cubicBezTo>
                    <a:pt x="1283" y="1530"/>
                    <a:pt x="1283" y="1530"/>
                    <a:pt x="1283" y="1530"/>
                  </a:cubicBezTo>
                  <a:cubicBezTo>
                    <a:pt x="1354" y="1530"/>
                    <a:pt x="1420" y="1463"/>
                    <a:pt x="1420" y="1393"/>
                  </a:cubicBezTo>
                  <a:cubicBezTo>
                    <a:pt x="1420" y="137"/>
                    <a:pt x="1420" y="137"/>
                    <a:pt x="1420" y="137"/>
                  </a:cubicBezTo>
                  <a:cubicBezTo>
                    <a:pt x="1420" y="67"/>
                    <a:pt x="1354" y="0"/>
                    <a:pt x="1283" y="0"/>
                  </a:cubicBezTo>
                  <a:close/>
                  <a:moveTo>
                    <a:pt x="1283" y="0"/>
                  </a:moveTo>
                  <a:cubicBezTo>
                    <a:pt x="1283" y="0"/>
                    <a:pt x="1283" y="0"/>
                    <a:pt x="12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3709" y="3324"/>
              <a:ext cx="388" cy="388"/>
            </a:xfrm>
            <a:custGeom>
              <a:avLst/>
              <a:gdLst>
                <a:gd name="T0" fmla="*/ 82 w 164"/>
                <a:gd name="T1" fmla="*/ 164 h 164"/>
                <a:gd name="T2" fmla="*/ 164 w 164"/>
                <a:gd name="T3" fmla="*/ 82 h 164"/>
                <a:gd name="T4" fmla="*/ 82 w 164"/>
                <a:gd name="T5" fmla="*/ 0 h 164"/>
                <a:gd name="T6" fmla="*/ 0 w 164"/>
                <a:gd name="T7" fmla="*/ 82 h 164"/>
                <a:gd name="T8" fmla="*/ 82 w 164"/>
                <a:gd name="T9" fmla="*/ 164 h 164"/>
                <a:gd name="T10" fmla="*/ 82 w 164"/>
                <a:gd name="T11" fmla="*/ 55 h 164"/>
                <a:gd name="T12" fmla="*/ 110 w 164"/>
                <a:gd name="T13" fmla="*/ 82 h 164"/>
                <a:gd name="T14" fmla="*/ 82 w 164"/>
                <a:gd name="T15" fmla="*/ 109 h 164"/>
                <a:gd name="T16" fmla="*/ 55 w 164"/>
                <a:gd name="T17" fmla="*/ 82 h 164"/>
                <a:gd name="T18" fmla="*/ 82 w 164"/>
                <a:gd name="T19" fmla="*/ 55 h 164"/>
                <a:gd name="T20" fmla="*/ 82 w 164"/>
                <a:gd name="T21" fmla="*/ 55 h 164"/>
                <a:gd name="T22" fmla="*/ 82 w 164"/>
                <a:gd name="T23" fmla="*/ 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64">
                  <a:moveTo>
                    <a:pt x="82" y="164"/>
                  </a:moveTo>
                  <a:cubicBezTo>
                    <a:pt x="127" y="164"/>
                    <a:pt x="164" y="127"/>
                    <a:pt x="164" y="82"/>
                  </a:cubicBezTo>
                  <a:cubicBezTo>
                    <a:pt x="164" y="37"/>
                    <a:pt x="127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lose/>
                  <a:moveTo>
                    <a:pt x="82" y="55"/>
                  </a:moveTo>
                  <a:cubicBezTo>
                    <a:pt x="97" y="55"/>
                    <a:pt x="110" y="67"/>
                    <a:pt x="110" y="82"/>
                  </a:cubicBezTo>
                  <a:cubicBezTo>
                    <a:pt x="110" y="97"/>
                    <a:pt x="97" y="109"/>
                    <a:pt x="82" y="109"/>
                  </a:cubicBezTo>
                  <a:cubicBezTo>
                    <a:pt x="67" y="109"/>
                    <a:pt x="55" y="97"/>
                    <a:pt x="55" y="82"/>
                  </a:cubicBezTo>
                  <a:cubicBezTo>
                    <a:pt x="55" y="67"/>
                    <a:pt x="67" y="55"/>
                    <a:pt x="82" y="55"/>
                  </a:cubicBezTo>
                  <a:close/>
                  <a:moveTo>
                    <a:pt x="82" y="55"/>
                  </a:moveTo>
                  <a:cubicBezTo>
                    <a:pt x="82" y="55"/>
                    <a:pt x="82" y="55"/>
                    <a:pt x="82" y="5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3192" y="2160"/>
              <a:ext cx="777" cy="130"/>
            </a:xfrm>
            <a:custGeom>
              <a:avLst/>
              <a:gdLst>
                <a:gd name="T0" fmla="*/ 300 w 328"/>
                <a:gd name="T1" fmla="*/ 55 h 55"/>
                <a:gd name="T2" fmla="*/ 328 w 328"/>
                <a:gd name="T3" fmla="*/ 28 h 55"/>
                <a:gd name="T4" fmla="*/ 300 w 328"/>
                <a:gd name="T5" fmla="*/ 0 h 55"/>
                <a:gd name="T6" fmla="*/ 27 w 328"/>
                <a:gd name="T7" fmla="*/ 0 h 55"/>
                <a:gd name="T8" fmla="*/ 0 w 328"/>
                <a:gd name="T9" fmla="*/ 28 h 55"/>
                <a:gd name="T10" fmla="*/ 27 w 328"/>
                <a:gd name="T11" fmla="*/ 55 h 55"/>
                <a:gd name="T12" fmla="*/ 300 w 328"/>
                <a:gd name="T13" fmla="*/ 55 h 55"/>
                <a:gd name="T14" fmla="*/ 300 w 328"/>
                <a:gd name="T15" fmla="*/ 55 h 55"/>
                <a:gd name="T16" fmla="*/ 300 w 328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55">
                  <a:moveTo>
                    <a:pt x="300" y="55"/>
                  </a:moveTo>
                  <a:cubicBezTo>
                    <a:pt x="315" y="55"/>
                    <a:pt x="328" y="43"/>
                    <a:pt x="328" y="28"/>
                  </a:cubicBezTo>
                  <a:cubicBezTo>
                    <a:pt x="328" y="13"/>
                    <a:pt x="315" y="0"/>
                    <a:pt x="30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lnTo>
                    <a:pt x="300" y="55"/>
                  </a:lnTo>
                  <a:close/>
                  <a:moveTo>
                    <a:pt x="300" y="55"/>
                  </a:moveTo>
                  <a:cubicBezTo>
                    <a:pt x="300" y="55"/>
                    <a:pt x="300" y="55"/>
                    <a:pt x="300" y="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3709" y="480"/>
              <a:ext cx="260" cy="260"/>
            </a:xfrm>
            <a:custGeom>
              <a:avLst/>
              <a:gdLst>
                <a:gd name="T0" fmla="*/ 55 w 110"/>
                <a:gd name="T1" fmla="*/ 0 h 110"/>
                <a:gd name="T2" fmla="*/ 0 w 110"/>
                <a:gd name="T3" fmla="*/ 55 h 110"/>
                <a:gd name="T4" fmla="*/ 55 w 110"/>
                <a:gd name="T5" fmla="*/ 110 h 110"/>
                <a:gd name="T6" fmla="*/ 110 w 110"/>
                <a:gd name="T7" fmla="*/ 55 h 110"/>
                <a:gd name="T8" fmla="*/ 55 w 110"/>
                <a:gd name="T9" fmla="*/ 0 h 110"/>
                <a:gd name="T10" fmla="*/ 55 w 110"/>
                <a:gd name="T11" fmla="*/ 0 h 110"/>
                <a:gd name="T12" fmla="*/ 55 w 110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10">
                  <a:moveTo>
                    <a:pt x="55" y="0"/>
                  </a:moveTo>
                  <a:cubicBezTo>
                    <a:pt x="25" y="0"/>
                    <a:pt x="0" y="25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cubicBezTo>
                    <a:pt x="85" y="110"/>
                    <a:pt x="110" y="85"/>
                    <a:pt x="110" y="55"/>
                  </a:cubicBezTo>
                  <a:cubicBezTo>
                    <a:pt x="110" y="25"/>
                    <a:pt x="85" y="0"/>
                    <a:pt x="55" y="0"/>
                  </a:cubicBezTo>
                  <a:close/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0" name="Freeform 6"/>
          <p:cNvSpPr>
            <a:spLocks/>
          </p:cNvSpPr>
          <p:nvPr/>
        </p:nvSpPr>
        <p:spPr bwMode="auto">
          <a:xfrm>
            <a:off x="11470699" y="6141471"/>
            <a:ext cx="512314" cy="5056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5281352" y="2074620"/>
            <a:ext cx="4790210" cy="2926089"/>
          </a:xfrm>
          <a:custGeom>
            <a:avLst/>
            <a:gdLst>
              <a:gd name="T0" fmla="*/ 16 w 260"/>
              <a:gd name="T1" fmla="*/ 0 h 256"/>
              <a:gd name="T2" fmla="*/ 244 w 260"/>
              <a:gd name="T3" fmla="*/ 0 h 256"/>
              <a:gd name="T4" fmla="*/ 260 w 260"/>
              <a:gd name="T5" fmla="*/ 16 h 256"/>
              <a:gd name="T6" fmla="*/ 260 w 260"/>
              <a:gd name="T7" fmla="*/ 239 h 256"/>
              <a:gd name="T8" fmla="*/ 244 w 260"/>
              <a:gd name="T9" fmla="*/ 256 h 256"/>
              <a:gd name="T10" fmla="*/ 16 w 260"/>
              <a:gd name="T11" fmla="*/ 256 h 256"/>
              <a:gd name="T12" fmla="*/ 0 w 260"/>
              <a:gd name="T13" fmla="*/ 239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53" y="0"/>
                  <a:pt x="260" y="7"/>
                  <a:pt x="260" y="16"/>
                </a:cubicBezTo>
                <a:cubicBezTo>
                  <a:pt x="260" y="239"/>
                  <a:pt x="260" y="239"/>
                  <a:pt x="260" y="239"/>
                </a:cubicBezTo>
                <a:cubicBezTo>
                  <a:pt x="260" y="248"/>
                  <a:pt x="253" y="256"/>
                  <a:pt x="244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8"/>
                  <a:pt x="0" y="23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 w="9525">
            <a:solidFill>
              <a:srgbClr val="016FAC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9914184" y="465017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1812247" y="6117628"/>
            <a:ext cx="512314" cy="5056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5147795" y="1944985"/>
            <a:ext cx="6100776" cy="3714680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091C4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>
            <a:off x="10483431" y="389290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947842" y="494286"/>
            <a:ext cx="631528" cy="623313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185947" y="750106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973783" y="3615625"/>
            <a:ext cx="407349" cy="4020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923758" y="4644935"/>
            <a:ext cx="888489" cy="872675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5465927" y="581637"/>
            <a:ext cx="1298771" cy="127565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5337528" y="5882291"/>
            <a:ext cx="881592" cy="870125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3033935" y="5620929"/>
            <a:ext cx="1126571" cy="98755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3179228" y="206308"/>
            <a:ext cx="600087" cy="52604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4549740" y="945274"/>
            <a:ext cx="401452" cy="39623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6683767" y="264843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10996644" y="5746030"/>
            <a:ext cx="1126571" cy="98755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9345745" y="6124100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11461221" y="2768429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9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780411" y="936410"/>
            <a:ext cx="699588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tempo de planejamento do negócio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37811" y="2078846"/>
            <a:ext cx="2751553" cy="1151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9600" b="1" i="1" dirty="0">
                <a:solidFill>
                  <a:srgbClr val="016FAC"/>
                </a:solidFill>
                <a:latin typeface="+mn-lt"/>
              </a:rPr>
              <a:t>11</a:t>
            </a:r>
            <a:endParaRPr lang="pt-BR" sz="7200" b="1" i="1" dirty="0">
              <a:solidFill>
                <a:srgbClr val="016FAC"/>
              </a:solidFill>
              <a:latin typeface="+mn-lt"/>
            </a:endParaRPr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4628060" y="2658998"/>
            <a:ext cx="1706961" cy="469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i="1" dirty="0">
                <a:solidFill>
                  <a:schemeClr val="accent2"/>
                </a:solidFill>
                <a:latin typeface="+mn-lt"/>
              </a:rPr>
              <a:t>meses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2467600" y="2284478"/>
            <a:ext cx="731941" cy="1172625"/>
            <a:chOff x="3767138" y="2832005"/>
            <a:chExt cx="420688" cy="711200"/>
          </a:xfrm>
          <a:solidFill>
            <a:schemeClr val="accent2"/>
          </a:solidFill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3767138" y="2832005"/>
              <a:ext cx="420688" cy="711200"/>
            </a:xfrm>
            <a:custGeom>
              <a:avLst/>
              <a:gdLst>
                <a:gd name="T0" fmla="*/ 464 w 493"/>
                <a:gd name="T1" fmla="*/ 742 h 833"/>
                <a:gd name="T2" fmla="*/ 464 w 493"/>
                <a:gd name="T3" fmla="*/ 648 h 833"/>
                <a:gd name="T4" fmla="*/ 425 w 493"/>
                <a:gd name="T5" fmla="*/ 554 h 833"/>
                <a:gd name="T6" fmla="*/ 323 w 493"/>
                <a:gd name="T7" fmla="*/ 451 h 833"/>
                <a:gd name="T8" fmla="*/ 308 w 493"/>
                <a:gd name="T9" fmla="*/ 417 h 833"/>
                <a:gd name="T10" fmla="*/ 323 w 493"/>
                <a:gd name="T11" fmla="*/ 382 h 833"/>
                <a:gd name="T12" fmla="*/ 425 w 493"/>
                <a:gd name="T13" fmla="*/ 279 h 833"/>
                <a:gd name="T14" fmla="*/ 464 w 493"/>
                <a:gd name="T15" fmla="*/ 185 h 833"/>
                <a:gd name="T16" fmla="*/ 464 w 493"/>
                <a:gd name="T17" fmla="*/ 91 h 833"/>
                <a:gd name="T18" fmla="*/ 493 w 493"/>
                <a:gd name="T19" fmla="*/ 48 h 833"/>
                <a:gd name="T20" fmla="*/ 445 w 493"/>
                <a:gd name="T21" fmla="*/ 0 h 833"/>
                <a:gd name="T22" fmla="*/ 48 w 493"/>
                <a:gd name="T23" fmla="*/ 0 h 833"/>
                <a:gd name="T24" fmla="*/ 0 w 493"/>
                <a:gd name="T25" fmla="*/ 48 h 833"/>
                <a:gd name="T26" fmla="*/ 29 w 493"/>
                <a:gd name="T27" fmla="*/ 91 h 833"/>
                <a:gd name="T28" fmla="*/ 29 w 493"/>
                <a:gd name="T29" fmla="*/ 185 h 833"/>
                <a:gd name="T30" fmla="*/ 67 w 493"/>
                <a:gd name="T31" fmla="*/ 279 h 833"/>
                <a:gd name="T32" fmla="*/ 170 w 493"/>
                <a:gd name="T33" fmla="*/ 382 h 833"/>
                <a:gd name="T34" fmla="*/ 185 w 493"/>
                <a:gd name="T35" fmla="*/ 417 h 833"/>
                <a:gd name="T36" fmla="*/ 170 w 493"/>
                <a:gd name="T37" fmla="*/ 451 h 833"/>
                <a:gd name="T38" fmla="*/ 67 w 493"/>
                <a:gd name="T39" fmla="*/ 554 h 833"/>
                <a:gd name="T40" fmla="*/ 29 w 493"/>
                <a:gd name="T41" fmla="*/ 648 h 833"/>
                <a:gd name="T42" fmla="*/ 29 w 493"/>
                <a:gd name="T43" fmla="*/ 742 h 833"/>
                <a:gd name="T44" fmla="*/ 0 w 493"/>
                <a:gd name="T45" fmla="*/ 785 h 833"/>
                <a:gd name="T46" fmla="*/ 48 w 493"/>
                <a:gd name="T47" fmla="*/ 833 h 833"/>
                <a:gd name="T48" fmla="*/ 445 w 493"/>
                <a:gd name="T49" fmla="*/ 833 h 833"/>
                <a:gd name="T50" fmla="*/ 493 w 493"/>
                <a:gd name="T51" fmla="*/ 785 h 833"/>
                <a:gd name="T52" fmla="*/ 464 w 493"/>
                <a:gd name="T53" fmla="*/ 742 h 833"/>
                <a:gd name="T54" fmla="*/ 48 w 493"/>
                <a:gd name="T55" fmla="*/ 39 h 833"/>
                <a:gd name="T56" fmla="*/ 445 w 493"/>
                <a:gd name="T57" fmla="*/ 39 h 833"/>
                <a:gd name="T58" fmla="*/ 454 w 493"/>
                <a:gd name="T59" fmla="*/ 48 h 833"/>
                <a:gd name="T60" fmla="*/ 445 w 493"/>
                <a:gd name="T61" fmla="*/ 57 h 833"/>
                <a:gd name="T62" fmla="*/ 48 w 493"/>
                <a:gd name="T63" fmla="*/ 57 h 833"/>
                <a:gd name="T64" fmla="*/ 39 w 493"/>
                <a:gd name="T65" fmla="*/ 48 h 833"/>
                <a:gd name="T66" fmla="*/ 48 w 493"/>
                <a:gd name="T67" fmla="*/ 39 h 833"/>
                <a:gd name="T68" fmla="*/ 223 w 493"/>
                <a:gd name="T69" fmla="*/ 417 h 833"/>
                <a:gd name="T70" fmla="*/ 197 w 493"/>
                <a:gd name="T71" fmla="*/ 354 h 833"/>
                <a:gd name="T72" fmla="*/ 95 w 493"/>
                <a:gd name="T73" fmla="*/ 252 h 833"/>
                <a:gd name="T74" fmla="*/ 67 w 493"/>
                <a:gd name="T75" fmla="*/ 185 h 833"/>
                <a:gd name="T76" fmla="*/ 67 w 493"/>
                <a:gd name="T77" fmla="*/ 95 h 833"/>
                <a:gd name="T78" fmla="*/ 426 w 493"/>
                <a:gd name="T79" fmla="*/ 95 h 833"/>
                <a:gd name="T80" fmla="*/ 426 w 493"/>
                <a:gd name="T81" fmla="*/ 185 h 833"/>
                <a:gd name="T82" fmla="*/ 398 w 493"/>
                <a:gd name="T83" fmla="*/ 252 h 833"/>
                <a:gd name="T84" fmla="*/ 295 w 493"/>
                <a:gd name="T85" fmla="*/ 354 h 833"/>
                <a:gd name="T86" fmla="*/ 270 w 493"/>
                <a:gd name="T87" fmla="*/ 417 h 833"/>
                <a:gd name="T88" fmla="*/ 295 w 493"/>
                <a:gd name="T89" fmla="*/ 479 h 833"/>
                <a:gd name="T90" fmla="*/ 398 w 493"/>
                <a:gd name="T91" fmla="*/ 581 h 833"/>
                <a:gd name="T92" fmla="*/ 426 w 493"/>
                <a:gd name="T93" fmla="*/ 648 h 833"/>
                <a:gd name="T94" fmla="*/ 426 w 493"/>
                <a:gd name="T95" fmla="*/ 738 h 833"/>
                <a:gd name="T96" fmla="*/ 67 w 493"/>
                <a:gd name="T97" fmla="*/ 738 h 833"/>
                <a:gd name="T98" fmla="*/ 67 w 493"/>
                <a:gd name="T99" fmla="*/ 648 h 833"/>
                <a:gd name="T100" fmla="*/ 95 w 493"/>
                <a:gd name="T101" fmla="*/ 581 h 833"/>
                <a:gd name="T102" fmla="*/ 197 w 493"/>
                <a:gd name="T103" fmla="*/ 479 h 833"/>
                <a:gd name="T104" fmla="*/ 223 w 493"/>
                <a:gd name="T105" fmla="*/ 417 h 833"/>
                <a:gd name="T106" fmla="*/ 445 w 493"/>
                <a:gd name="T107" fmla="*/ 794 h 833"/>
                <a:gd name="T108" fmla="*/ 48 w 493"/>
                <a:gd name="T109" fmla="*/ 794 h 833"/>
                <a:gd name="T110" fmla="*/ 39 w 493"/>
                <a:gd name="T111" fmla="*/ 785 h 833"/>
                <a:gd name="T112" fmla="*/ 48 w 493"/>
                <a:gd name="T113" fmla="*/ 776 h 833"/>
                <a:gd name="T114" fmla="*/ 445 w 493"/>
                <a:gd name="T115" fmla="*/ 776 h 833"/>
                <a:gd name="T116" fmla="*/ 454 w 493"/>
                <a:gd name="T117" fmla="*/ 785 h 833"/>
                <a:gd name="T118" fmla="*/ 445 w 493"/>
                <a:gd name="T119" fmla="*/ 79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833">
                  <a:moveTo>
                    <a:pt x="464" y="742"/>
                  </a:moveTo>
                  <a:cubicBezTo>
                    <a:pt x="464" y="648"/>
                    <a:pt x="464" y="648"/>
                    <a:pt x="464" y="648"/>
                  </a:cubicBezTo>
                  <a:cubicBezTo>
                    <a:pt x="464" y="612"/>
                    <a:pt x="451" y="579"/>
                    <a:pt x="425" y="554"/>
                  </a:cubicBezTo>
                  <a:cubicBezTo>
                    <a:pt x="323" y="451"/>
                    <a:pt x="323" y="451"/>
                    <a:pt x="323" y="451"/>
                  </a:cubicBezTo>
                  <a:cubicBezTo>
                    <a:pt x="313" y="442"/>
                    <a:pt x="308" y="430"/>
                    <a:pt x="308" y="417"/>
                  </a:cubicBezTo>
                  <a:cubicBezTo>
                    <a:pt x="308" y="403"/>
                    <a:pt x="313" y="391"/>
                    <a:pt x="323" y="382"/>
                  </a:cubicBezTo>
                  <a:cubicBezTo>
                    <a:pt x="425" y="279"/>
                    <a:pt x="425" y="279"/>
                    <a:pt x="425" y="279"/>
                  </a:cubicBezTo>
                  <a:cubicBezTo>
                    <a:pt x="451" y="254"/>
                    <a:pt x="464" y="221"/>
                    <a:pt x="464" y="185"/>
                  </a:cubicBezTo>
                  <a:cubicBezTo>
                    <a:pt x="464" y="91"/>
                    <a:pt x="464" y="91"/>
                    <a:pt x="464" y="91"/>
                  </a:cubicBezTo>
                  <a:cubicBezTo>
                    <a:pt x="482" y="84"/>
                    <a:pt x="493" y="67"/>
                    <a:pt x="493" y="48"/>
                  </a:cubicBezTo>
                  <a:cubicBezTo>
                    <a:pt x="493" y="21"/>
                    <a:pt x="471" y="0"/>
                    <a:pt x="4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67"/>
                    <a:pt x="11" y="84"/>
                    <a:pt x="29" y="91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221"/>
                    <a:pt x="42" y="254"/>
                    <a:pt x="67" y="279"/>
                  </a:cubicBezTo>
                  <a:cubicBezTo>
                    <a:pt x="170" y="382"/>
                    <a:pt x="170" y="382"/>
                    <a:pt x="170" y="382"/>
                  </a:cubicBezTo>
                  <a:cubicBezTo>
                    <a:pt x="179" y="391"/>
                    <a:pt x="185" y="403"/>
                    <a:pt x="185" y="417"/>
                  </a:cubicBezTo>
                  <a:cubicBezTo>
                    <a:pt x="185" y="430"/>
                    <a:pt x="179" y="442"/>
                    <a:pt x="170" y="451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42" y="579"/>
                    <a:pt x="29" y="612"/>
                    <a:pt x="29" y="648"/>
                  </a:cubicBezTo>
                  <a:cubicBezTo>
                    <a:pt x="29" y="742"/>
                    <a:pt x="29" y="742"/>
                    <a:pt x="29" y="742"/>
                  </a:cubicBezTo>
                  <a:cubicBezTo>
                    <a:pt x="11" y="749"/>
                    <a:pt x="0" y="766"/>
                    <a:pt x="0" y="785"/>
                  </a:cubicBezTo>
                  <a:cubicBezTo>
                    <a:pt x="0" y="812"/>
                    <a:pt x="22" y="833"/>
                    <a:pt x="48" y="833"/>
                  </a:cubicBezTo>
                  <a:cubicBezTo>
                    <a:pt x="445" y="833"/>
                    <a:pt x="445" y="833"/>
                    <a:pt x="445" y="833"/>
                  </a:cubicBezTo>
                  <a:cubicBezTo>
                    <a:pt x="471" y="833"/>
                    <a:pt x="493" y="812"/>
                    <a:pt x="493" y="785"/>
                  </a:cubicBezTo>
                  <a:cubicBezTo>
                    <a:pt x="493" y="766"/>
                    <a:pt x="482" y="749"/>
                    <a:pt x="464" y="742"/>
                  </a:cubicBezTo>
                  <a:close/>
                  <a:moveTo>
                    <a:pt x="48" y="39"/>
                  </a:moveTo>
                  <a:cubicBezTo>
                    <a:pt x="445" y="39"/>
                    <a:pt x="445" y="39"/>
                    <a:pt x="445" y="39"/>
                  </a:cubicBezTo>
                  <a:cubicBezTo>
                    <a:pt x="450" y="39"/>
                    <a:pt x="454" y="43"/>
                    <a:pt x="454" y="48"/>
                  </a:cubicBezTo>
                  <a:cubicBezTo>
                    <a:pt x="454" y="53"/>
                    <a:pt x="450" y="57"/>
                    <a:pt x="445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3" y="57"/>
                    <a:pt x="39" y="53"/>
                    <a:pt x="39" y="48"/>
                  </a:cubicBezTo>
                  <a:cubicBezTo>
                    <a:pt x="39" y="43"/>
                    <a:pt x="43" y="39"/>
                    <a:pt x="48" y="39"/>
                  </a:cubicBezTo>
                  <a:close/>
                  <a:moveTo>
                    <a:pt x="223" y="417"/>
                  </a:moveTo>
                  <a:cubicBezTo>
                    <a:pt x="223" y="393"/>
                    <a:pt x="214" y="371"/>
                    <a:pt x="197" y="354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77" y="234"/>
                    <a:pt x="67" y="210"/>
                    <a:pt x="67" y="185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426" y="95"/>
                    <a:pt x="426" y="95"/>
                    <a:pt x="426" y="95"/>
                  </a:cubicBezTo>
                  <a:cubicBezTo>
                    <a:pt x="426" y="185"/>
                    <a:pt x="426" y="185"/>
                    <a:pt x="426" y="185"/>
                  </a:cubicBezTo>
                  <a:cubicBezTo>
                    <a:pt x="426" y="210"/>
                    <a:pt x="416" y="234"/>
                    <a:pt x="398" y="252"/>
                  </a:cubicBezTo>
                  <a:cubicBezTo>
                    <a:pt x="295" y="354"/>
                    <a:pt x="295" y="354"/>
                    <a:pt x="295" y="354"/>
                  </a:cubicBezTo>
                  <a:cubicBezTo>
                    <a:pt x="279" y="371"/>
                    <a:pt x="270" y="393"/>
                    <a:pt x="270" y="417"/>
                  </a:cubicBezTo>
                  <a:cubicBezTo>
                    <a:pt x="270" y="440"/>
                    <a:pt x="279" y="462"/>
                    <a:pt x="295" y="479"/>
                  </a:cubicBezTo>
                  <a:cubicBezTo>
                    <a:pt x="398" y="581"/>
                    <a:pt x="398" y="581"/>
                    <a:pt x="398" y="581"/>
                  </a:cubicBezTo>
                  <a:cubicBezTo>
                    <a:pt x="416" y="599"/>
                    <a:pt x="426" y="623"/>
                    <a:pt x="426" y="648"/>
                  </a:cubicBezTo>
                  <a:cubicBezTo>
                    <a:pt x="426" y="738"/>
                    <a:pt x="426" y="738"/>
                    <a:pt x="426" y="738"/>
                  </a:cubicBezTo>
                  <a:cubicBezTo>
                    <a:pt x="67" y="738"/>
                    <a:pt x="67" y="738"/>
                    <a:pt x="67" y="738"/>
                  </a:cubicBezTo>
                  <a:cubicBezTo>
                    <a:pt x="67" y="648"/>
                    <a:pt x="67" y="648"/>
                    <a:pt x="67" y="648"/>
                  </a:cubicBezTo>
                  <a:cubicBezTo>
                    <a:pt x="67" y="623"/>
                    <a:pt x="77" y="599"/>
                    <a:pt x="95" y="581"/>
                  </a:cubicBezTo>
                  <a:cubicBezTo>
                    <a:pt x="197" y="479"/>
                    <a:pt x="197" y="479"/>
                    <a:pt x="197" y="479"/>
                  </a:cubicBezTo>
                  <a:cubicBezTo>
                    <a:pt x="214" y="462"/>
                    <a:pt x="223" y="440"/>
                    <a:pt x="223" y="417"/>
                  </a:cubicBezTo>
                  <a:close/>
                  <a:moveTo>
                    <a:pt x="445" y="794"/>
                  </a:moveTo>
                  <a:cubicBezTo>
                    <a:pt x="48" y="794"/>
                    <a:pt x="48" y="794"/>
                    <a:pt x="48" y="794"/>
                  </a:cubicBezTo>
                  <a:cubicBezTo>
                    <a:pt x="43" y="794"/>
                    <a:pt x="39" y="790"/>
                    <a:pt x="39" y="785"/>
                  </a:cubicBezTo>
                  <a:cubicBezTo>
                    <a:pt x="39" y="780"/>
                    <a:pt x="43" y="776"/>
                    <a:pt x="48" y="776"/>
                  </a:cubicBezTo>
                  <a:cubicBezTo>
                    <a:pt x="445" y="776"/>
                    <a:pt x="445" y="776"/>
                    <a:pt x="445" y="776"/>
                  </a:cubicBezTo>
                  <a:cubicBezTo>
                    <a:pt x="450" y="776"/>
                    <a:pt x="454" y="780"/>
                    <a:pt x="454" y="785"/>
                  </a:cubicBezTo>
                  <a:cubicBezTo>
                    <a:pt x="454" y="790"/>
                    <a:pt x="450" y="794"/>
                    <a:pt x="445" y="7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40163" y="3038380"/>
              <a:ext cx="276225" cy="407988"/>
            </a:xfrm>
            <a:custGeom>
              <a:avLst/>
              <a:gdLst>
                <a:gd name="T0" fmla="*/ 0 w 323"/>
                <a:gd name="T1" fmla="*/ 459 h 479"/>
                <a:gd name="T2" fmla="*/ 20 w 323"/>
                <a:gd name="T3" fmla="*/ 479 h 479"/>
                <a:gd name="T4" fmla="*/ 303 w 323"/>
                <a:gd name="T5" fmla="*/ 479 h 479"/>
                <a:gd name="T6" fmla="*/ 323 w 323"/>
                <a:gd name="T7" fmla="*/ 459 h 479"/>
                <a:gd name="T8" fmla="*/ 323 w 323"/>
                <a:gd name="T9" fmla="*/ 407 h 479"/>
                <a:gd name="T10" fmla="*/ 300 w 323"/>
                <a:gd name="T11" fmla="*/ 353 h 479"/>
                <a:gd name="T12" fmla="*/ 251 w 323"/>
                <a:gd name="T13" fmla="*/ 304 h 479"/>
                <a:gd name="T14" fmla="*/ 237 w 323"/>
                <a:gd name="T15" fmla="*/ 298 h 479"/>
                <a:gd name="T16" fmla="*/ 181 w 323"/>
                <a:gd name="T17" fmla="*/ 298 h 479"/>
                <a:gd name="T18" fmla="*/ 181 w 323"/>
                <a:gd name="T19" fmla="*/ 122 h 479"/>
                <a:gd name="T20" fmla="*/ 198 w 323"/>
                <a:gd name="T21" fmla="*/ 101 h 479"/>
                <a:gd name="T22" fmla="*/ 265 w 323"/>
                <a:gd name="T23" fmla="*/ 33 h 479"/>
                <a:gd name="T24" fmla="*/ 269 w 323"/>
                <a:gd name="T25" fmla="*/ 12 h 479"/>
                <a:gd name="T26" fmla="*/ 251 w 323"/>
                <a:gd name="T27" fmla="*/ 0 h 479"/>
                <a:gd name="T28" fmla="*/ 71 w 323"/>
                <a:gd name="T29" fmla="*/ 0 h 479"/>
                <a:gd name="T30" fmla="*/ 54 w 323"/>
                <a:gd name="T31" fmla="*/ 12 h 479"/>
                <a:gd name="T32" fmla="*/ 58 w 323"/>
                <a:gd name="T33" fmla="*/ 33 h 479"/>
                <a:gd name="T34" fmla="*/ 125 w 323"/>
                <a:gd name="T35" fmla="*/ 101 h 479"/>
                <a:gd name="T36" fmla="*/ 142 w 323"/>
                <a:gd name="T37" fmla="*/ 122 h 479"/>
                <a:gd name="T38" fmla="*/ 142 w 323"/>
                <a:gd name="T39" fmla="*/ 298 h 479"/>
                <a:gd name="T40" fmla="*/ 86 w 323"/>
                <a:gd name="T41" fmla="*/ 298 h 479"/>
                <a:gd name="T42" fmla="*/ 72 w 323"/>
                <a:gd name="T43" fmla="*/ 304 h 479"/>
                <a:gd name="T44" fmla="*/ 23 w 323"/>
                <a:gd name="T45" fmla="*/ 353 h 479"/>
                <a:gd name="T46" fmla="*/ 0 w 323"/>
                <a:gd name="T47" fmla="*/ 407 h 479"/>
                <a:gd name="T48" fmla="*/ 0 w 323"/>
                <a:gd name="T49" fmla="*/ 459 h 479"/>
                <a:gd name="T50" fmla="*/ 153 w 323"/>
                <a:gd name="T51" fmla="*/ 73 h 479"/>
                <a:gd name="T52" fmla="*/ 118 w 323"/>
                <a:gd name="T53" fmla="*/ 39 h 479"/>
                <a:gd name="T54" fmla="*/ 205 w 323"/>
                <a:gd name="T55" fmla="*/ 39 h 479"/>
                <a:gd name="T56" fmla="*/ 170 w 323"/>
                <a:gd name="T57" fmla="*/ 73 h 479"/>
                <a:gd name="T58" fmla="*/ 161 w 323"/>
                <a:gd name="T59" fmla="*/ 83 h 479"/>
                <a:gd name="T60" fmla="*/ 153 w 323"/>
                <a:gd name="T61" fmla="*/ 73 h 479"/>
                <a:gd name="T62" fmla="*/ 39 w 323"/>
                <a:gd name="T63" fmla="*/ 440 h 479"/>
                <a:gd name="T64" fmla="*/ 39 w 323"/>
                <a:gd name="T65" fmla="*/ 407 h 479"/>
                <a:gd name="T66" fmla="*/ 39 w 323"/>
                <a:gd name="T67" fmla="*/ 407 h 479"/>
                <a:gd name="T68" fmla="*/ 50 w 323"/>
                <a:gd name="T69" fmla="*/ 380 h 479"/>
                <a:gd name="T70" fmla="*/ 94 w 323"/>
                <a:gd name="T71" fmla="*/ 337 h 479"/>
                <a:gd name="T72" fmla="*/ 229 w 323"/>
                <a:gd name="T73" fmla="*/ 337 h 479"/>
                <a:gd name="T74" fmla="*/ 273 w 323"/>
                <a:gd name="T75" fmla="*/ 380 h 479"/>
                <a:gd name="T76" fmla="*/ 284 w 323"/>
                <a:gd name="T77" fmla="*/ 407 h 479"/>
                <a:gd name="T78" fmla="*/ 284 w 323"/>
                <a:gd name="T79" fmla="*/ 440 h 479"/>
                <a:gd name="T80" fmla="*/ 39 w 323"/>
                <a:gd name="T81" fmla="*/ 44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" h="479">
                  <a:moveTo>
                    <a:pt x="0" y="459"/>
                  </a:moveTo>
                  <a:cubicBezTo>
                    <a:pt x="0" y="470"/>
                    <a:pt x="9" y="479"/>
                    <a:pt x="20" y="479"/>
                  </a:cubicBezTo>
                  <a:cubicBezTo>
                    <a:pt x="303" y="479"/>
                    <a:pt x="303" y="479"/>
                    <a:pt x="303" y="479"/>
                  </a:cubicBezTo>
                  <a:cubicBezTo>
                    <a:pt x="314" y="479"/>
                    <a:pt x="323" y="470"/>
                    <a:pt x="323" y="459"/>
                  </a:cubicBezTo>
                  <a:cubicBezTo>
                    <a:pt x="323" y="407"/>
                    <a:pt x="323" y="407"/>
                    <a:pt x="323" y="407"/>
                  </a:cubicBezTo>
                  <a:cubicBezTo>
                    <a:pt x="323" y="387"/>
                    <a:pt x="315" y="368"/>
                    <a:pt x="300" y="353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47" y="300"/>
                    <a:pt x="242" y="298"/>
                    <a:pt x="237" y="298"/>
                  </a:cubicBezTo>
                  <a:cubicBezTo>
                    <a:pt x="181" y="298"/>
                    <a:pt x="181" y="298"/>
                    <a:pt x="181" y="298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85" y="114"/>
                    <a:pt x="191" y="107"/>
                    <a:pt x="198" y="101"/>
                  </a:cubicBezTo>
                  <a:cubicBezTo>
                    <a:pt x="265" y="33"/>
                    <a:pt x="265" y="33"/>
                    <a:pt x="265" y="33"/>
                  </a:cubicBezTo>
                  <a:cubicBezTo>
                    <a:pt x="271" y="28"/>
                    <a:pt x="272" y="19"/>
                    <a:pt x="269" y="12"/>
                  </a:cubicBezTo>
                  <a:cubicBezTo>
                    <a:pt x="266" y="5"/>
                    <a:pt x="259" y="0"/>
                    <a:pt x="25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4" y="0"/>
                    <a:pt x="57" y="5"/>
                    <a:pt x="54" y="12"/>
                  </a:cubicBezTo>
                  <a:cubicBezTo>
                    <a:pt x="51" y="19"/>
                    <a:pt x="52" y="28"/>
                    <a:pt x="58" y="33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132" y="107"/>
                    <a:pt x="138" y="115"/>
                    <a:pt x="142" y="122"/>
                  </a:cubicBezTo>
                  <a:cubicBezTo>
                    <a:pt x="142" y="298"/>
                    <a:pt x="142" y="298"/>
                    <a:pt x="142" y="298"/>
                  </a:cubicBezTo>
                  <a:cubicBezTo>
                    <a:pt x="86" y="298"/>
                    <a:pt x="86" y="298"/>
                    <a:pt x="86" y="298"/>
                  </a:cubicBezTo>
                  <a:cubicBezTo>
                    <a:pt x="81" y="298"/>
                    <a:pt x="76" y="300"/>
                    <a:pt x="72" y="304"/>
                  </a:cubicBezTo>
                  <a:cubicBezTo>
                    <a:pt x="23" y="353"/>
                    <a:pt x="23" y="353"/>
                    <a:pt x="23" y="353"/>
                  </a:cubicBezTo>
                  <a:cubicBezTo>
                    <a:pt x="8" y="368"/>
                    <a:pt x="0" y="387"/>
                    <a:pt x="0" y="407"/>
                  </a:cubicBezTo>
                  <a:lnTo>
                    <a:pt x="0" y="459"/>
                  </a:lnTo>
                  <a:close/>
                  <a:moveTo>
                    <a:pt x="153" y="73"/>
                  </a:moveTo>
                  <a:cubicBezTo>
                    <a:pt x="118" y="39"/>
                    <a:pt x="118" y="39"/>
                    <a:pt x="118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67" y="76"/>
                    <a:pt x="164" y="80"/>
                    <a:pt x="161" y="83"/>
                  </a:cubicBezTo>
                  <a:cubicBezTo>
                    <a:pt x="159" y="80"/>
                    <a:pt x="156" y="76"/>
                    <a:pt x="153" y="73"/>
                  </a:cubicBezTo>
                  <a:close/>
                  <a:moveTo>
                    <a:pt x="39" y="440"/>
                  </a:moveTo>
                  <a:cubicBezTo>
                    <a:pt x="39" y="407"/>
                    <a:pt x="39" y="407"/>
                    <a:pt x="39" y="407"/>
                  </a:cubicBezTo>
                  <a:cubicBezTo>
                    <a:pt x="39" y="407"/>
                    <a:pt x="39" y="407"/>
                    <a:pt x="39" y="407"/>
                  </a:cubicBezTo>
                  <a:cubicBezTo>
                    <a:pt x="39" y="397"/>
                    <a:pt x="43" y="388"/>
                    <a:pt x="50" y="380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229" y="337"/>
                    <a:pt x="229" y="337"/>
                    <a:pt x="229" y="337"/>
                  </a:cubicBezTo>
                  <a:cubicBezTo>
                    <a:pt x="273" y="380"/>
                    <a:pt x="273" y="380"/>
                    <a:pt x="273" y="380"/>
                  </a:cubicBezTo>
                  <a:cubicBezTo>
                    <a:pt x="280" y="388"/>
                    <a:pt x="284" y="397"/>
                    <a:pt x="284" y="407"/>
                  </a:cubicBezTo>
                  <a:cubicBezTo>
                    <a:pt x="284" y="440"/>
                    <a:pt x="284" y="440"/>
                    <a:pt x="284" y="440"/>
                  </a:cubicBezTo>
                  <a:lnTo>
                    <a:pt x="39" y="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53" name="Título 1"/>
          <p:cNvSpPr txBox="1">
            <a:spLocks/>
          </p:cNvSpPr>
          <p:nvPr/>
        </p:nvSpPr>
        <p:spPr>
          <a:xfrm>
            <a:off x="3028483" y="1783094"/>
            <a:ext cx="2461756" cy="328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em média</a:t>
            </a:r>
          </a:p>
        </p:txBody>
      </p:sp>
      <p:grpSp>
        <p:nvGrpSpPr>
          <p:cNvPr id="55" name="Group 38"/>
          <p:cNvGrpSpPr>
            <a:grpSpLocks noChangeAspect="1"/>
          </p:cNvGrpSpPr>
          <p:nvPr/>
        </p:nvGrpSpPr>
        <p:grpSpPr bwMode="auto">
          <a:xfrm>
            <a:off x="1176855" y="1594075"/>
            <a:ext cx="1460558" cy="1684828"/>
            <a:chOff x="534" y="1619"/>
            <a:chExt cx="1042" cy="1202"/>
          </a:xfrm>
        </p:grpSpPr>
        <p:sp>
          <p:nvSpPr>
            <p:cNvPr id="57" name="Freeform 39"/>
            <p:cNvSpPr>
              <a:spLocks noEditPoints="1"/>
            </p:cNvSpPr>
            <p:nvPr/>
          </p:nvSpPr>
          <p:spPr bwMode="auto">
            <a:xfrm>
              <a:off x="792" y="2318"/>
              <a:ext cx="245" cy="243"/>
            </a:xfrm>
            <a:custGeom>
              <a:avLst/>
              <a:gdLst>
                <a:gd name="T0" fmla="*/ 284 w 333"/>
                <a:gd name="T1" fmla="*/ 323 h 331"/>
                <a:gd name="T2" fmla="*/ 303 w 333"/>
                <a:gd name="T3" fmla="*/ 331 h 331"/>
                <a:gd name="T4" fmla="*/ 323 w 333"/>
                <a:gd name="T5" fmla="*/ 323 h 331"/>
                <a:gd name="T6" fmla="*/ 323 w 333"/>
                <a:gd name="T7" fmla="*/ 284 h 331"/>
                <a:gd name="T8" fmla="*/ 50 w 333"/>
                <a:gd name="T9" fmla="*/ 11 h 331"/>
                <a:gd name="T10" fmla="*/ 11 w 333"/>
                <a:gd name="T11" fmla="*/ 11 h 331"/>
                <a:gd name="T12" fmla="*/ 11 w 333"/>
                <a:gd name="T13" fmla="*/ 50 h 331"/>
                <a:gd name="T14" fmla="*/ 284 w 333"/>
                <a:gd name="T15" fmla="*/ 323 h 331"/>
                <a:gd name="T16" fmla="*/ 284 w 333"/>
                <a:gd name="T17" fmla="*/ 323 h 331"/>
                <a:gd name="T18" fmla="*/ 284 w 333"/>
                <a:gd name="T19" fmla="*/ 32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331">
                  <a:moveTo>
                    <a:pt x="284" y="323"/>
                  </a:moveTo>
                  <a:cubicBezTo>
                    <a:pt x="289" y="328"/>
                    <a:pt x="296" y="331"/>
                    <a:pt x="303" y="331"/>
                  </a:cubicBezTo>
                  <a:cubicBezTo>
                    <a:pt x="310" y="331"/>
                    <a:pt x="317" y="328"/>
                    <a:pt x="323" y="323"/>
                  </a:cubicBezTo>
                  <a:cubicBezTo>
                    <a:pt x="333" y="312"/>
                    <a:pt x="333" y="295"/>
                    <a:pt x="323" y="284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39" y="0"/>
                    <a:pt x="22" y="0"/>
                    <a:pt x="11" y="11"/>
                  </a:cubicBezTo>
                  <a:cubicBezTo>
                    <a:pt x="0" y="22"/>
                    <a:pt x="0" y="39"/>
                    <a:pt x="11" y="50"/>
                  </a:cubicBezTo>
                  <a:lnTo>
                    <a:pt x="284" y="323"/>
                  </a:lnTo>
                  <a:close/>
                  <a:moveTo>
                    <a:pt x="284" y="323"/>
                  </a:moveTo>
                  <a:cubicBezTo>
                    <a:pt x="284" y="323"/>
                    <a:pt x="284" y="323"/>
                    <a:pt x="284" y="3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40"/>
            <p:cNvSpPr>
              <a:spLocks noEditPoints="1"/>
            </p:cNvSpPr>
            <p:nvPr/>
          </p:nvSpPr>
          <p:spPr bwMode="auto">
            <a:xfrm>
              <a:off x="1294" y="2418"/>
              <a:ext cx="124" cy="122"/>
            </a:xfrm>
            <a:custGeom>
              <a:avLst/>
              <a:gdLst>
                <a:gd name="T0" fmla="*/ 11 w 169"/>
                <a:gd name="T1" fmla="*/ 49 h 166"/>
                <a:gd name="T2" fmla="*/ 46 w 169"/>
                <a:gd name="T3" fmla="*/ 84 h 166"/>
                <a:gd name="T4" fmla="*/ 11 w 169"/>
                <a:gd name="T5" fmla="*/ 120 h 166"/>
                <a:gd name="T6" fmla="*/ 11 w 169"/>
                <a:gd name="T7" fmla="*/ 158 h 166"/>
                <a:gd name="T8" fmla="*/ 30 w 169"/>
                <a:gd name="T9" fmla="*/ 166 h 166"/>
                <a:gd name="T10" fmla="*/ 49 w 169"/>
                <a:gd name="T11" fmla="*/ 158 h 166"/>
                <a:gd name="T12" fmla="*/ 85 w 169"/>
                <a:gd name="T13" fmla="*/ 123 h 166"/>
                <a:gd name="T14" fmla="*/ 120 w 169"/>
                <a:gd name="T15" fmla="*/ 158 h 166"/>
                <a:gd name="T16" fmla="*/ 139 w 169"/>
                <a:gd name="T17" fmla="*/ 166 h 166"/>
                <a:gd name="T18" fmla="*/ 159 w 169"/>
                <a:gd name="T19" fmla="*/ 158 h 166"/>
                <a:gd name="T20" fmla="*/ 159 w 169"/>
                <a:gd name="T21" fmla="*/ 120 h 166"/>
                <a:gd name="T22" fmla="*/ 123 w 169"/>
                <a:gd name="T23" fmla="*/ 84 h 166"/>
                <a:gd name="T24" fmla="*/ 159 w 169"/>
                <a:gd name="T25" fmla="*/ 49 h 166"/>
                <a:gd name="T26" fmla="*/ 159 w 169"/>
                <a:gd name="T27" fmla="*/ 11 h 166"/>
                <a:gd name="T28" fmla="*/ 120 w 169"/>
                <a:gd name="T29" fmla="*/ 11 h 166"/>
                <a:gd name="T30" fmla="*/ 85 w 169"/>
                <a:gd name="T31" fmla="*/ 46 h 166"/>
                <a:gd name="T32" fmla="*/ 49 w 169"/>
                <a:gd name="T33" fmla="*/ 11 h 166"/>
                <a:gd name="T34" fmla="*/ 11 w 169"/>
                <a:gd name="T35" fmla="*/ 11 h 166"/>
                <a:gd name="T36" fmla="*/ 11 w 169"/>
                <a:gd name="T37" fmla="*/ 49 h 166"/>
                <a:gd name="T38" fmla="*/ 11 w 169"/>
                <a:gd name="T39" fmla="*/ 49 h 166"/>
                <a:gd name="T40" fmla="*/ 11 w 169"/>
                <a:gd name="T41" fmla="*/ 4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66">
                  <a:moveTo>
                    <a:pt x="11" y="49"/>
                  </a:moveTo>
                  <a:cubicBezTo>
                    <a:pt x="46" y="84"/>
                    <a:pt x="46" y="84"/>
                    <a:pt x="46" y="84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0" y="130"/>
                    <a:pt x="0" y="148"/>
                    <a:pt x="11" y="158"/>
                  </a:cubicBezTo>
                  <a:cubicBezTo>
                    <a:pt x="16" y="164"/>
                    <a:pt x="23" y="166"/>
                    <a:pt x="30" y="166"/>
                  </a:cubicBezTo>
                  <a:cubicBezTo>
                    <a:pt x="37" y="166"/>
                    <a:pt x="44" y="164"/>
                    <a:pt x="49" y="158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25" y="164"/>
                    <a:pt x="132" y="166"/>
                    <a:pt x="139" y="166"/>
                  </a:cubicBezTo>
                  <a:cubicBezTo>
                    <a:pt x="146" y="166"/>
                    <a:pt x="153" y="164"/>
                    <a:pt x="159" y="158"/>
                  </a:cubicBezTo>
                  <a:cubicBezTo>
                    <a:pt x="169" y="148"/>
                    <a:pt x="169" y="130"/>
                    <a:pt x="159" y="120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9" y="38"/>
                    <a:pt x="169" y="21"/>
                    <a:pt x="159" y="11"/>
                  </a:cubicBezTo>
                  <a:cubicBezTo>
                    <a:pt x="148" y="0"/>
                    <a:pt x="131" y="0"/>
                    <a:pt x="120" y="11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39" y="0"/>
                    <a:pt x="21" y="0"/>
                    <a:pt x="11" y="11"/>
                  </a:cubicBezTo>
                  <a:cubicBezTo>
                    <a:pt x="0" y="21"/>
                    <a:pt x="0" y="38"/>
                    <a:pt x="11" y="49"/>
                  </a:cubicBezTo>
                  <a:close/>
                  <a:moveTo>
                    <a:pt x="11" y="49"/>
                  </a:moveTo>
                  <a:cubicBezTo>
                    <a:pt x="11" y="49"/>
                    <a:pt x="11" y="49"/>
                    <a:pt x="11" y="49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41"/>
            <p:cNvSpPr>
              <a:spLocks noEditPoints="1"/>
            </p:cNvSpPr>
            <p:nvPr/>
          </p:nvSpPr>
          <p:spPr bwMode="auto">
            <a:xfrm>
              <a:off x="1135" y="2180"/>
              <a:ext cx="120" cy="120"/>
            </a:xfrm>
            <a:custGeom>
              <a:avLst/>
              <a:gdLst>
                <a:gd name="T0" fmla="*/ 0 w 164"/>
                <a:gd name="T1" fmla="*/ 82 h 164"/>
                <a:gd name="T2" fmla="*/ 82 w 164"/>
                <a:gd name="T3" fmla="*/ 164 h 164"/>
                <a:gd name="T4" fmla="*/ 164 w 164"/>
                <a:gd name="T5" fmla="*/ 82 h 164"/>
                <a:gd name="T6" fmla="*/ 82 w 164"/>
                <a:gd name="T7" fmla="*/ 0 h 164"/>
                <a:gd name="T8" fmla="*/ 0 w 164"/>
                <a:gd name="T9" fmla="*/ 82 h 164"/>
                <a:gd name="T10" fmla="*/ 109 w 164"/>
                <a:gd name="T11" fmla="*/ 82 h 164"/>
                <a:gd name="T12" fmla="*/ 82 w 164"/>
                <a:gd name="T13" fmla="*/ 109 h 164"/>
                <a:gd name="T14" fmla="*/ 55 w 164"/>
                <a:gd name="T15" fmla="*/ 82 h 164"/>
                <a:gd name="T16" fmla="*/ 82 w 164"/>
                <a:gd name="T17" fmla="*/ 54 h 164"/>
                <a:gd name="T18" fmla="*/ 109 w 164"/>
                <a:gd name="T19" fmla="*/ 82 h 164"/>
                <a:gd name="T20" fmla="*/ 109 w 164"/>
                <a:gd name="T21" fmla="*/ 82 h 164"/>
                <a:gd name="T22" fmla="*/ 109 w 164"/>
                <a:gd name="T23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cubicBezTo>
                    <a:pt x="0" y="127"/>
                    <a:pt x="37" y="164"/>
                    <a:pt x="82" y="164"/>
                  </a:cubicBezTo>
                  <a:cubicBezTo>
                    <a:pt x="127" y="164"/>
                    <a:pt x="164" y="127"/>
                    <a:pt x="164" y="82"/>
                  </a:cubicBezTo>
                  <a:cubicBezTo>
                    <a:pt x="164" y="37"/>
                    <a:pt x="127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lose/>
                  <a:moveTo>
                    <a:pt x="109" y="82"/>
                  </a:moveTo>
                  <a:cubicBezTo>
                    <a:pt x="109" y="97"/>
                    <a:pt x="97" y="109"/>
                    <a:pt x="82" y="109"/>
                  </a:cubicBezTo>
                  <a:cubicBezTo>
                    <a:pt x="67" y="109"/>
                    <a:pt x="55" y="97"/>
                    <a:pt x="55" y="82"/>
                  </a:cubicBezTo>
                  <a:cubicBezTo>
                    <a:pt x="55" y="67"/>
                    <a:pt x="67" y="54"/>
                    <a:pt x="82" y="54"/>
                  </a:cubicBezTo>
                  <a:cubicBezTo>
                    <a:pt x="97" y="54"/>
                    <a:pt x="109" y="67"/>
                    <a:pt x="109" y="82"/>
                  </a:cubicBezTo>
                  <a:close/>
                  <a:moveTo>
                    <a:pt x="109" y="82"/>
                  </a:moveTo>
                  <a:cubicBezTo>
                    <a:pt x="109" y="82"/>
                    <a:pt x="109" y="82"/>
                    <a:pt x="109" y="82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42"/>
            <p:cNvSpPr>
              <a:spLocks noEditPoints="1"/>
            </p:cNvSpPr>
            <p:nvPr/>
          </p:nvSpPr>
          <p:spPr bwMode="auto">
            <a:xfrm>
              <a:off x="1093" y="1939"/>
              <a:ext cx="204" cy="201"/>
            </a:xfrm>
            <a:custGeom>
              <a:avLst/>
              <a:gdLst>
                <a:gd name="T0" fmla="*/ 158 w 278"/>
                <a:gd name="T1" fmla="*/ 8 h 273"/>
                <a:gd name="T2" fmla="*/ 150 w 278"/>
                <a:gd name="T3" fmla="*/ 2 h 273"/>
                <a:gd name="T4" fmla="*/ 129 w 278"/>
                <a:gd name="T5" fmla="*/ 2 h 273"/>
                <a:gd name="T6" fmla="*/ 120 w 278"/>
                <a:gd name="T7" fmla="*/ 8 h 273"/>
                <a:gd name="T8" fmla="*/ 11 w 278"/>
                <a:gd name="T9" fmla="*/ 117 h 273"/>
                <a:gd name="T10" fmla="*/ 11 w 278"/>
                <a:gd name="T11" fmla="*/ 156 h 273"/>
                <a:gd name="T12" fmla="*/ 49 w 278"/>
                <a:gd name="T13" fmla="*/ 156 h 273"/>
                <a:gd name="T14" fmla="*/ 112 w 278"/>
                <a:gd name="T15" fmla="*/ 93 h 273"/>
                <a:gd name="T16" fmla="*/ 112 w 278"/>
                <a:gd name="T17" fmla="*/ 246 h 273"/>
                <a:gd name="T18" fmla="*/ 139 w 278"/>
                <a:gd name="T19" fmla="*/ 273 h 273"/>
                <a:gd name="T20" fmla="*/ 166 w 278"/>
                <a:gd name="T21" fmla="*/ 246 h 273"/>
                <a:gd name="T22" fmla="*/ 166 w 278"/>
                <a:gd name="T23" fmla="*/ 93 h 273"/>
                <a:gd name="T24" fmla="*/ 229 w 278"/>
                <a:gd name="T25" fmla="*/ 156 h 273"/>
                <a:gd name="T26" fmla="*/ 248 w 278"/>
                <a:gd name="T27" fmla="*/ 164 h 273"/>
                <a:gd name="T28" fmla="*/ 268 w 278"/>
                <a:gd name="T29" fmla="*/ 156 h 273"/>
                <a:gd name="T30" fmla="*/ 268 w 278"/>
                <a:gd name="T31" fmla="*/ 117 h 273"/>
                <a:gd name="T32" fmla="*/ 158 w 278"/>
                <a:gd name="T33" fmla="*/ 8 h 273"/>
                <a:gd name="T34" fmla="*/ 158 w 278"/>
                <a:gd name="T35" fmla="*/ 8 h 273"/>
                <a:gd name="T36" fmla="*/ 158 w 278"/>
                <a:gd name="T37" fmla="*/ 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8" h="273">
                  <a:moveTo>
                    <a:pt x="158" y="8"/>
                  </a:moveTo>
                  <a:cubicBezTo>
                    <a:pt x="156" y="6"/>
                    <a:pt x="153" y="4"/>
                    <a:pt x="150" y="2"/>
                  </a:cubicBezTo>
                  <a:cubicBezTo>
                    <a:pt x="143" y="0"/>
                    <a:pt x="135" y="0"/>
                    <a:pt x="129" y="2"/>
                  </a:cubicBezTo>
                  <a:cubicBezTo>
                    <a:pt x="125" y="4"/>
                    <a:pt x="122" y="6"/>
                    <a:pt x="120" y="8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0" y="128"/>
                    <a:pt x="0" y="145"/>
                    <a:pt x="11" y="156"/>
                  </a:cubicBezTo>
                  <a:cubicBezTo>
                    <a:pt x="21" y="167"/>
                    <a:pt x="39" y="167"/>
                    <a:pt x="49" y="156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2" y="261"/>
                    <a:pt x="124" y="273"/>
                    <a:pt x="139" y="273"/>
                  </a:cubicBezTo>
                  <a:cubicBezTo>
                    <a:pt x="154" y="273"/>
                    <a:pt x="166" y="261"/>
                    <a:pt x="166" y="246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4" y="161"/>
                    <a:pt x="241" y="164"/>
                    <a:pt x="248" y="164"/>
                  </a:cubicBezTo>
                  <a:cubicBezTo>
                    <a:pt x="255" y="164"/>
                    <a:pt x="262" y="161"/>
                    <a:pt x="268" y="156"/>
                  </a:cubicBezTo>
                  <a:cubicBezTo>
                    <a:pt x="278" y="145"/>
                    <a:pt x="278" y="128"/>
                    <a:pt x="268" y="117"/>
                  </a:cubicBezTo>
                  <a:lnTo>
                    <a:pt x="158" y="8"/>
                  </a:lnTo>
                  <a:close/>
                  <a:moveTo>
                    <a:pt x="158" y="8"/>
                  </a:moveTo>
                  <a:cubicBezTo>
                    <a:pt x="158" y="8"/>
                    <a:pt x="158" y="8"/>
                    <a:pt x="158" y="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43"/>
            <p:cNvSpPr>
              <a:spLocks noEditPoints="1"/>
            </p:cNvSpPr>
            <p:nvPr/>
          </p:nvSpPr>
          <p:spPr bwMode="auto">
            <a:xfrm>
              <a:off x="694" y="2180"/>
              <a:ext cx="120" cy="120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64 w 164"/>
                <a:gd name="T7" fmla="*/ 82 h 164"/>
                <a:gd name="T8" fmla="*/ 82 w 164"/>
                <a:gd name="T9" fmla="*/ 0 h 164"/>
                <a:gd name="T10" fmla="*/ 82 w 164"/>
                <a:gd name="T11" fmla="*/ 109 h 164"/>
                <a:gd name="T12" fmla="*/ 55 w 164"/>
                <a:gd name="T13" fmla="*/ 82 h 164"/>
                <a:gd name="T14" fmla="*/ 82 w 164"/>
                <a:gd name="T15" fmla="*/ 54 h 164"/>
                <a:gd name="T16" fmla="*/ 110 w 164"/>
                <a:gd name="T17" fmla="*/ 82 h 164"/>
                <a:gd name="T18" fmla="*/ 82 w 164"/>
                <a:gd name="T19" fmla="*/ 109 h 164"/>
                <a:gd name="T20" fmla="*/ 82 w 164"/>
                <a:gd name="T21" fmla="*/ 109 h 164"/>
                <a:gd name="T22" fmla="*/ 82 w 164"/>
                <a:gd name="T23" fmla="*/ 10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ubicBezTo>
                    <a:pt x="128" y="164"/>
                    <a:pt x="164" y="127"/>
                    <a:pt x="164" y="82"/>
                  </a:cubicBezTo>
                  <a:cubicBezTo>
                    <a:pt x="164" y="37"/>
                    <a:pt x="128" y="0"/>
                    <a:pt x="82" y="0"/>
                  </a:cubicBezTo>
                  <a:close/>
                  <a:moveTo>
                    <a:pt x="82" y="109"/>
                  </a:moveTo>
                  <a:cubicBezTo>
                    <a:pt x="67" y="109"/>
                    <a:pt x="55" y="97"/>
                    <a:pt x="55" y="82"/>
                  </a:cubicBezTo>
                  <a:cubicBezTo>
                    <a:pt x="55" y="67"/>
                    <a:pt x="67" y="54"/>
                    <a:pt x="82" y="54"/>
                  </a:cubicBezTo>
                  <a:cubicBezTo>
                    <a:pt x="97" y="54"/>
                    <a:pt x="110" y="67"/>
                    <a:pt x="110" y="82"/>
                  </a:cubicBezTo>
                  <a:cubicBezTo>
                    <a:pt x="110" y="97"/>
                    <a:pt x="97" y="109"/>
                    <a:pt x="82" y="109"/>
                  </a:cubicBezTo>
                  <a:close/>
                  <a:moveTo>
                    <a:pt x="82" y="109"/>
                  </a:moveTo>
                  <a:cubicBezTo>
                    <a:pt x="82" y="109"/>
                    <a:pt x="82" y="109"/>
                    <a:pt x="82" y="109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44"/>
            <p:cNvSpPr>
              <a:spLocks noEditPoints="1"/>
            </p:cNvSpPr>
            <p:nvPr/>
          </p:nvSpPr>
          <p:spPr bwMode="auto">
            <a:xfrm>
              <a:off x="773" y="1978"/>
              <a:ext cx="124" cy="122"/>
            </a:xfrm>
            <a:custGeom>
              <a:avLst/>
              <a:gdLst>
                <a:gd name="T0" fmla="*/ 11 w 169"/>
                <a:gd name="T1" fmla="*/ 49 h 167"/>
                <a:gd name="T2" fmla="*/ 46 w 169"/>
                <a:gd name="T3" fmla="*/ 85 h 167"/>
                <a:gd name="T4" fmla="*/ 11 w 169"/>
                <a:gd name="T5" fmla="*/ 120 h 167"/>
                <a:gd name="T6" fmla="*/ 11 w 169"/>
                <a:gd name="T7" fmla="*/ 159 h 167"/>
                <a:gd name="T8" fmla="*/ 30 w 169"/>
                <a:gd name="T9" fmla="*/ 167 h 167"/>
                <a:gd name="T10" fmla="*/ 49 w 169"/>
                <a:gd name="T11" fmla="*/ 159 h 167"/>
                <a:gd name="T12" fmla="*/ 85 w 169"/>
                <a:gd name="T13" fmla="*/ 123 h 167"/>
                <a:gd name="T14" fmla="*/ 120 w 169"/>
                <a:gd name="T15" fmla="*/ 159 h 167"/>
                <a:gd name="T16" fmla="*/ 139 w 169"/>
                <a:gd name="T17" fmla="*/ 167 h 167"/>
                <a:gd name="T18" fmla="*/ 159 w 169"/>
                <a:gd name="T19" fmla="*/ 159 h 167"/>
                <a:gd name="T20" fmla="*/ 159 w 169"/>
                <a:gd name="T21" fmla="*/ 120 h 167"/>
                <a:gd name="T22" fmla="*/ 123 w 169"/>
                <a:gd name="T23" fmla="*/ 85 h 167"/>
                <a:gd name="T24" fmla="*/ 159 w 169"/>
                <a:gd name="T25" fmla="*/ 49 h 167"/>
                <a:gd name="T26" fmla="*/ 159 w 169"/>
                <a:gd name="T27" fmla="*/ 11 h 167"/>
                <a:gd name="T28" fmla="*/ 120 w 169"/>
                <a:gd name="T29" fmla="*/ 11 h 167"/>
                <a:gd name="T30" fmla="*/ 85 w 169"/>
                <a:gd name="T31" fmla="*/ 46 h 167"/>
                <a:gd name="T32" fmla="*/ 49 w 169"/>
                <a:gd name="T33" fmla="*/ 11 h 167"/>
                <a:gd name="T34" fmla="*/ 11 w 169"/>
                <a:gd name="T35" fmla="*/ 11 h 167"/>
                <a:gd name="T36" fmla="*/ 11 w 169"/>
                <a:gd name="T37" fmla="*/ 49 h 167"/>
                <a:gd name="T38" fmla="*/ 11 w 169"/>
                <a:gd name="T39" fmla="*/ 49 h 167"/>
                <a:gd name="T40" fmla="*/ 11 w 169"/>
                <a:gd name="T41" fmla="*/ 4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67">
                  <a:moveTo>
                    <a:pt x="11" y="49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0" y="131"/>
                    <a:pt x="0" y="148"/>
                    <a:pt x="11" y="159"/>
                  </a:cubicBezTo>
                  <a:cubicBezTo>
                    <a:pt x="16" y="164"/>
                    <a:pt x="23" y="167"/>
                    <a:pt x="30" y="167"/>
                  </a:cubicBezTo>
                  <a:cubicBezTo>
                    <a:pt x="37" y="167"/>
                    <a:pt x="44" y="164"/>
                    <a:pt x="49" y="159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5" y="164"/>
                    <a:pt x="132" y="167"/>
                    <a:pt x="139" y="167"/>
                  </a:cubicBezTo>
                  <a:cubicBezTo>
                    <a:pt x="146" y="167"/>
                    <a:pt x="153" y="164"/>
                    <a:pt x="159" y="159"/>
                  </a:cubicBezTo>
                  <a:cubicBezTo>
                    <a:pt x="169" y="148"/>
                    <a:pt x="169" y="131"/>
                    <a:pt x="159" y="120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9" y="39"/>
                    <a:pt x="169" y="21"/>
                    <a:pt x="159" y="11"/>
                  </a:cubicBezTo>
                  <a:cubicBezTo>
                    <a:pt x="148" y="0"/>
                    <a:pt x="131" y="0"/>
                    <a:pt x="120" y="11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39" y="0"/>
                    <a:pt x="21" y="0"/>
                    <a:pt x="11" y="11"/>
                  </a:cubicBezTo>
                  <a:cubicBezTo>
                    <a:pt x="0" y="21"/>
                    <a:pt x="0" y="39"/>
                    <a:pt x="11" y="49"/>
                  </a:cubicBezTo>
                  <a:close/>
                  <a:moveTo>
                    <a:pt x="11" y="49"/>
                  </a:moveTo>
                  <a:cubicBezTo>
                    <a:pt x="11" y="49"/>
                    <a:pt x="11" y="49"/>
                    <a:pt x="11" y="49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Freeform 45"/>
            <p:cNvSpPr>
              <a:spLocks noEditPoints="1"/>
            </p:cNvSpPr>
            <p:nvPr/>
          </p:nvSpPr>
          <p:spPr bwMode="auto">
            <a:xfrm>
              <a:off x="814" y="1619"/>
              <a:ext cx="482" cy="241"/>
            </a:xfrm>
            <a:custGeom>
              <a:avLst/>
              <a:gdLst>
                <a:gd name="T0" fmla="*/ 28 w 656"/>
                <a:gd name="T1" fmla="*/ 328 h 328"/>
                <a:gd name="T2" fmla="*/ 628 w 656"/>
                <a:gd name="T3" fmla="*/ 328 h 328"/>
                <a:gd name="T4" fmla="*/ 656 w 656"/>
                <a:gd name="T5" fmla="*/ 301 h 328"/>
                <a:gd name="T6" fmla="*/ 656 w 656"/>
                <a:gd name="T7" fmla="*/ 137 h 328"/>
                <a:gd name="T8" fmla="*/ 628 w 656"/>
                <a:gd name="T9" fmla="*/ 110 h 328"/>
                <a:gd name="T10" fmla="*/ 482 w 656"/>
                <a:gd name="T11" fmla="*/ 110 h 328"/>
                <a:gd name="T12" fmla="*/ 328 w 656"/>
                <a:gd name="T13" fmla="*/ 0 h 328"/>
                <a:gd name="T14" fmla="*/ 173 w 656"/>
                <a:gd name="T15" fmla="*/ 109 h 328"/>
                <a:gd name="T16" fmla="*/ 28 w 656"/>
                <a:gd name="T17" fmla="*/ 109 h 328"/>
                <a:gd name="T18" fmla="*/ 0 w 656"/>
                <a:gd name="T19" fmla="*/ 137 h 328"/>
                <a:gd name="T20" fmla="*/ 0 w 656"/>
                <a:gd name="T21" fmla="*/ 301 h 328"/>
                <a:gd name="T22" fmla="*/ 28 w 656"/>
                <a:gd name="T23" fmla="*/ 328 h 328"/>
                <a:gd name="T24" fmla="*/ 55 w 656"/>
                <a:gd name="T25" fmla="*/ 164 h 328"/>
                <a:gd name="T26" fmla="*/ 194 w 656"/>
                <a:gd name="T27" fmla="*/ 164 h 328"/>
                <a:gd name="T28" fmla="*/ 221 w 656"/>
                <a:gd name="T29" fmla="*/ 142 h 328"/>
                <a:gd name="T30" fmla="*/ 328 w 656"/>
                <a:gd name="T31" fmla="*/ 55 h 328"/>
                <a:gd name="T32" fmla="*/ 435 w 656"/>
                <a:gd name="T33" fmla="*/ 142 h 328"/>
                <a:gd name="T34" fmla="*/ 462 w 656"/>
                <a:gd name="T35" fmla="*/ 164 h 328"/>
                <a:gd name="T36" fmla="*/ 601 w 656"/>
                <a:gd name="T37" fmla="*/ 164 h 328"/>
                <a:gd name="T38" fmla="*/ 601 w 656"/>
                <a:gd name="T39" fmla="*/ 273 h 328"/>
                <a:gd name="T40" fmla="*/ 55 w 656"/>
                <a:gd name="T41" fmla="*/ 273 h 328"/>
                <a:gd name="T42" fmla="*/ 55 w 656"/>
                <a:gd name="T43" fmla="*/ 164 h 328"/>
                <a:gd name="T44" fmla="*/ 55 w 656"/>
                <a:gd name="T45" fmla="*/ 164 h 328"/>
                <a:gd name="T46" fmla="*/ 55 w 656"/>
                <a:gd name="T47" fmla="*/ 16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6" h="328">
                  <a:moveTo>
                    <a:pt x="28" y="328"/>
                  </a:moveTo>
                  <a:cubicBezTo>
                    <a:pt x="628" y="328"/>
                    <a:pt x="628" y="328"/>
                    <a:pt x="628" y="328"/>
                  </a:cubicBezTo>
                  <a:cubicBezTo>
                    <a:pt x="643" y="328"/>
                    <a:pt x="656" y="316"/>
                    <a:pt x="656" y="301"/>
                  </a:cubicBezTo>
                  <a:cubicBezTo>
                    <a:pt x="656" y="137"/>
                    <a:pt x="656" y="137"/>
                    <a:pt x="656" y="137"/>
                  </a:cubicBezTo>
                  <a:cubicBezTo>
                    <a:pt x="656" y="122"/>
                    <a:pt x="643" y="110"/>
                    <a:pt x="628" y="110"/>
                  </a:cubicBezTo>
                  <a:cubicBezTo>
                    <a:pt x="482" y="110"/>
                    <a:pt x="482" y="110"/>
                    <a:pt x="482" y="110"/>
                  </a:cubicBezTo>
                  <a:cubicBezTo>
                    <a:pt x="460" y="45"/>
                    <a:pt x="398" y="0"/>
                    <a:pt x="328" y="0"/>
                  </a:cubicBezTo>
                  <a:cubicBezTo>
                    <a:pt x="258" y="0"/>
                    <a:pt x="196" y="45"/>
                    <a:pt x="173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13" y="109"/>
                    <a:pt x="0" y="122"/>
                    <a:pt x="0" y="137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16"/>
                    <a:pt x="13" y="328"/>
                    <a:pt x="28" y="328"/>
                  </a:cubicBezTo>
                  <a:close/>
                  <a:moveTo>
                    <a:pt x="55" y="164"/>
                  </a:moveTo>
                  <a:cubicBezTo>
                    <a:pt x="194" y="164"/>
                    <a:pt x="194" y="164"/>
                    <a:pt x="194" y="164"/>
                  </a:cubicBezTo>
                  <a:cubicBezTo>
                    <a:pt x="207" y="164"/>
                    <a:pt x="218" y="155"/>
                    <a:pt x="221" y="142"/>
                  </a:cubicBezTo>
                  <a:cubicBezTo>
                    <a:pt x="231" y="92"/>
                    <a:pt x="276" y="55"/>
                    <a:pt x="328" y="55"/>
                  </a:cubicBezTo>
                  <a:cubicBezTo>
                    <a:pt x="380" y="55"/>
                    <a:pt x="425" y="92"/>
                    <a:pt x="435" y="142"/>
                  </a:cubicBezTo>
                  <a:cubicBezTo>
                    <a:pt x="438" y="155"/>
                    <a:pt x="449" y="164"/>
                    <a:pt x="462" y="164"/>
                  </a:cubicBezTo>
                  <a:cubicBezTo>
                    <a:pt x="601" y="164"/>
                    <a:pt x="601" y="164"/>
                    <a:pt x="601" y="164"/>
                  </a:cubicBezTo>
                  <a:cubicBezTo>
                    <a:pt x="601" y="273"/>
                    <a:pt x="601" y="273"/>
                    <a:pt x="601" y="273"/>
                  </a:cubicBezTo>
                  <a:cubicBezTo>
                    <a:pt x="55" y="273"/>
                    <a:pt x="55" y="273"/>
                    <a:pt x="55" y="273"/>
                  </a:cubicBezTo>
                  <a:lnTo>
                    <a:pt x="55" y="164"/>
                  </a:lnTo>
                  <a:close/>
                  <a:moveTo>
                    <a:pt x="55" y="164"/>
                  </a:moveTo>
                  <a:cubicBezTo>
                    <a:pt x="55" y="164"/>
                    <a:pt x="55" y="164"/>
                    <a:pt x="55" y="16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46"/>
            <p:cNvSpPr>
              <a:spLocks noEditPoints="1"/>
            </p:cNvSpPr>
            <p:nvPr/>
          </p:nvSpPr>
          <p:spPr bwMode="auto">
            <a:xfrm>
              <a:off x="1015" y="2580"/>
              <a:ext cx="120" cy="121"/>
            </a:xfrm>
            <a:custGeom>
              <a:avLst/>
              <a:gdLst>
                <a:gd name="T0" fmla="*/ 82 w 164"/>
                <a:gd name="T1" fmla="*/ 164 h 164"/>
                <a:gd name="T2" fmla="*/ 164 w 164"/>
                <a:gd name="T3" fmla="*/ 82 h 164"/>
                <a:gd name="T4" fmla="*/ 82 w 164"/>
                <a:gd name="T5" fmla="*/ 0 h 164"/>
                <a:gd name="T6" fmla="*/ 0 w 164"/>
                <a:gd name="T7" fmla="*/ 82 h 164"/>
                <a:gd name="T8" fmla="*/ 82 w 164"/>
                <a:gd name="T9" fmla="*/ 164 h 164"/>
                <a:gd name="T10" fmla="*/ 82 w 164"/>
                <a:gd name="T11" fmla="*/ 55 h 164"/>
                <a:gd name="T12" fmla="*/ 110 w 164"/>
                <a:gd name="T13" fmla="*/ 82 h 164"/>
                <a:gd name="T14" fmla="*/ 82 w 164"/>
                <a:gd name="T15" fmla="*/ 109 h 164"/>
                <a:gd name="T16" fmla="*/ 55 w 164"/>
                <a:gd name="T17" fmla="*/ 82 h 164"/>
                <a:gd name="T18" fmla="*/ 82 w 164"/>
                <a:gd name="T19" fmla="*/ 55 h 164"/>
                <a:gd name="T20" fmla="*/ 82 w 164"/>
                <a:gd name="T21" fmla="*/ 55 h 164"/>
                <a:gd name="T22" fmla="*/ 82 w 164"/>
                <a:gd name="T23" fmla="*/ 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64">
                  <a:moveTo>
                    <a:pt x="82" y="164"/>
                  </a:moveTo>
                  <a:cubicBezTo>
                    <a:pt x="127" y="164"/>
                    <a:pt x="164" y="127"/>
                    <a:pt x="164" y="82"/>
                  </a:cubicBezTo>
                  <a:cubicBezTo>
                    <a:pt x="164" y="37"/>
                    <a:pt x="127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lose/>
                  <a:moveTo>
                    <a:pt x="82" y="55"/>
                  </a:moveTo>
                  <a:cubicBezTo>
                    <a:pt x="97" y="55"/>
                    <a:pt x="110" y="67"/>
                    <a:pt x="110" y="82"/>
                  </a:cubicBezTo>
                  <a:cubicBezTo>
                    <a:pt x="110" y="97"/>
                    <a:pt x="97" y="109"/>
                    <a:pt x="82" y="109"/>
                  </a:cubicBezTo>
                  <a:cubicBezTo>
                    <a:pt x="67" y="109"/>
                    <a:pt x="55" y="97"/>
                    <a:pt x="55" y="82"/>
                  </a:cubicBezTo>
                  <a:cubicBezTo>
                    <a:pt x="55" y="67"/>
                    <a:pt x="67" y="55"/>
                    <a:pt x="82" y="55"/>
                  </a:cubicBezTo>
                  <a:close/>
                  <a:moveTo>
                    <a:pt x="82" y="55"/>
                  </a:moveTo>
                  <a:cubicBezTo>
                    <a:pt x="82" y="55"/>
                    <a:pt x="82" y="55"/>
                    <a:pt x="82" y="55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47"/>
            <p:cNvSpPr>
              <a:spLocks noEditPoints="1"/>
            </p:cNvSpPr>
            <p:nvPr/>
          </p:nvSpPr>
          <p:spPr bwMode="auto">
            <a:xfrm>
              <a:off x="855" y="2220"/>
              <a:ext cx="240" cy="40"/>
            </a:xfrm>
            <a:custGeom>
              <a:avLst/>
              <a:gdLst>
                <a:gd name="T0" fmla="*/ 300 w 328"/>
                <a:gd name="T1" fmla="*/ 55 h 55"/>
                <a:gd name="T2" fmla="*/ 328 w 328"/>
                <a:gd name="T3" fmla="*/ 28 h 55"/>
                <a:gd name="T4" fmla="*/ 300 w 328"/>
                <a:gd name="T5" fmla="*/ 0 h 55"/>
                <a:gd name="T6" fmla="*/ 27 w 328"/>
                <a:gd name="T7" fmla="*/ 0 h 55"/>
                <a:gd name="T8" fmla="*/ 0 w 328"/>
                <a:gd name="T9" fmla="*/ 28 h 55"/>
                <a:gd name="T10" fmla="*/ 27 w 328"/>
                <a:gd name="T11" fmla="*/ 55 h 55"/>
                <a:gd name="T12" fmla="*/ 300 w 328"/>
                <a:gd name="T13" fmla="*/ 55 h 55"/>
                <a:gd name="T14" fmla="*/ 300 w 328"/>
                <a:gd name="T15" fmla="*/ 55 h 55"/>
                <a:gd name="T16" fmla="*/ 300 w 328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55">
                  <a:moveTo>
                    <a:pt x="300" y="55"/>
                  </a:moveTo>
                  <a:cubicBezTo>
                    <a:pt x="315" y="55"/>
                    <a:pt x="328" y="43"/>
                    <a:pt x="328" y="28"/>
                  </a:cubicBezTo>
                  <a:cubicBezTo>
                    <a:pt x="328" y="13"/>
                    <a:pt x="315" y="0"/>
                    <a:pt x="30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lnTo>
                    <a:pt x="300" y="55"/>
                  </a:lnTo>
                  <a:close/>
                  <a:moveTo>
                    <a:pt x="300" y="55"/>
                  </a:moveTo>
                  <a:cubicBezTo>
                    <a:pt x="300" y="55"/>
                    <a:pt x="300" y="55"/>
                    <a:pt x="300" y="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534" y="1700"/>
              <a:ext cx="753" cy="1121"/>
            </a:xfrm>
            <a:custGeom>
              <a:avLst/>
              <a:gdLst>
                <a:gd name="T0" fmla="*/ 999 w 1026"/>
                <a:gd name="T1" fmla="*/ 1474 h 1529"/>
                <a:gd name="T2" fmla="*/ 983 w 1026"/>
                <a:gd name="T3" fmla="*/ 1474 h 1529"/>
                <a:gd name="T4" fmla="*/ 983 w 1026"/>
                <a:gd name="T5" fmla="*/ 1474 h 1529"/>
                <a:gd name="T6" fmla="*/ 137 w 1026"/>
                <a:gd name="T7" fmla="*/ 1474 h 1529"/>
                <a:gd name="T8" fmla="*/ 55 w 1026"/>
                <a:gd name="T9" fmla="*/ 1392 h 1529"/>
                <a:gd name="T10" fmla="*/ 55 w 1026"/>
                <a:gd name="T11" fmla="*/ 136 h 1529"/>
                <a:gd name="T12" fmla="*/ 137 w 1026"/>
                <a:gd name="T13" fmla="*/ 54 h 1529"/>
                <a:gd name="T14" fmla="*/ 300 w 1026"/>
                <a:gd name="T15" fmla="*/ 54 h 1529"/>
                <a:gd name="T16" fmla="*/ 328 w 1026"/>
                <a:gd name="T17" fmla="*/ 27 h 1529"/>
                <a:gd name="T18" fmla="*/ 300 w 1026"/>
                <a:gd name="T19" fmla="*/ 0 h 1529"/>
                <a:gd name="T20" fmla="*/ 137 w 1026"/>
                <a:gd name="T21" fmla="*/ 0 h 1529"/>
                <a:gd name="T22" fmla="*/ 0 w 1026"/>
                <a:gd name="T23" fmla="*/ 136 h 1529"/>
                <a:gd name="T24" fmla="*/ 0 w 1026"/>
                <a:gd name="T25" fmla="*/ 1392 h 1529"/>
                <a:gd name="T26" fmla="*/ 137 w 1026"/>
                <a:gd name="T27" fmla="*/ 1529 h 1529"/>
                <a:gd name="T28" fmla="*/ 886 w 1026"/>
                <a:gd name="T29" fmla="*/ 1529 h 1529"/>
                <a:gd name="T30" fmla="*/ 983 w 1026"/>
                <a:gd name="T31" fmla="*/ 1529 h 1529"/>
                <a:gd name="T32" fmla="*/ 999 w 1026"/>
                <a:gd name="T33" fmla="*/ 1529 h 1529"/>
                <a:gd name="T34" fmla="*/ 1026 w 1026"/>
                <a:gd name="T35" fmla="*/ 1501 h 1529"/>
                <a:gd name="T36" fmla="*/ 999 w 1026"/>
                <a:gd name="T37" fmla="*/ 1474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6" h="1529">
                  <a:moveTo>
                    <a:pt x="999" y="1474"/>
                  </a:moveTo>
                  <a:cubicBezTo>
                    <a:pt x="983" y="1474"/>
                    <a:pt x="983" y="1474"/>
                    <a:pt x="983" y="1474"/>
                  </a:cubicBezTo>
                  <a:cubicBezTo>
                    <a:pt x="983" y="1474"/>
                    <a:pt x="983" y="1474"/>
                    <a:pt x="983" y="1474"/>
                  </a:cubicBezTo>
                  <a:cubicBezTo>
                    <a:pt x="137" y="1474"/>
                    <a:pt x="137" y="1474"/>
                    <a:pt x="137" y="1474"/>
                  </a:cubicBezTo>
                  <a:cubicBezTo>
                    <a:pt x="97" y="1474"/>
                    <a:pt x="55" y="1432"/>
                    <a:pt x="55" y="1392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5" y="96"/>
                    <a:pt x="97" y="54"/>
                    <a:pt x="137" y="54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15" y="54"/>
                    <a:pt x="328" y="42"/>
                    <a:pt x="328" y="27"/>
                  </a:cubicBezTo>
                  <a:cubicBezTo>
                    <a:pt x="328" y="12"/>
                    <a:pt x="315" y="0"/>
                    <a:pt x="30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66" y="0"/>
                    <a:pt x="0" y="66"/>
                    <a:pt x="0" y="136"/>
                  </a:cubicBezTo>
                  <a:cubicBezTo>
                    <a:pt x="0" y="1392"/>
                    <a:pt x="0" y="1392"/>
                    <a:pt x="0" y="1392"/>
                  </a:cubicBezTo>
                  <a:cubicBezTo>
                    <a:pt x="0" y="1462"/>
                    <a:pt x="66" y="1529"/>
                    <a:pt x="137" y="1529"/>
                  </a:cubicBezTo>
                  <a:cubicBezTo>
                    <a:pt x="886" y="1529"/>
                    <a:pt x="886" y="1529"/>
                    <a:pt x="886" y="1529"/>
                  </a:cubicBezTo>
                  <a:cubicBezTo>
                    <a:pt x="983" y="1529"/>
                    <a:pt x="983" y="1529"/>
                    <a:pt x="983" y="1529"/>
                  </a:cubicBezTo>
                  <a:cubicBezTo>
                    <a:pt x="999" y="1529"/>
                    <a:pt x="999" y="1529"/>
                    <a:pt x="999" y="1529"/>
                  </a:cubicBezTo>
                  <a:cubicBezTo>
                    <a:pt x="1014" y="1529"/>
                    <a:pt x="1026" y="1516"/>
                    <a:pt x="1026" y="1501"/>
                  </a:cubicBezTo>
                  <a:cubicBezTo>
                    <a:pt x="1026" y="1486"/>
                    <a:pt x="1014" y="1474"/>
                    <a:pt x="999" y="1474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1335" y="1699"/>
              <a:ext cx="241" cy="297"/>
            </a:xfrm>
            <a:custGeom>
              <a:avLst/>
              <a:gdLst>
                <a:gd name="T0" fmla="*/ 191 w 328"/>
                <a:gd name="T1" fmla="*/ 0 h 405"/>
                <a:gd name="T2" fmla="*/ 28 w 328"/>
                <a:gd name="T3" fmla="*/ 0 h 405"/>
                <a:gd name="T4" fmla="*/ 0 w 328"/>
                <a:gd name="T5" fmla="*/ 28 h 405"/>
                <a:gd name="T6" fmla="*/ 28 w 328"/>
                <a:gd name="T7" fmla="*/ 55 h 405"/>
                <a:gd name="T8" fmla="*/ 191 w 328"/>
                <a:gd name="T9" fmla="*/ 55 h 405"/>
                <a:gd name="T10" fmla="*/ 273 w 328"/>
                <a:gd name="T11" fmla="*/ 137 h 405"/>
                <a:gd name="T12" fmla="*/ 273 w 328"/>
                <a:gd name="T13" fmla="*/ 265 h 405"/>
                <a:gd name="T14" fmla="*/ 273 w 328"/>
                <a:gd name="T15" fmla="*/ 350 h 405"/>
                <a:gd name="T16" fmla="*/ 273 w 328"/>
                <a:gd name="T17" fmla="*/ 378 h 405"/>
                <a:gd name="T18" fmla="*/ 301 w 328"/>
                <a:gd name="T19" fmla="*/ 405 h 405"/>
                <a:gd name="T20" fmla="*/ 328 w 328"/>
                <a:gd name="T21" fmla="*/ 378 h 405"/>
                <a:gd name="T22" fmla="*/ 328 w 328"/>
                <a:gd name="T23" fmla="*/ 350 h 405"/>
                <a:gd name="T24" fmla="*/ 328 w 328"/>
                <a:gd name="T25" fmla="*/ 265 h 405"/>
                <a:gd name="T26" fmla="*/ 328 w 328"/>
                <a:gd name="T27" fmla="*/ 137 h 405"/>
                <a:gd name="T28" fmla="*/ 191 w 328"/>
                <a:gd name="T2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405">
                  <a:moveTo>
                    <a:pt x="19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231" y="55"/>
                    <a:pt x="273" y="97"/>
                    <a:pt x="273" y="137"/>
                  </a:cubicBezTo>
                  <a:cubicBezTo>
                    <a:pt x="273" y="265"/>
                    <a:pt x="273" y="265"/>
                    <a:pt x="273" y="265"/>
                  </a:cubicBezTo>
                  <a:cubicBezTo>
                    <a:pt x="273" y="350"/>
                    <a:pt x="273" y="350"/>
                    <a:pt x="273" y="350"/>
                  </a:cubicBezTo>
                  <a:cubicBezTo>
                    <a:pt x="273" y="378"/>
                    <a:pt x="273" y="378"/>
                    <a:pt x="273" y="378"/>
                  </a:cubicBezTo>
                  <a:cubicBezTo>
                    <a:pt x="273" y="393"/>
                    <a:pt x="286" y="405"/>
                    <a:pt x="301" y="405"/>
                  </a:cubicBezTo>
                  <a:cubicBezTo>
                    <a:pt x="316" y="405"/>
                    <a:pt x="328" y="393"/>
                    <a:pt x="328" y="378"/>
                  </a:cubicBezTo>
                  <a:cubicBezTo>
                    <a:pt x="328" y="350"/>
                    <a:pt x="328" y="350"/>
                    <a:pt x="328" y="350"/>
                  </a:cubicBezTo>
                  <a:cubicBezTo>
                    <a:pt x="328" y="265"/>
                    <a:pt x="328" y="265"/>
                    <a:pt x="328" y="265"/>
                  </a:cubicBezTo>
                  <a:cubicBezTo>
                    <a:pt x="328" y="137"/>
                    <a:pt x="328" y="137"/>
                    <a:pt x="328" y="137"/>
                  </a:cubicBezTo>
                  <a:cubicBezTo>
                    <a:pt x="328" y="67"/>
                    <a:pt x="262" y="0"/>
                    <a:pt x="191" y="0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02134"/>
              </p:ext>
            </p:extLst>
          </p:nvPr>
        </p:nvGraphicFramePr>
        <p:xfrm>
          <a:off x="8965619" y="2442427"/>
          <a:ext cx="1927214" cy="65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ativa</a:t>
                      </a:r>
                      <a:endParaRPr lang="pt-BR" sz="10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inativa</a:t>
                      </a:r>
                      <a:endParaRPr lang="pt-BR" sz="10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Divisa 30"/>
          <p:cNvSpPr/>
          <p:nvPr/>
        </p:nvSpPr>
        <p:spPr>
          <a:xfrm>
            <a:off x="7187200" y="2347121"/>
            <a:ext cx="386931" cy="728417"/>
          </a:xfrm>
          <a:prstGeom prst="chevron">
            <a:avLst/>
          </a:prstGeom>
          <a:noFill/>
          <a:ln>
            <a:solidFill>
              <a:srgbClr val="016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8914350" y="2015252"/>
            <a:ext cx="1927214" cy="16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situação da empresa</a:t>
            </a: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900146" y="4060823"/>
            <a:ext cx="383597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o tempo de planejamento pode ser considerado um indicador do sucesso, visto que aqueles com empresas ainda ativas dedicaram 44% mais de tempo para tal atividade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996437" y="4757083"/>
            <a:ext cx="5399729" cy="1097125"/>
            <a:chOff x="5996437" y="4757083"/>
            <a:chExt cx="5399729" cy="1097125"/>
          </a:xfrm>
        </p:grpSpPr>
        <p:cxnSp>
          <p:nvCxnSpPr>
            <p:cNvPr id="47" name="Conector reto 46"/>
            <p:cNvCxnSpPr/>
            <p:nvPr/>
          </p:nvCxnSpPr>
          <p:spPr>
            <a:xfrm flipV="1">
              <a:off x="5996437" y="4757083"/>
              <a:ext cx="10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V="1">
              <a:off x="7058157" y="4757083"/>
              <a:ext cx="792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V="1">
              <a:off x="7860317" y="4757083"/>
              <a:ext cx="864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V="1">
              <a:off x="8744637" y="4757083"/>
              <a:ext cx="1116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V="1">
              <a:off x="9870797" y="4757083"/>
              <a:ext cx="792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V="1">
              <a:off x="10676166" y="4757083"/>
              <a:ext cx="720000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243823" y="4795148"/>
              <a:ext cx="447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20%</a:t>
              </a:r>
              <a:endPara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193148" y="4795148"/>
              <a:ext cx="447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15%</a:t>
              </a:r>
              <a:endPara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8142473" y="4795148"/>
              <a:ext cx="447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16%</a:t>
              </a:r>
              <a:endPara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9093386" y="4795148"/>
              <a:ext cx="447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21%</a:t>
              </a:r>
              <a:endParaRPr kumimoji="0" lang="pt-BR" altLang="pt-BR" sz="3200" b="0" i="0" u="none" strike="noStrike" cap="none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0042711" y="4795148"/>
              <a:ext cx="447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15%</a:t>
              </a:r>
              <a:endParaRPr kumimoji="0" lang="pt-BR" altLang="pt-BR" sz="3200" b="0" i="0" u="none" strike="noStrike" cap="none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0841564" y="4795148"/>
              <a:ext cx="447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13%</a:t>
              </a:r>
              <a:endPara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6389363" y="5184869"/>
              <a:ext cx="21480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não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179370" y="5351556"/>
              <a:ext cx="63478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despendeu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257917" y="5518244"/>
              <a:ext cx="47769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nenhum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6308411" y="5684931"/>
              <a:ext cx="37670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tempo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7134338" y="5190535"/>
              <a:ext cx="56105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menos de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7212885" y="5357222"/>
              <a:ext cx="40395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90 dias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8190070" y="5184869"/>
              <a:ext cx="3622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3 a 5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meses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9093386" y="5184869"/>
              <a:ext cx="34785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6 a 11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9086172" y="5351556"/>
              <a:ext cx="36227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meses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0042711" y="5184869"/>
              <a:ext cx="41998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12 a 23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0071565" y="5351556"/>
              <a:ext cx="36227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meses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10841564" y="5180835"/>
              <a:ext cx="53860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24 meses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25"/>
            <p:cNvSpPr>
              <a:spLocks noChangeArrowheads="1"/>
            </p:cNvSpPr>
            <p:nvPr/>
          </p:nvSpPr>
          <p:spPr bwMode="auto">
            <a:xfrm>
              <a:off x="10985834" y="5347522"/>
              <a:ext cx="2500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ou +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08172625"/>
              </p:ext>
            </p:extLst>
          </p:nvPr>
        </p:nvGraphicFramePr>
        <p:xfrm>
          <a:off x="5854045" y="3722938"/>
          <a:ext cx="5823791" cy="116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" name="Espaço Reservado para Conteúdo 2"/>
          <p:cNvSpPr txBox="1">
            <a:spLocks/>
          </p:cNvSpPr>
          <p:nvPr/>
        </p:nvSpPr>
        <p:spPr>
          <a:xfrm>
            <a:off x="802790" y="6163932"/>
            <a:ext cx="9873376" cy="45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P13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Quanto tempo gastou levantando informações, planejando o negócio ou estudando o setor, antes de abrir a empresa?  (anotar 0, se não despendeu nenhum tempo) 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endParaRPr lang="pt-BR" sz="1050" dirty="0">
              <a:solidFill>
                <a:schemeClr val="bg2">
                  <a:lumMod val="10000"/>
                </a:schemeClr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69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2.006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08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04231 -0.00162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37" grpId="0"/>
      <p:bldP spid="53" grpId="0"/>
      <p:bldP spid="31" grpId="0" animBg="1"/>
      <p:bldP spid="31" grpId="1" animBg="1"/>
      <p:bldP spid="33" grpId="0"/>
      <p:bldP spid="41" grpId="0"/>
      <p:bldGraphic spid="5" grpId="0">
        <p:bldSub>
          <a:bldChart bld="category"/>
        </p:bldSub>
      </p:bldGraphic>
      <p:bldP spid="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780411" y="936410"/>
            <a:ext cx="699588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tempo de planejamento do negócio</a:t>
            </a:r>
          </a:p>
        </p:txBody>
      </p:sp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74430"/>
              </p:ext>
            </p:extLst>
          </p:nvPr>
        </p:nvGraphicFramePr>
        <p:xfrm>
          <a:off x="7812690" y="3557307"/>
          <a:ext cx="4004877" cy="90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fundamental</a:t>
                      </a:r>
                    </a:p>
                    <a:p>
                      <a:pPr algn="ctr" fontAlgn="b"/>
                      <a:r>
                        <a:rPr lang="pt-BR" sz="8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médio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(comp. + 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pós graduação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15,7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10,1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9,8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9,7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49369"/>
              </p:ext>
            </p:extLst>
          </p:nvPr>
        </p:nvGraphicFramePr>
        <p:xfrm>
          <a:off x="7812692" y="2268287"/>
          <a:ext cx="3854428" cy="6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24 a 34 anos</a:t>
                      </a:r>
                      <a:endParaRPr lang="pt-B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pt-BR" sz="1200" b="1" i="0" u="none" strike="noStrike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a 44 anos</a:t>
                      </a:r>
                      <a:endParaRPr lang="pt-B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45 a 54 anos</a:t>
                      </a:r>
                      <a:endParaRPr lang="pt-BR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55 ou mais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10,8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11,4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11,4</a:t>
                      </a:r>
                      <a:endParaRPr lang="pt-BR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Divisa 30"/>
          <p:cNvSpPr/>
          <p:nvPr/>
        </p:nvSpPr>
        <p:spPr>
          <a:xfrm>
            <a:off x="6669040" y="2347121"/>
            <a:ext cx="386931" cy="728417"/>
          </a:xfrm>
          <a:prstGeom prst="chevron">
            <a:avLst/>
          </a:prstGeom>
          <a:noFill/>
          <a:ln>
            <a:solidFill>
              <a:srgbClr val="016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8851521" y="3306355"/>
            <a:ext cx="1927214" cy="16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escolaridade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8776299" y="1950112"/>
            <a:ext cx="1927214" cy="16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faixa etária</a:t>
            </a: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8776297" y="4681263"/>
            <a:ext cx="1927214" cy="16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 região geográfica</a:t>
            </a:r>
          </a:p>
        </p:txBody>
      </p:sp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12420"/>
              </p:ext>
            </p:extLst>
          </p:nvPr>
        </p:nvGraphicFramePr>
        <p:xfrm>
          <a:off x="7812690" y="5002608"/>
          <a:ext cx="3854430" cy="67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0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08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08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08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11,3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10,2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10,9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10,3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11,6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CaixaDeTexto 42"/>
          <p:cNvSpPr txBox="1"/>
          <p:nvPr/>
        </p:nvSpPr>
        <p:spPr>
          <a:xfrm>
            <a:off x="770048" y="3804233"/>
            <a:ext cx="594326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quanto mais idade tenha o empreendedor, tanto maior o tempo dedicado ao planejamento do próprio negócio, considerando a média de meses por perfil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774794" y="4820882"/>
            <a:ext cx="60311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curiosamente, quanto menor a instrução tanto maior o tempo de planejamento do negócio, alcançando uma variação de até 61% entre os extremos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176855" y="1594075"/>
            <a:ext cx="5158166" cy="1863028"/>
            <a:chOff x="1176855" y="1594075"/>
            <a:chExt cx="5158166" cy="1863028"/>
          </a:xfrm>
        </p:grpSpPr>
        <p:sp>
          <p:nvSpPr>
            <p:cNvPr id="33" name="Título 1"/>
            <p:cNvSpPr txBox="1">
              <a:spLocks/>
            </p:cNvSpPr>
            <p:nvPr/>
          </p:nvSpPr>
          <p:spPr>
            <a:xfrm>
              <a:off x="2737811" y="2078846"/>
              <a:ext cx="2751553" cy="115135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9600" b="1" i="1" dirty="0">
                  <a:solidFill>
                    <a:srgbClr val="016FAC"/>
                  </a:solidFill>
                  <a:latin typeface="+mn-lt"/>
                </a:rPr>
                <a:t>11</a:t>
              </a:r>
              <a:endParaRPr lang="pt-BR" sz="7200" b="1" i="1" dirty="0">
                <a:solidFill>
                  <a:srgbClr val="016FAC"/>
                </a:solidFill>
                <a:latin typeface="+mn-lt"/>
              </a:endParaRPr>
            </a:p>
          </p:txBody>
        </p:sp>
        <p:sp>
          <p:nvSpPr>
            <p:cNvPr id="41" name="Título 1"/>
            <p:cNvSpPr txBox="1">
              <a:spLocks/>
            </p:cNvSpPr>
            <p:nvPr/>
          </p:nvSpPr>
          <p:spPr>
            <a:xfrm>
              <a:off x="4628060" y="2658998"/>
              <a:ext cx="1706961" cy="46946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4000" b="1" i="1" dirty="0">
                  <a:solidFill>
                    <a:schemeClr val="accent2"/>
                  </a:solidFill>
                  <a:latin typeface="+mn-lt"/>
                </a:rPr>
                <a:t>meses</a:t>
              </a:r>
            </a:p>
          </p:txBody>
        </p:sp>
        <p:grpSp>
          <p:nvGrpSpPr>
            <p:cNvPr id="45" name="Grupo 44"/>
            <p:cNvGrpSpPr/>
            <p:nvPr/>
          </p:nvGrpSpPr>
          <p:grpSpPr>
            <a:xfrm>
              <a:off x="2467600" y="2284478"/>
              <a:ext cx="731941" cy="1172625"/>
              <a:chOff x="3767138" y="2832005"/>
              <a:chExt cx="420688" cy="711200"/>
            </a:xfrm>
            <a:solidFill>
              <a:schemeClr val="accent2"/>
            </a:solidFill>
          </p:grpSpPr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3767138" y="2832005"/>
                <a:ext cx="420688" cy="711200"/>
              </a:xfrm>
              <a:custGeom>
                <a:avLst/>
                <a:gdLst>
                  <a:gd name="T0" fmla="*/ 464 w 493"/>
                  <a:gd name="T1" fmla="*/ 742 h 833"/>
                  <a:gd name="T2" fmla="*/ 464 w 493"/>
                  <a:gd name="T3" fmla="*/ 648 h 833"/>
                  <a:gd name="T4" fmla="*/ 425 w 493"/>
                  <a:gd name="T5" fmla="*/ 554 h 833"/>
                  <a:gd name="T6" fmla="*/ 323 w 493"/>
                  <a:gd name="T7" fmla="*/ 451 h 833"/>
                  <a:gd name="T8" fmla="*/ 308 w 493"/>
                  <a:gd name="T9" fmla="*/ 417 h 833"/>
                  <a:gd name="T10" fmla="*/ 323 w 493"/>
                  <a:gd name="T11" fmla="*/ 382 h 833"/>
                  <a:gd name="T12" fmla="*/ 425 w 493"/>
                  <a:gd name="T13" fmla="*/ 279 h 833"/>
                  <a:gd name="T14" fmla="*/ 464 w 493"/>
                  <a:gd name="T15" fmla="*/ 185 h 833"/>
                  <a:gd name="T16" fmla="*/ 464 w 493"/>
                  <a:gd name="T17" fmla="*/ 91 h 833"/>
                  <a:gd name="T18" fmla="*/ 493 w 493"/>
                  <a:gd name="T19" fmla="*/ 48 h 833"/>
                  <a:gd name="T20" fmla="*/ 445 w 493"/>
                  <a:gd name="T21" fmla="*/ 0 h 833"/>
                  <a:gd name="T22" fmla="*/ 48 w 493"/>
                  <a:gd name="T23" fmla="*/ 0 h 833"/>
                  <a:gd name="T24" fmla="*/ 0 w 493"/>
                  <a:gd name="T25" fmla="*/ 48 h 833"/>
                  <a:gd name="T26" fmla="*/ 29 w 493"/>
                  <a:gd name="T27" fmla="*/ 91 h 833"/>
                  <a:gd name="T28" fmla="*/ 29 w 493"/>
                  <a:gd name="T29" fmla="*/ 185 h 833"/>
                  <a:gd name="T30" fmla="*/ 67 w 493"/>
                  <a:gd name="T31" fmla="*/ 279 h 833"/>
                  <a:gd name="T32" fmla="*/ 170 w 493"/>
                  <a:gd name="T33" fmla="*/ 382 h 833"/>
                  <a:gd name="T34" fmla="*/ 185 w 493"/>
                  <a:gd name="T35" fmla="*/ 417 h 833"/>
                  <a:gd name="T36" fmla="*/ 170 w 493"/>
                  <a:gd name="T37" fmla="*/ 451 h 833"/>
                  <a:gd name="T38" fmla="*/ 67 w 493"/>
                  <a:gd name="T39" fmla="*/ 554 h 833"/>
                  <a:gd name="T40" fmla="*/ 29 w 493"/>
                  <a:gd name="T41" fmla="*/ 648 h 833"/>
                  <a:gd name="T42" fmla="*/ 29 w 493"/>
                  <a:gd name="T43" fmla="*/ 742 h 833"/>
                  <a:gd name="T44" fmla="*/ 0 w 493"/>
                  <a:gd name="T45" fmla="*/ 785 h 833"/>
                  <a:gd name="T46" fmla="*/ 48 w 493"/>
                  <a:gd name="T47" fmla="*/ 833 h 833"/>
                  <a:gd name="T48" fmla="*/ 445 w 493"/>
                  <a:gd name="T49" fmla="*/ 833 h 833"/>
                  <a:gd name="T50" fmla="*/ 493 w 493"/>
                  <a:gd name="T51" fmla="*/ 785 h 833"/>
                  <a:gd name="T52" fmla="*/ 464 w 493"/>
                  <a:gd name="T53" fmla="*/ 742 h 833"/>
                  <a:gd name="T54" fmla="*/ 48 w 493"/>
                  <a:gd name="T55" fmla="*/ 39 h 833"/>
                  <a:gd name="T56" fmla="*/ 445 w 493"/>
                  <a:gd name="T57" fmla="*/ 39 h 833"/>
                  <a:gd name="T58" fmla="*/ 454 w 493"/>
                  <a:gd name="T59" fmla="*/ 48 h 833"/>
                  <a:gd name="T60" fmla="*/ 445 w 493"/>
                  <a:gd name="T61" fmla="*/ 57 h 833"/>
                  <a:gd name="T62" fmla="*/ 48 w 493"/>
                  <a:gd name="T63" fmla="*/ 57 h 833"/>
                  <a:gd name="T64" fmla="*/ 39 w 493"/>
                  <a:gd name="T65" fmla="*/ 48 h 833"/>
                  <a:gd name="T66" fmla="*/ 48 w 493"/>
                  <a:gd name="T67" fmla="*/ 39 h 833"/>
                  <a:gd name="T68" fmla="*/ 223 w 493"/>
                  <a:gd name="T69" fmla="*/ 417 h 833"/>
                  <a:gd name="T70" fmla="*/ 197 w 493"/>
                  <a:gd name="T71" fmla="*/ 354 h 833"/>
                  <a:gd name="T72" fmla="*/ 95 w 493"/>
                  <a:gd name="T73" fmla="*/ 252 h 833"/>
                  <a:gd name="T74" fmla="*/ 67 w 493"/>
                  <a:gd name="T75" fmla="*/ 185 h 833"/>
                  <a:gd name="T76" fmla="*/ 67 w 493"/>
                  <a:gd name="T77" fmla="*/ 95 h 833"/>
                  <a:gd name="T78" fmla="*/ 426 w 493"/>
                  <a:gd name="T79" fmla="*/ 95 h 833"/>
                  <a:gd name="T80" fmla="*/ 426 w 493"/>
                  <a:gd name="T81" fmla="*/ 185 h 833"/>
                  <a:gd name="T82" fmla="*/ 398 w 493"/>
                  <a:gd name="T83" fmla="*/ 252 h 833"/>
                  <a:gd name="T84" fmla="*/ 295 w 493"/>
                  <a:gd name="T85" fmla="*/ 354 h 833"/>
                  <a:gd name="T86" fmla="*/ 270 w 493"/>
                  <a:gd name="T87" fmla="*/ 417 h 833"/>
                  <a:gd name="T88" fmla="*/ 295 w 493"/>
                  <a:gd name="T89" fmla="*/ 479 h 833"/>
                  <a:gd name="T90" fmla="*/ 398 w 493"/>
                  <a:gd name="T91" fmla="*/ 581 h 833"/>
                  <a:gd name="T92" fmla="*/ 426 w 493"/>
                  <a:gd name="T93" fmla="*/ 648 h 833"/>
                  <a:gd name="T94" fmla="*/ 426 w 493"/>
                  <a:gd name="T95" fmla="*/ 738 h 833"/>
                  <a:gd name="T96" fmla="*/ 67 w 493"/>
                  <a:gd name="T97" fmla="*/ 738 h 833"/>
                  <a:gd name="T98" fmla="*/ 67 w 493"/>
                  <a:gd name="T99" fmla="*/ 648 h 833"/>
                  <a:gd name="T100" fmla="*/ 95 w 493"/>
                  <a:gd name="T101" fmla="*/ 581 h 833"/>
                  <a:gd name="T102" fmla="*/ 197 w 493"/>
                  <a:gd name="T103" fmla="*/ 479 h 833"/>
                  <a:gd name="T104" fmla="*/ 223 w 493"/>
                  <a:gd name="T105" fmla="*/ 417 h 833"/>
                  <a:gd name="T106" fmla="*/ 445 w 493"/>
                  <a:gd name="T107" fmla="*/ 794 h 833"/>
                  <a:gd name="T108" fmla="*/ 48 w 493"/>
                  <a:gd name="T109" fmla="*/ 794 h 833"/>
                  <a:gd name="T110" fmla="*/ 39 w 493"/>
                  <a:gd name="T111" fmla="*/ 785 h 833"/>
                  <a:gd name="T112" fmla="*/ 48 w 493"/>
                  <a:gd name="T113" fmla="*/ 776 h 833"/>
                  <a:gd name="T114" fmla="*/ 445 w 493"/>
                  <a:gd name="T115" fmla="*/ 776 h 833"/>
                  <a:gd name="T116" fmla="*/ 454 w 493"/>
                  <a:gd name="T117" fmla="*/ 785 h 833"/>
                  <a:gd name="T118" fmla="*/ 445 w 493"/>
                  <a:gd name="T119" fmla="*/ 794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3" h="833">
                    <a:moveTo>
                      <a:pt x="464" y="742"/>
                    </a:moveTo>
                    <a:cubicBezTo>
                      <a:pt x="464" y="648"/>
                      <a:pt x="464" y="648"/>
                      <a:pt x="464" y="648"/>
                    </a:cubicBezTo>
                    <a:cubicBezTo>
                      <a:pt x="464" y="612"/>
                      <a:pt x="451" y="579"/>
                      <a:pt x="425" y="554"/>
                    </a:cubicBezTo>
                    <a:cubicBezTo>
                      <a:pt x="323" y="451"/>
                      <a:pt x="323" y="451"/>
                      <a:pt x="323" y="451"/>
                    </a:cubicBezTo>
                    <a:cubicBezTo>
                      <a:pt x="313" y="442"/>
                      <a:pt x="308" y="430"/>
                      <a:pt x="308" y="417"/>
                    </a:cubicBezTo>
                    <a:cubicBezTo>
                      <a:pt x="308" y="403"/>
                      <a:pt x="313" y="391"/>
                      <a:pt x="323" y="382"/>
                    </a:cubicBezTo>
                    <a:cubicBezTo>
                      <a:pt x="425" y="279"/>
                      <a:pt x="425" y="279"/>
                      <a:pt x="425" y="279"/>
                    </a:cubicBezTo>
                    <a:cubicBezTo>
                      <a:pt x="451" y="254"/>
                      <a:pt x="464" y="221"/>
                      <a:pt x="464" y="185"/>
                    </a:cubicBezTo>
                    <a:cubicBezTo>
                      <a:pt x="464" y="91"/>
                      <a:pt x="464" y="91"/>
                      <a:pt x="464" y="91"/>
                    </a:cubicBezTo>
                    <a:cubicBezTo>
                      <a:pt x="482" y="84"/>
                      <a:pt x="493" y="67"/>
                      <a:pt x="493" y="48"/>
                    </a:cubicBezTo>
                    <a:cubicBezTo>
                      <a:pt x="493" y="21"/>
                      <a:pt x="471" y="0"/>
                      <a:pt x="44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67"/>
                      <a:pt x="11" y="84"/>
                      <a:pt x="29" y="91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29" y="221"/>
                      <a:pt x="42" y="254"/>
                      <a:pt x="67" y="279"/>
                    </a:cubicBezTo>
                    <a:cubicBezTo>
                      <a:pt x="170" y="382"/>
                      <a:pt x="170" y="382"/>
                      <a:pt x="170" y="382"/>
                    </a:cubicBezTo>
                    <a:cubicBezTo>
                      <a:pt x="179" y="391"/>
                      <a:pt x="185" y="403"/>
                      <a:pt x="185" y="417"/>
                    </a:cubicBezTo>
                    <a:cubicBezTo>
                      <a:pt x="185" y="430"/>
                      <a:pt x="179" y="442"/>
                      <a:pt x="170" y="451"/>
                    </a:cubicBezTo>
                    <a:cubicBezTo>
                      <a:pt x="67" y="554"/>
                      <a:pt x="67" y="554"/>
                      <a:pt x="67" y="554"/>
                    </a:cubicBezTo>
                    <a:cubicBezTo>
                      <a:pt x="42" y="579"/>
                      <a:pt x="29" y="612"/>
                      <a:pt x="29" y="648"/>
                    </a:cubicBezTo>
                    <a:cubicBezTo>
                      <a:pt x="29" y="742"/>
                      <a:pt x="29" y="742"/>
                      <a:pt x="29" y="742"/>
                    </a:cubicBezTo>
                    <a:cubicBezTo>
                      <a:pt x="11" y="749"/>
                      <a:pt x="0" y="766"/>
                      <a:pt x="0" y="785"/>
                    </a:cubicBezTo>
                    <a:cubicBezTo>
                      <a:pt x="0" y="812"/>
                      <a:pt x="22" y="833"/>
                      <a:pt x="48" y="833"/>
                    </a:cubicBezTo>
                    <a:cubicBezTo>
                      <a:pt x="445" y="833"/>
                      <a:pt x="445" y="833"/>
                      <a:pt x="445" y="833"/>
                    </a:cubicBezTo>
                    <a:cubicBezTo>
                      <a:pt x="471" y="833"/>
                      <a:pt x="493" y="812"/>
                      <a:pt x="493" y="785"/>
                    </a:cubicBezTo>
                    <a:cubicBezTo>
                      <a:pt x="493" y="766"/>
                      <a:pt x="482" y="749"/>
                      <a:pt x="464" y="742"/>
                    </a:cubicBezTo>
                    <a:close/>
                    <a:moveTo>
                      <a:pt x="48" y="39"/>
                    </a:moveTo>
                    <a:cubicBezTo>
                      <a:pt x="445" y="39"/>
                      <a:pt x="445" y="39"/>
                      <a:pt x="445" y="39"/>
                    </a:cubicBezTo>
                    <a:cubicBezTo>
                      <a:pt x="450" y="39"/>
                      <a:pt x="454" y="43"/>
                      <a:pt x="454" y="48"/>
                    </a:cubicBezTo>
                    <a:cubicBezTo>
                      <a:pt x="454" y="53"/>
                      <a:pt x="450" y="57"/>
                      <a:pt x="445" y="57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3" y="57"/>
                      <a:pt x="39" y="53"/>
                      <a:pt x="39" y="48"/>
                    </a:cubicBezTo>
                    <a:cubicBezTo>
                      <a:pt x="39" y="43"/>
                      <a:pt x="43" y="39"/>
                      <a:pt x="48" y="39"/>
                    </a:cubicBezTo>
                    <a:close/>
                    <a:moveTo>
                      <a:pt x="223" y="417"/>
                    </a:moveTo>
                    <a:cubicBezTo>
                      <a:pt x="223" y="393"/>
                      <a:pt x="214" y="371"/>
                      <a:pt x="197" y="354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77" y="234"/>
                      <a:pt x="67" y="210"/>
                      <a:pt x="67" y="185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426" y="95"/>
                      <a:pt x="426" y="95"/>
                      <a:pt x="426" y="95"/>
                    </a:cubicBezTo>
                    <a:cubicBezTo>
                      <a:pt x="426" y="185"/>
                      <a:pt x="426" y="185"/>
                      <a:pt x="426" y="185"/>
                    </a:cubicBezTo>
                    <a:cubicBezTo>
                      <a:pt x="426" y="210"/>
                      <a:pt x="416" y="234"/>
                      <a:pt x="398" y="252"/>
                    </a:cubicBezTo>
                    <a:cubicBezTo>
                      <a:pt x="295" y="354"/>
                      <a:pt x="295" y="354"/>
                      <a:pt x="295" y="354"/>
                    </a:cubicBezTo>
                    <a:cubicBezTo>
                      <a:pt x="279" y="371"/>
                      <a:pt x="270" y="393"/>
                      <a:pt x="270" y="417"/>
                    </a:cubicBezTo>
                    <a:cubicBezTo>
                      <a:pt x="270" y="440"/>
                      <a:pt x="279" y="462"/>
                      <a:pt x="295" y="479"/>
                    </a:cubicBezTo>
                    <a:cubicBezTo>
                      <a:pt x="398" y="581"/>
                      <a:pt x="398" y="581"/>
                      <a:pt x="398" y="581"/>
                    </a:cubicBezTo>
                    <a:cubicBezTo>
                      <a:pt x="416" y="599"/>
                      <a:pt x="426" y="623"/>
                      <a:pt x="426" y="648"/>
                    </a:cubicBezTo>
                    <a:cubicBezTo>
                      <a:pt x="426" y="738"/>
                      <a:pt x="426" y="738"/>
                      <a:pt x="426" y="738"/>
                    </a:cubicBezTo>
                    <a:cubicBezTo>
                      <a:pt x="67" y="738"/>
                      <a:pt x="67" y="738"/>
                      <a:pt x="67" y="738"/>
                    </a:cubicBezTo>
                    <a:cubicBezTo>
                      <a:pt x="67" y="648"/>
                      <a:pt x="67" y="648"/>
                      <a:pt x="67" y="648"/>
                    </a:cubicBezTo>
                    <a:cubicBezTo>
                      <a:pt x="67" y="623"/>
                      <a:pt x="77" y="599"/>
                      <a:pt x="95" y="581"/>
                    </a:cubicBezTo>
                    <a:cubicBezTo>
                      <a:pt x="197" y="479"/>
                      <a:pt x="197" y="479"/>
                      <a:pt x="197" y="479"/>
                    </a:cubicBezTo>
                    <a:cubicBezTo>
                      <a:pt x="214" y="462"/>
                      <a:pt x="223" y="440"/>
                      <a:pt x="223" y="417"/>
                    </a:cubicBezTo>
                    <a:close/>
                    <a:moveTo>
                      <a:pt x="445" y="794"/>
                    </a:moveTo>
                    <a:cubicBezTo>
                      <a:pt x="48" y="794"/>
                      <a:pt x="48" y="794"/>
                      <a:pt x="48" y="794"/>
                    </a:cubicBezTo>
                    <a:cubicBezTo>
                      <a:pt x="43" y="794"/>
                      <a:pt x="39" y="790"/>
                      <a:pt x="39" y="785"/>
                    </a:cubicBezTo>
                    <a:cubicBezTo>
                      <a:pt x="39" y="780"/>
                      <a:pt x="43" y="776"/>
                      <a:pt x="48" y="776"/>
                    </a:cubicBezTo>
                    <a:cubicBezTo>
                      <a:pt x="445" y="776"/>
                      <a:pt x="445" y="776"/>
                      <a:pt x="445" y="776"/>
                    </a:cubicBezTo>
                    <a:cubicBezTo>
                      <a:pt x="450" y="776"/>
                      <a:pt x="454" y="780"/>
                      <a:pt x="454" y="785"/>
                    </a:cubicBezTo>
                    <a:cubicBezTo>
                      <a:pt x="454" y="790"/>
                      <a:pt x="450" y="794"/>
                      <a:pt x="445" y="7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3840163" y="3038380"/>
                <a:ext cx="276225" cy="407988"/>
              </a:xfrm>
              <a:custGeom>
                <a:avLst/>
                <a:gdLst>
                  <a:gd name="T0" fmla="*/ 0 w 323"/>
                  <a:gd name="T1" fmla="*/ 459 h 479"/>
                  <a:gd name="T2" fmla="*/ 20 w 323"/>
                  <a:gd name="T3" fmla="*/ 479 h 479"/>
                  <a:gd name="T4" fmla="*/ 303 w 323"/>
                  <a:gd name="T5" fmla="*/ 479 h 479"/>
                  <a:gd name="T6" fmla="*/ 323 w 323"/>
                  <a:gd name="T7" fmla="*/ 459 h 479"/>
                  <a:gd name="T8" fmla="*/ 323 w 323"/>
                  <a:gd name="T9" fmla="*/ 407 h 479"/>
                  <a:gd name="T10" fmla="*/ 300 w 323"/>
                  <a:gd name="T11" fmla="*/ 353 h 479"/>
                  <a:gd name="T12" fmla="*/ 251 w 323"/>
                  <a:gd name="T13" fmla="*/ 304 h 479"/>
                  <a:gd name="T14" fmla="*/ 237 w 323"/>
                  <a:gd name="T15" fmla="*/ 298 h 479"/>
                  <a:gd name="T16" fmla="*/ 181 w 323"/>
                  <a:gd name="T17" fmla="*/ 298 h 479"/>
                  <a:gd name="T18" fmla="*/ 181 w 323"/>
                  <a:gd name="T19" fmla="*/ 122 h 479"/>
                  <a:gd name="T20" fmla="*/ 198 w 323"/>
                  <a:gd name="T21" fmla="*/ 101 h 479"/>
                  <a:gd name="T22" fmla="*/ 265 w 323"/>
                  <a:gd name="T23" fmla="*/ 33 h 479"/>
                  <a:gd name="T24" fmla="*/ 269 w 323"/>
                  <a:gd name="T25" fmla="*/ 12 h 479"/>
                  <a:gd name="T26" fmla="*/ 251 w 323"/>
                  <a:gd name="T27" fmla="*/ 0 h 479"/>
                  <a:gd name="T28" fmla="*/ 71 w 323"/>
                  <a:gd name="T29" fmla="*/ 0 h 479"/>
                  <a:gd name="T30" fmla="*/ 54 w 323"/>
                  <a:gd name="T31" fmla="*/ 12 h 479"/>
                  <a:gd name="T32" fmla="*/ 58 w 323"/>
                  <a:gd name="T33" fmla="*/ 33 h 479"/>
                  <a:gd name="T34" fmla="*/ 125 w 323"/>
                  <a:gd name="T35" fmla="*/ 101 h 479"/>
                  <a:gd name="T36" fmla="*/ 142 w 323"/>
                  <a:gd name="T37" fmla="*/ 122 h 479"/>
                  <a:gd name="T38" fmla="*/ 142 w 323"/>
                  <a:gd name="T39" fmla="*/ 298 h 479"/>
                  <a:gd name="T40" fmla="*/ 86 w 323"/>
                  <a:gd name="T41" fmla="*/ 298 h 479"/>
                  <a:gd name="T42" fmla="*/ 72 w 323"/>
                  <a:gd name="T43" fmla="*/ 304 h 479"/>
                  <a:gd name="T44" fmla="*/ 23 w 323"/>
                  <a:gd name="T45" fmla="*/ 353 h 479"/>
                  <a:gd name="T46" fmla="*/ 0 w 323"/>
                  <a:gd name="T47" fmla="*/ 407 h 479"/>
                  <a:gd name="T48" fmla="*/ 0 w 323"/>
                  <a:gd name="T49" fmla="*/ 459 h 479"/>
                  <a:gd name="T50" fmla="*/ 153 w 323"/>
                  <a:gd name="T51" fmla="*/ 73 h 479"/>
                  <a:gd name="T52" fmla="*/ 118 w 323"/>
                  <a:gd name="T53" fmla="*/ 39 h 479"/>
                  <a:gd name="T54" fmla="*/ 205 w 323"/>
                  <a:gd name="T55" fmla="*/ 39 h 479"/>
                  <a:gd name="T56" fmla="*/ 170 w 323"/>
                  <a:gd name="T57" fmla="*/ 73 h 479"/>
                  <a:gd name="T58" fmla="*/ 161 w 323"/>
                  <a:gd name="T59" fmla="*/ 83 h 479"/>
                  <a:gd name="T60" fmla="*/ 153 w 323"/>
                  <a:gd name="T61" fmla="*/ 73 h 479"/>
                  <a:gd name="T62" fmla="*/ 39 w 323"/>
                  <a:gd name="T63" fmla="*/ 440 h 479"/>
                  <a:gd name="T64" fmla="*/ 39 w 323"/>
                  <a:gd name="T65" fmla="*/ 407 h 479"/>
                  <a:gd name="T66" fmla="*/ 39 w 323"/>
                  <a:gd name="T67" fmla="*/ 407 h 479"/>
                  <a:gd name="T68" fmla="*/ 50 w 323"/>
                  <a:gd name="T69" fmla="*/ 380 h 479"/>
                  <a:gd name="T70" fmla="*/ 94 w 323"/>
                  <a:gd name="T71" fmla="*/ 337 h 479"/>
                  <a:gd name="T72" fmla="*/ 229 w 323"/>
                  <a:gd name="T73" fmla="*/ 337 h 479"/>
                  <a:gd name="T74" fmla="*/ 273 w 323"/>
                  <a:gd name="T75" fmla="*/ 380 h 479"/>
                  <a:gd name="T76" fmla="*/ 284 w 323"/>
                  <a:gd name="T77" fmla="*/ 407 h 479"/>
                  <a:gd name="T78" fmla="*/ 284 w 323"/>
                  <a:gd name="T79" fmla="*/ 440 h 479"/>
                  <a:gd name="T80" fmla="*/ 39 w 323"/>
                  <a:gd name="T81" fmla="*/ 44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3" h="479">
                    <a:moveTo>
                      <a:pt x="0" y="459"/>
                    </a:moveTo>
                    <a:cubicBezTo>
                      <a:pt x="0" y="470"/>
                      <a:pt x="9" y="479"/>
                      <a:pt x="20" y="479"/>
                    </a:cubicBezTo>
                    <a:cubicBezTo>
                      <a:pt x="303" y="479"/>
                      <a:pt x="303" y="479"/>
                      <a:pt x="303" y="479"/>
                    </a:cubicBezTo>
                    <a:cubicBezTo>
                      <a:pt x="314" y="479"/>
                      <a:pt x="323" y="470"/>
                      <a:pt x="323" y="459"/>
                    </a:cubicBezTo>
                    <a:cubicBezTo>
                      <a:pt x="323" y="407"/>
                      <a:pt x="323" y="407"/>
                      <a:pt x="323" y="407"/>
                    </a:cubicBezTo>
                    <a:cubicBezTo>
                      <a:pt x="323" y="387"/>
                      <a:pt x="315" y="368"/>
                      <a:pt x="300" y="353"/>
                    </a:cubicBezTo>
                    <a:cubicBezTo>
                      <a:pt x="251" y="304"/>
                      <a:pt x="251" y="304"/>
                      <a:pt x="251" y="304"/>
                    </a:cubicBezTo>
                    <a:cubicBezTo>
                      <a:pt x="247" y="300"/>
                      <a:pt x="242" y="298"/>
                      <a:pt x="237" y="298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81" y="122"/>
                      <a:pt x="181" y="122"/>
                      <a:pt x="181" y="122"/>
                    </a:cubicBezTo>
                    <a:cubicBezTo>
                      <a:pt x="185" y="114"/>
                      <a:pt x="191" y="107"/>
                      <a:pt x="198" y="101"/>
                    </a:cubicBezTo>
                    <a:cubicBezTo>
                      <a:pt x="265" y="33"/>
                      <a:pt x="265" y="33"/>
                      <a:pt x="265" y="33"/>
                    </a:cubicBezTo>
                    <a:cubicBezTo>
                      <a:pt x="271" y="28"/>
                      <a:pt x="272" y="19"/>
                      <a:pt x="269" y="12"/>
                    </a:cubicBezTo>
                    <a:cubicBezTo>
                      <a:pt x="266" y="5"/>
                      <a:pt x="259" y="0"/>
                      <a:pt x="25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4" y="0"/>
                      <a:pt x="57" y="5"/>
                      <a:pt x="54" y="12"/>
                    </a:cubicBezTo>
                    <a:cubicBezTo>
                      <a:pt x="51" y="19"/>
                      <a:pt x="52" y="28"/>
                      <a:pt x="58" y="33"/>
                    </a:cubicBezTo>
                    <a:cubicBezTo>
                      <a:pt x="125" y="101"/>
                      <a:pt x="125" y="101"/>
                      <a:pt x="125" y="101"/>
                    </a:cubicBezTo>
                    <a:cubicBezTo>
                      <a:pt x="132" y="107"/>
                      <a:pt x="138" y="115"/>
                      <a:pt x="142" y="122"/>
                    </a:cubicBezTo>
                    <a:cubicBezTo>
                      <a:pt x="142" y="298"/>
                      <a:pt x="142" y="298"/>
                      <a:pt x="142" y="298"/>
                    </a:cubicBezTo>
                    <a:cubicBezTo>
                      <a:pt x="86" y="298"/>
                      <a:pt x="86" y="298"/>
                      <a:pt x="86" y="298"/>
                    </a:cubicBezTo>
                    <a:cubicBezTo>
                      <a:pt x="81" y="298"/>
                      <a:pt x="76" y="300"/>
                      <a:pt x="72" y="304"/>
                    </a:cubicBezTo>
                    <a:cubicBezTo>
                      <a:pt x="23" y="353"/>
                      <a:pt x="23" y="353"/>
                      <a:pt x="23" y="353"/>
                    </a:cubicBezTo>
                    <a:cubicBezTo>
                      <a:pt x="8" y="368"/>
                      <a:pt x="0" y="387"/>
                      <a:pt x="0" y="407"/>
                    </a:cubicBezTo>
                    <a:lnTo>
                      <a:pt x="0" y="459"/>
                    </a:lnTo>
                    <a:close/>
                    <a:moveTo>
                      <a:pt x="153" y="73"/>
                    </a:moveTo>
                    <a:cubicBezTo>
                      <a:pt x="118" y="39"/>
                      <a:pt x="118" y="39"/>
                      <a:pt x="118" y="39"/>
                    </a:cubicBezTo>
                    <a:cubicBezTo>
                      <a:pt x="205" y="39"/>
                      <a:pt x="205" y="39"/>
                      <a:pt x="205" y="39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67" y="76"/>
                      <a:pt x="164" y="80"/>
                      <a:pt x="161" y="83"/>
                    </a:cubicBezTo>
                    <a:cubicBezTo>
                      <a:pt x="159" y="80"/>
                      <a:pt x="156" y="76"/>
                      <a:pt x="153" y="73"/>
                    </a:cubicBezTo>
                    <a:close/>
                    <a:moveTo>
                      <a:pt x="39" y="440"/>
                    </a:moveTo>
                    <a:cubicBezTo>
                      <a:pt x="39" y="407"/>
                      <a:pt x="39" y="407"/>
                      <a:pt x="39" y="407"/>
                    </a:cubicBezTo>
                    <a:cubicBezTo>
                      <a:pt x="39" y="407"/>
                      <a:pt x="39" y="407"/>
                      <a:pt x="39" y="407"/>
                    </a:cubicBezTo>
                    <a:cubicBezTo>
                      <a:pt x="39" y="397"/>
                      <a:pt x="43" y="388"/>
                      <a:pt x="50" y="380"/>
                    </a:cubicBezTo>
                    <a:cubicBezTo>
                      <a:pt x="94" y="337"/>
                      <a:pt x="94" y="337"/>
                      <a:pt x="94" y="337"/>
                    </a:cubicBezTo>
                    <a:cubicBezTo>
                      <a:pt x="229" y="337"/>
                      <a:pt x="229" y="337"/>
                      <a:pt x="229" y="337"/>
                    </a:cubicBezTo>
                    <a:cubicBezTo>
                      <a:pt x="273" y="380"/>
                      <a:pt x="273" y="380"/>
                      <a:pt x="273" y="380"/>
                    </a:cubicBezTo>
                    <a:cubicBezTo>
                      <a:pt x="280" y="388"/>
                      <a:pt x="284" y="397"/>
                      <a:pt x="284" y="407"/>
                    </a:cubicBezTo>
                    <a:cubicBezTo>
                      <a:pt x="284" y="440"/>
                      <a:pt x="284" y="440"/>
                      <a:pt x="284" y="440"/>
                    </a:cubicBezTo>
                    <a:lnTo>
                      <a:pt x="39" y="44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48" name="Título 1"/>
            <p:cNvSpPr txBox="1">
              <a:spLocks/>
            </p:cNvSpPr>
            <p:nvPr/>
          </p:nvSpPr>
          <p:spPr>
            <a:xfrm>
              <a:off x="3028483" y="1783094"/>
              <a:ext cx="2461756" cy="32811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2800" b="1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em média</a:t>
              </a:r>
            </a:p>
          </p:txBody>
        </p:sp>
        <p:grpSp>
          <p:nvGrpSpPr>
            <p:cNvPr id="49" name="Group 38"/>
            <p:cNvGrpSpPr>
              <a:grpSpLocks noChangeAspect="1"/>
            </p:cNvGrpSpPr>
            <p:nvPr/>
          </p:nvGrpSpPr>
          <p:grpSpPr bwMode="auto">
            <a:xfrm>
              <a:off x="1176855" y="1594075"/>
              <a:ext cx="1460558" cy="1684828"/>
              <a:chOff x="534" y="1619"/>
              <a:chExt cx="1042" cy="1202"/>
            </a:xfrm>
          </p:grpSpPr>
          <p:sp>
            <p:nvSpPr>
              <p:cNvPr id="50" name="Freeform 39"/>
              <p:cNvSpPr>
                <a:spLocks noEditPoints="1"/>
              </p:cNvSpPr>
              <p:nvPr/>
            </p:nvSpPr>
            <p:spPr bwMode="auto">
              <a:xfrm>
                <a:off x="792" y="2318"/>
                <a:ext cx="245" cy="243"/>
              </a:xfrm>
              <a:custGeom>
                <a:avLst/>
                <a:gdLst>
                  <a:gd name="T0" fmla="*/ 284 w 333"/>
                  <a:gd name="T1" fmla="*/ 323 h 331"/>
                  <a:gd name="T2" fmla="*/ 303 w 333"/>
                  <a:gd name="T3" fmla="*/ 331 h 331"/>
                  <a:gd name="T4" fmla="*/ 323 w 333"/>
                  <a:gd name="T5" fmla="*/ 323 h 331"/>
                  <a:gd name="T6" fmla="*/ 323 w 333"/>
                  <a:gd name="T7" fmla="*/ 284 h 331"/>
                  <a:gd name="T8" fmla="*/ 50 w 333"/>
                  <a:gd name="T9" fmla="*/ 11 h 331"/>
                  <a:gd name="T10" fmla="*/ 11 w 333"/>
                  <a:gd name="T11" fmla="*/ 11 h 331"/>
                  <a:gd name="T12" fmla="*/ 11 w 333"/>
                  <a:gd name="T13" fmla="*/ 50 h 331"/>
                  <a:gd name="T14" fmla="*/ 284 w 333"/>
                  <a:gd name="T15" fmla="*/ 323 h 331"/>
                  <a:gd name="T16" fmla="*/ 284 w 333"/>
                  <a:gd name="T17" fmla="*/ 323 h 331"/>
                  <a:gd name="T18" fmla="*/ 284 w 333"/>
                  <a:gd name="T19" fmla="*/ 32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1">
                    <a:moveTo>
                      <a:pt x="284" y="323"/>
                    </a:moveTo>
                    <a:cubicBezTo>
                      <a:pt x="289" y="328"/>
                      <a:pt x="296" y="331"/>
                      <a:pt x="303" y="331"/>
                    </a:cubicBezTo>
                    <a:cubicBezTo>
                      <a:pt x="310" y="331"/>
                      <a:pt x="317" y="328"/>
                      <a:pt x="323" y="323"/>
                    </a:cubicBezTo>
                    <a:cubicBezTo>
                      <a:pt x="333" y="312"/>
                      <a:pt x="333" y="295"/>
                      <a:pt x="323" y="284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39" y="0"/>
                      <a:pt x="22" y="0"/>
                      <a:pt x="11" y="11"/>
                    </a:cubicBezTo>
                    <a:cubicBezTo>
                      <a:pt x="0" y="22"/>
                      <a:pt x="0" y="39"/>
                      <a:pt x="11" y="50"/>
                    </a:cubicBezTo>
                    <a:lnTo>
                      <a:pt x="284" y="323"/>
                    </a:lnTo>
                    <a:close/>
                    <a:moveTo>
                      <a:pt x="284" y="323"/>
                    </a:moveTo>
                    <a:cubicBezTo>
                      <a:pt x="284" y="323"/>
                      <a:pt x="284" y="323"/>
                      <a:pt x="284" y="32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40"/>
              <p:cNvSpPr>
                <a:spLocks noEditPoints="1"/>
              </p:cNvSpPr>
              <p:nvPr/>
            </p:nvSpPr>
            <p:spPr bwMode="auto">
              <a:xfrm>
                <a:off x="1294" y="2418"/>
                <a:ext cx="124" cy="122"/>
              </a:xfrm>
              <a:custGeom>
                <a:avLst/>
                <a:gdLst>
                  <a:gd name="T0" fmla="*/ 11 w 169"/>
                  <a:gd name="T1" fmla="*/ 49 h 166"/>
                  <a:gd name="T2" fmla="*/ 46 w 169"/>
                  <a:gd name="T3" fmla="*/ 84 h 166"/>
                  <a:gd name="T4" fmla="*/ 11 w 169"/>
                  <a:gd name="T5" fmla="*/ 120 h 166"/>
                  <a:gd name="T6" fmla="*/ 11 w 169"/>
                  <a:gd name="T7" fmla="*/ 158 h 166"/>
                  <a:gd name="T8" fmla="*/ 30 w 169"/>
                  <a:gd name="T9" fmla="*/ 166 h 166"/>
                  <a:gd name="T10" fmla="*/ 49 w 169"/>
                  <a:gd name="T11" fmla="*/ 158 h 166"/>
                  <a:gd name="T12" fmla="*/ 85 w 169"/>
                  <a:gd name="T13" fmla="*/ 123 h 166"/>
                  <a:gd name="T14" fmla="*/ 120 w 169"/>
                  <a:gd name="T15" fmla="*/ 158 h 166"/>
                  <a:gd name="T16" fmla="*/ 139 w 169"/>
                  <a:gd name="T17" fmla="*/ 166 h 166"/>
                  <a:gd name="T18" fmla="*/ 159 w 169"/>
                  <a:gd name="T19" fmla="*/ 158 h 166"/>
                  <a:gd name="T20" fmla="*/ 159 w 169"/>
                  <a:gd name="T21" fmla="*/ 120 h 166"/>
                  <a:gd name="T22" fmla="*/ 123 w 169"/>
                  <a:gd name="T23" fmla="*/ 84 h 166"/>
                  <a:gd name="T24" fmla="*/ 159 w 169"/>
                  <a:gd name="T25" fmla="*/ 49 h 166"/>
                  <a:gd name="T26" fmla="*/ 159 w 169"/>
                  <a:gd name="T27" fmla="*/ 11 h 166"/>
                  <a:gd name="T28" fmla="*/ 120 w 169"/>
                  <a:gd name="T29" fmla="*/ 11 h 166"/>
                  <a:gd name="T30" fmla="*/ 85 w 169"/>
                  <a:gd name="T31" fmla="*/ 46 h 166"/>
                  <a:gd name="T32" fmla="*/ 49 w 169"/>
                  <a:gd name="T33" fmla="*/ 11 h 166"/>
                  <a:gd name="T34" fmla="*/ 11 w 169"/>
                  <a:gd name="T35" fmla="*/ 11 h 166"/>
                  <a:gd name="T36" fmla="*/ 11 w 169"/>
                  <a:gd name="T37" fmla="*/ 49 h 166"/>
                  <a:gd name="T38" fmla="*/ 11 w 169"/>
                  <a:gd name="T39" fmla="*/ 49 h 166"/>
                  <a:gd name="T40" fmla="*/ 11 w 169"/>
                  <a:gd name="T41" fmla="*/ 4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9" h="166">
                    <a:moveTo>
                      <a:pt x="11" y="49"/>
                    </a:moveTo>
                    <a:cubicBezTo>
                      <a:pt x="46" y="84"/>
                      <a:pt x="46" y="84"/>
                      <a:pt x="46" y="84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0" y="130"/>
                      <a:pt x="0" y="148"/>
                      <a:pt x="11" y="158"/>
                    </a:cubicBezTo>
                    <a:cubicBezTo>
                      <a:pt x="16" y="164"/>
                      <a:pt x="23" y="166"/>
                      <a:pt x="30" y="166"/>
                    </a:cubicBezTo>
                    <a:cubicBezTo>
                      <a:pt x="37" y="166"/>
                      <a:pt x="44" y="164"/>
                      <a:pt x="49" y="158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120" y="158"/>
                      <a:pt x="120" y="158"/>
                      <a:pt x="120" y="158"/>
                    </a:cubicBezTo>
                    <a:cubicBezTo>
                      <a:pt x="125" y="164"/>
                      <a:pt x="132" y="166"/>
                      <a:pt x="139" y="166"/>
                    </a:cubicBezTo>
                    <a:cubicBezTo>
                      <a:pt x="146" y="166"/>
                      <a:pt x="153" y="164"/>
                      <a:pt x="159" y="158"/>
                    </a:cubicBezTo>
                    <a:cubicBezTo>
                      <a:pt x="169" y="148"/>
                      <a:pt x="169" y="130"/>
                      <a:pt x="159" y="120"/>
                    </a:cubicBezTo>
                    <a:cubicBezTo>
                      <a:pt x="123" y="84"/>
                      <a:pt x="123" y="84"/>
                      <a:pt x="123" y="84"/>
                    </a:cubicBezTo>
                    <a:cubicBezTo>
                      <a:pt x="159" y="49"/>
                      <a:pt x="159" y="49"/>
                      <a:pt x="159" y="49"/>
                    </a:cubicBezTo>
                    <a:cubicBezTo>
                      <a:pt x="169" y="38"/>
                      <a:pt x="169" y="21"/>
                      <a:pt x="159" y="11"/>
                    </a:cubicBezTo>
                    <a:cubicBezTo>
                      <a:pt x="148" y="0"/>
                      <a:pt x="131" y="0"/>
                      <a:pt x="120" y="11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39" y="0"/>
                      <a:pt x="21" y="0"/>
                      <a:pt x="11" y="11"/>
                    </a:cubicBezTo>
                    <a:cubicBezTo>
                      <a:pt x="0" y="21"/>
                      <a:pt x="0" y="38"/>
                      <a:pt x="11" y="49"/>
                    </a:cubicBezTo>
                    <a:close/>
                    <a:moveTo>
                      <a:pt x="11" y="49"/>
                    </a:moveTo>
                    <a:cubicBezTo>
                      <a:pt x="11" y="49"/>
                      <a:pt x="11" y="49"/>
                      <a:pt x="11" y="49"/>
                    </a:cubicBezTo>
                  </a:path>
                </a:pathLst>
              </a:custGeom>
              <a:solidFill>
                <a:srgbClr val="01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41"/>
              <p:cNvSpPr>
                <a:spLocks noEditPoints="1"/>
              </p:cNvSpPr>
              <p:nvPr/>
            </p:nvSpPr>
            <p:spPr bwMode="auto">
              <a:xfrm>
                <a:off x="1135" y="2180"/>
                <a:ext cx="120" cy="120"/>
              </a:xfrm>
              <a:custGeom>
                <a:avLst/>
                <a:gdLst>
                  <a:gd name="T0" fmla="*/ 0 w 164"/>
                  <a:gd name="T1" fmla="*/ 82 h 164"/>
                  <a:gd name="T2" fmla="*/ 82 w 164"/>
                  <a:gd name="T3" fmla="*/ 164 h 164"/>
                  <a:gd name="T4" fmla="*/ 164 w 164"/>
                  <a:gd name="T5" fmla="*/ 82 h 164"/>
                  <a:gd name="T6" fmla="*/ 82 w 164"/>
                  <a:gd name="T7" fmla="*/ 0 h 164"/>
                  <a:gd name="T8" fmla="*/ 0 w 164"/>
                  <a:gd name="T9" fmla="*/ 82 h 164"/>
                  <a:gd name="T10" fmla="*/ 109 w 164"/>
                  <a:gd name="T11" fmla="*/ 82 h 164"/>
                  <a:gd name="T12" fmla="*/ 82 w 164"/>
                  <a:gd name="T13" fmla="*/ 109 h 164"/>
                  <a:gd name="T14" fmla="*/ 55 w 164"/>
                  <a:gd name="T15" fmla="*/ 82 h 164"/>
                  <a:gd name="T16" fmla="*/ 82 w 164"/>
                  <a:gd name="T17" fmla="*/ 54 h 164"/>
                  <a:gd name="T18" fmla="*/ 109 w 164"/>
                  <a:gd name="T19" fmla="*/ 82 h 164"/>
                  <a:gd name="T20" fmla="*/ 109 w 164"/>
                  <a:gd name="T21" fmla="*/ 82 h 164"/>
                  <a:gd name="T22" fmla="*/ 109 w 164"/>
                  <a:gd name="T23" fmla="*/ 8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64">
                    <a:moveTo>
                      <a:pt x="0" y="82"/>
                    </a:moveTo>
                    <a:cubicBezTo>
                      <a:pt x="0" y="127"/>
                      <a:pt x="37" y="164"/>
                      <a:pt x="82" y="164"/>
                    </a:cubicBezTo>
                    <a:cubicBezTo>
                      <a:pt x="127" y="164"/>
                      <a:pt x="164" y="127"/>
                      <a:pt x="164" y="82"/>
                    </a:cubicBezTo>
                    <a:cubicBezTo>
                      <a:pt x="164" y="37"/>
                      <a:pt x="127" y="0"/>
                      <a:pt x="82" y="0"/>
                    </a:cubicBezTo>
                    <a:cubicBezTo>
                      <a:pt x="37" y="0"/>
                      <a:pt x="0" y="37"/>
                      <a:pt x="0" y="82"/>
                    </a:cubicBezTo>
                    <a:close/>
                    <a:moveTo>
                      <a:pt x="109" y="82"/>
                    </a:moveTo>
                    <a:cubicBezTo>
                      <a:pt x="109" y="97"/>
                      <a:pt x="97" y="109"/>
                      <a:pt x="82" y="109"/>
                    </a:cubicBezTo>
                    <a:cubicBezTo>
                      <a:pt x="67" y="109"/>
                      <a:pt x="55" y="97"/>
                      <a:pt x="55" y="82"/>
                    </a:cubicBezTo>
                    <a:cubicBezTo>
                      <a:pt x="55" y="67"/>
                      <a:pt x="67" y="54"/>
                      <a:pt x="82" y="54"/>
                    </a:cubicBezTo>
                    <a:cubicBezTo>
                      <a:pt x="97" y="54"/>
                      <a:pt x="109" y="67"/>
                      <a:pt x="109" y="82"/>
                    </a:cubicBezTo>
                    <a:close/>
                    <a:moveTo>
                      <a:pt x="109" y="82"/>
                    </a:moveTo>
                    <a:cubicBezTo>
                      <a:pt x="109" y="82"/>
                      <a:pt x="109" y="82"/>
                      <a:pt x="109" y="82"/>
                    </a:cubicBezTo>
                  </a:path>
                </a:pathLst>
              </a:custGeom>
              <a:solidFill>
                <a:srgbClr val="01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42"/>
              <p:cNvSpPr>
                <a:spLocks noEditPoints="1"/>
              </p:cNvSpPr>
              <p:nvPr/>
            </p:nvSpPr>
            <p:spPr bwMode="auto">
              <a:xfrm>
                <a:off x="1093" y="1939"/>
                <a:ext cx="204" cy="201"/>
              </a:xfrm>
              <a:custGeom>
                <a:avLst/>
                <a:gdLst>
                  <a:gd name="T0" fmla="*/ 158 w 278"/>
                  <a:gd name="T1" fmla="*/ 8 h 273"/>
                  <a:gd name="T2" fmla="*/ 150 w 278"/>
                  <a:gd name="T3" fmla="*/ 2 h 273"/>
                  <a:gd name="T4" fmla="*/ 129 w 278"/>
                  <a:gd name="T5" fmla="*/ 2 h 273"/>
                  <a:gd name="T6" fmla="*/ 120 w 278"/>
                  <a:gd name="T7" fmla="*/ 8 h 273"/>
                  <a:gd name="T8" fmla="*/ 11 w 278"/>
                  <a:gd name="T9" fmla="*/ 117 h 273"/>
                  <a:gd name="T10" fmla="*/ 11 w 278"/>
                  <a:gd name="T11" fmla="*/ 156 h 273"/>
                  <a:gd name="T12" fmla="*/ 49 w 278"/>
                  <a:gd name="T13" fmla="*/ 156 h 273"/>
                  <a:gd name="T14" fmla="*/ 112 w 278"/>
                  <a:gd name="T15" fmla="*/ 93 h 273"/>
                  <a:gd name="T16" fmla="*/ 112 w 278"/>
                  <a:gd name="T17" fmla="*/ 246 h 273"/>
                  <a:gd name="T18" fmla="*/ 139 w 278"/>
                  <a:gd name="T19" fmla="*/ 273 h 273"/>
                  <a:gd name="T20" fmla="*/ 166 w 278"/>
                  <a:gd name="T21" fmla="*/ 246 h 273"/>
                  <a:gd name="T22" fmla="*/ 166 w 278"/>
                  <a:gd name="T23" fmla="*/ 93 h 273"/>
                  <a:gd name="T24" fmla="*/ 229 w 278"/>
                  <a:gd name="T25" fmla="*/ 156 h 273"/>
                  <a:gd name="T26" fmla="*/ 248 w 278"/>
                  <a:gd name="T27" fmla="*/ 164 h 273"/>
                  <a:gd name="T28" fmla="*/ 268 w 278"/>
                  <a:gd name="T29" fmla="*/ 156 h 273"/>
                  <a:gd name="T30" fmla="*/ 268 w 278"/>
                  <a:gd name="T31" fmla="*/ 117 h 273"/>
                  <a:gd name="T32" fmla="*/ 158 w 278"/>
                  <a:gd name="T33" fmla="*/ 8 h 273"/>
                  <a:gd name="T34" fmla="*/ 158 w 278"/>
                  <a:gd name="T35" fmla="*/ 8 h 273"/>
                  <a:gd name="T36" fmla="*/ 158 w 278"/>
                  <a:gd name="T37" fmla="*/ 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8" h="273">
                    <a:moveTo>
                      <a:pt x="158" y="8"/>
                    </a:moveTo>
                    <a:cubicBezTo>
                      <a:pt x="156" y="6"/>
                      <a:pt x="153" y="4"/>
                      <a:pt x="150" y="2"/>
                    </a:cubicBezTo>
                    <a:cubicBezTo>
                      <a:pt x="143" y="0"/>
                      <a:pt x="135" y="0"/>
                      <a:pt x="129" y="2"/>
                    </a:cubicBezTo>
                    <a:cubicBezTo>
                      <a:pt x="125" y="4"/>
                      <a:pt x="122" y="6"/>
                      <a:pt x="120" y="8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0" y="128"/>
                      <a:pt x="0" y="145"/>
                      <a:pt x="11" y="156"/>
                    </a:cubicBezTo>
                    <a:cubicBezTo>
                      <a:pt x="21" y="167"/>
                      <a:pt x="39" y="167"/>
                      <a:pt x="49" y="156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246"/>
                      <a:pt x="112" y="246"/>
                      <a:pt x="112" y="246"/>
                    </a:cubicBezTo>
                    <a:cubicBezTo>
                      <a:pt x="112" y="261"/>
                      <a:pt x="124" y="273"/>
                      <a:pt x="139" y="273"/>
                    </a:cubicBezTo>
                    <a:cubicBezTo>
                      <a:pt x="154" y="273"/>
                      <a:pt x="166" y="261"/>
                      <a:pt x="166" y="246"/>
                    </a:cubicBezTo>
                    <a:cubicBezTo>
                      <a:pt x="166" y="93"/>
                      <a:pt x="166" y="93"/>
                      <a:pt x="166" y="93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34" y="161"/>
                      <a:pt x="241" y="164"/>
                      <a:pt x="248" y="164"/>
                    </a:cubicBezTo>
                    <a:cubicBezTo>
                      <a:pt x="255" y="164"/>
                      <a:pt x="262" y="161"/>
                      <a:pt x="268" y="156"/>
                    </a:cubicBezTo>
                    <a:cubicBezTo>
                      <a:pt x="278" y="145"/>
                      <a:pt x="278" y="128"/>
                      <a:pt x="268" y="117"/>
                    </a:cubicBezTo>
                    <a:lnTo>
                      <a:pt x="158" y="8"/>
                    </a:lnTo>
                    <a:close/>
                    <a:moveTo>
                      <a:pt x="158" y="8"/>
                    </a:moveTo>
                    <a:cubicBezTo>
                      <a:pt x="158" y="8"/>
                      <a:pt x="158" y="8"/>
                      <a:pt x="158" y="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43"/>
              <p:cNvSpPr>
                <a:spLocks noEditPoints="1"/>
              </p:cNvSpPr>
              <p:nvPr/>
            </p:nvSpPr>
            <p:spPr bwMode="auto">
              <a:xfrm>
                <a:off x="694" y="2180"/>
                <a:ext cx="120" cy="120"/>
              </a:xfrm>
              <a:custGeom>
                <a:avLst/>
                <a:gdLst>
                  <a:gd name="T0" fmla="*/ 82 w 164"/>
                  <a:gd name="T1" fmla="*/ 0 h 164"/>
                  <a:gd name="T2" fmla="*/ 0 w 164"/>
                  <a:gd name="T3" fmla="*/ 82 h 164"/>
                  <a:gd name="T4" fmla="*/ 82 w 164"/>
                  <a:gd name="T5" fmla="*/ 164 h 164"/>
                  <a:gd name="T6" fmla="*/ 164 w 164"/>
                  <a:gd name="T7" fmla="*/ 82 h 164"/>
                  <a:gd name="T8" fmla="*/ 82 w 164"/>
                  <a:gd name="T9" fmla="*/ 0 h 164"/>
                  <a:gd name="T10" fmla="*/ 82 w 164"/>
                  <a:gd name="T11" fmla="*/ 109 h 164"/>
                  <a:gd name="T12" fmla="*/ 55 w 164"/>
                  <a:gd name="T13" fmla="*/ 82 h 164"/>
                  <a:gd name="T14" fmla="*/ 82 w 164"/>
                  <a:gd name="T15" fmla="*/ 54 h 164"/>
                  <a:gd name="T16" fmla="*/ 110 w 164"/>
                  <a:gd name="T17" fmla="*/ 82 h 164"/>
                  <a:gd name="T18" fmla="*/ 82 w 164"/>
                  <a:gd name="T19" fmla="*/ 109 h 164"/>
                  <a:gd name="T20" fmla="*/ 82 w 164"/>
                  <a:gd name="T21" fmla="*/ 109 h 164"/>
                  <a:gd name="T22" fmla="*/ 82 w 164"/>
                  <a:gd name="T23" fmla="*/ 10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64">
                    <a:moveTo>
                      <a:pt x="82" y="0"/>
                    </a:moveTo>
                    <a:cubicBezTo>
                      <a:pt x="37" y="0"/>
                      <a:pt x="0" y="37"/>
                      <a:pt x="0" y="82"/>
                    </a:cubicBezTo>
                    <a:cubicBezTo>
                      <a:pt x="0" y="127"/>
                      <a:pt x="37" y="164"/>
                      <a:pt x="82" y="164"/>
                    </a:cubicBezTo>
                    <a:cubicBezTo>
                      <a:pt x="128" y="164"/>
                      <a:pt x="164" y="127"/>
                      <a:pt x="164" y="82"/>
                    </a:cubicBezTo>
                    <a:cubicBezTo>
                      <a:pt x="164" y="37"/>
                      <a:pt x="128" y="0"/>
                      <a:pt x="82" y="0"/>
                    </a:cubicBezTo>
                    <a:close/>
                    <a:moveTo>
                      <a:pt x="82" y="109"/>
                    </a:moveTo>
                    <a:cubicBezTo>
                      <a:pt x="67" y="109"/>
                      <a:pt x="55" y="97"/>
                      <a:pt x="55" y="82"/>
                    </a:cubicBezTo>
                    <a:cubicBezTo>
                      <a:pt x="55" y="67"/>
                      <a:pt x="67" y="54"/>
                      <a:pt x="82" y="54"/>
                    </a:cubicBezTo>
                    <a:cubicBezTo>
                      <a:pt x="97" y="54"/>
                      <a:pt x="110" y="67"/>
                      <a:pt x="110" y="82"/>
                    </a:cubicBezTo>
                    <a:cubicBezTo>
                      <a:pt x="110" y="97"/>
                      <a:pt x="97" y="109"/>
                      <a:pt x="82" y="109"/>
                    </a:cubicBezTo>
                    <a:close/>
                    <a:moveTo>
                      <a:pt x="82" y="109"/>
                    </a:moveTo>
                    <a:cubicBezTo>
                      <a:pt x="82" y="109"/>
                      <a:pt x="82" y="109"/>
                      <a:pt x="82" y="109"/>
                    </a:cubicBezTo>
                  </a:path>
                </a:pathLst>
              </a:custGeom>
              <a:solidFill>
                <a:srgbClr val="01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Freeform 44"/>
              <p:cNvSpPr>
                <a:spLocks noEditPoints="1"/>
              </p:cNvSpPr>
              <p:nvPr/>
            </p:nvSpPr>
            <p:spPr bwMode="auto">
              <a:xfrm>
                <a:off x="773" y="1978"/>
                <a:ext cx="124" cy="122"/>
              </a:xfrm>
              <a:custGeom>
                <a:avLst/>
                <a:gdLst>
                  <a:gd name="T0" fmla="*/ 11 w 169"/>
                  <a:gd name="T1" fmla="*/ 49 h 167"/>
                  <a:gd name="T2" fmla="*/ 46 w 169"/>
                  <a:gd name="T3" fmla="*/ 85 h 167"/>
                  <a:gd name="T4" fmla="*/ 11 w 169"/>
                  <a:gd name="T5" fmla="*/ 120 h 167"/>
                  <a:gd name="T6" fmla="*/ 11 w 169"/>
                  <a:gd name="T7" fmla="*/ 159 h 167"/>
                  <a:gd name="T8" fmla="*/ 30 w 169"/>
                  <a:gd name="T9" fmla="*/ 167 h 167"/>
                  <a:gd name="T10" fmla="*/ 49 w 169"/>
                  <a:gd name="T11" fmla="*/ 159 h 167"/>
                  <a:gd name="T12" fmla="*/ 85 w 169"/>
                  <a:gd name="T13" fmla="*/ 123 h 167"/>
                  <a:gd name="T14" fmla="*/ 120 w 169"/>
                  <a:gd name="T15" fmla="*/ 159 h 167"/>
                  <a:gd name="T16" fmla="*/ 139 w 169"/>
                  <a:gd name="T17" fmla="*/ 167 h 167"/>
                  <a:gd name="T18" fmla="*/ 159 w 169"/>
                  <a:gd name="T19" fmla="*/ 159 h 167"/>
                  <a:gd name="T20" fmla="*/ 159 w 169"/>
                  <a:gd name="T21" fmla="*/ 120 h 167"/>
                  <a:gd name="T22" fmla="*/ 123 w 169"/>
                  <a:gd name="T23" fmla="*/ 85 h 167"/>
                  <a:gd name="T24" fmla="*/ 159 w 169"/>
                  <a:gd name="T25" fmla="*/ 49 h 167"/>
                  <a:gd name="T26" fmla="*/ 159 w 169"/>
                  <a:gd name="T27" fmla="*/ 11 h 167"/>
                  <a:gd name="T28" fmla="*/ 120 w 169"/>
                  <a:gd name="T29" fmla="*/ 11 h 167"/>
                  <a:gd name="T30" fmla="*/ 85 w 169"/>
                  <a:gd name="T31" fmla="*/ 46 h 167"/>
                  <a:gd name="T32" fmla="*/ 49 w 169"/>
                  <a:gd name="T33" fmla="*/ 11 h 167"/>
                  <a:gd name="T34" fmla="*/ 11 w 169"/>
                  <a:gd name="T35" fmla="*/ 11 h 167"/>
                  <a:gd name="T36" fmla="*/ 11 w 169"/>
                  <a:gd name="T37" fmla="*/ 49 h 167"/>
                  <a:gd name="T38" fmla="*/ 11 w 169"/>
                  <a:gd name="T39" fmla="*/ 49 h 167"/>
                  <a:gd name="T40" fmla="*/ 11 w 169"/>
                  <a:gd name="T41" fmla="*/ 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9" h="167">
                    <a:moveTo>
                      <a:pt x="11" y="49"/>
                    </a:moveTo>
                    <a:cubicBezTo>
                      <a:pt x="46" y="85"/>
                      <a:pt x="46" y="85"/>
                      <a:pt x="46" y="85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0" y="131"/>
                      <a:pt x="0" y="148"/>
                      <a:pt x="11" y="159"/>
                    </a:cubicBezTo>
                    <a:cubicBezTo>
                      <a:pt x="16" y="164"/>
                      <a:pt x="23" y="167"/>
                      <a:pt x="30" y="167"/>
                    </a:cubicBezTo>
                    <a:cubicBezTo>
                      <a:pt x="37" y="167"/>
                      <a:pt x="44" y="164"/>
                      <a:pt x="49" y="159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25" y="164"/>
                      <a:pt x="132" y="167"/>
                      <a:pt x="139" y="167"/>
                    </a:cubicBezTo>
                    <a:cubicBezTo>
                      <a:pt x="146" y="167"/>
                      <a:pt x="153" y="164"/>
                      <a:pt x="159" y="159"/>
                    </a:cubicBezTo>
                    <a:cubicBezTo>
                      <a:pt x="169" y="148"/>
                      <a:pt x="169" y="131"/>
                      <a:pt x="159" y="120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59" y="49"/>
                      <a:pt x="159" y="49"/>
                      <a:pt x="159" y="49"/>
                    </a:cubicBezTo>
                    <a:cubicBezTo>
                      <a:pt x="169" y="39"/>
                      <a:pt x="169" y="21"/>
                      <a:pt x="159" y="11"/>
                    </a:cubicBezTo>
                    <a:cubicBezTo>
                      <a:pt x="148" y="0"/>
                      <a:pt x="131" y="0"/>
                      <a:pt x="120" y="11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39" y="0"/>
                      <a:pt x="21" y="0"/>
                      <a:pt x="11" y="11"/>
                    </a:cubicBezTo>
                    <a:cubicBezTo>
                      <a:pt x="0" y="21"/>
                      <a:pt x="0" y="39"/>
                      <a:pt x="11" y="49"/>
                    </a:cubicBezTo>
                    <a:close/>
                    <a:moveTo>
                      <a:pt x="11" y="49"/>
                    </a:moveTo>
                    <a:cubicBezTo>
                      <a:pt x="11" y="49"/>
                      <a:pt x="11" y="49"/>
                      <a:pt x="11" y="49"/>
                    </a:cubicBezTo>
                  </a:path>
                </a:pathLst>
              </a:custGeom>
              <a:solidFill>
                <a:srgbClr val="01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" name="Freeform 45"/>
              <p:cNvSpPr>
                <a:spLocks noEditPoints="1"/>
              </p:cNvSpPr>
              <p:nvPr/>
            </p:nvSpPr>
            <p:spPr bwMode="auto">
              <a:xfrm>
                <a:off x="814" y="1619"/>
                <a:ext cx="482" cy="241"/>
              </a:xfrm>
              <a:custGeom>
                <a:avLst/>
                <a:gdLst>
                  <a:gd name="T0" fmla="*/ 28 w 656"/>
                  <a:gd name="T1" fmla="*/ 328 h 328"/>
                  <a:gd name="T2" fmla="*/ 628 w 656"/>
                  <a:gd name="T3" fmla="*/ 328 h 328"/>
                  <a:gd name="T4" fmla="*/ 656 w 656"/>
                  <a:gd name="T5" fmla="*/ 301 h 328"/>
                  <a:gd name="T6" fmla="*/ 656 w 656"/>
                  <a:gd name="T7" fmla="*/ 137 h 328"/>
                  <a:gd name="T8" fmla="*/ 628 w 656"/>
                  <a:gd name="T9" fmla="*/ 110 h 328"/>
                  <a:gd name="T10" fmla="*/ 482 w 656"/>
                  <a:gd name="T11" fmla="*/ 110 h 328"/>
                  <a:gd name="T12" fmla="*/ 328 w 656"/>
                  <a:gd name="T13" fmla="*/ 0 h 328"/>
                  <a:gd name="T14" fmla="*/ 173 w 656"/>
                  <a:gd name="T15" fmla="*/ 109 h 328"/>
                  <a:gd name="T16" fmla="*/ 28 w 656"/>
                  <a:gd name="T17" fmla="*/ 109 h 328"/>
                  <a:gd name="T18" fmla="*/ 0 w 656"/>
                  <a:gd name="T19" fmla="*/ 137 h 328"/>
                  <a:gd name="T20" fmla="*/ 0 w 656"/>
                  <a:gd name="T21" fmla="*/ 301 h 328"/>
                  <a:gd name="T22" fmla="*/ 28 w 656"/>
                  <a:gd name="T23" fmla="*/ 328 h 328"/>
                  <a:gd name="T24" fmla="*/ 55 w 656"/>
                  <a:gd name="T25" fmla="*/ 164 h 328"/>
                  <a:gd name="T26" fmla="*/ 194 w 656"/>
                  <a:gd name="T27" fmla="*/ 164 h 328"/>
                  <a:gd name="T28" fmla="*/ 221 w 656"/>
                  <a:gd name="T29" fmla="*/ 142 h 328"/>
                  <a:gd name="T30" fmla="*/ 328 w 656"/>
                  <a:gd name="T31" fmla="*/ 55 h 328"/>
                  <a:gd name="T32" fmla="*/ 435 w 656"/>
                  <a:gd name="T33" fmla="*/ 142 h 328"/>
                  <a:gd name="T34" fmla="*/ 462 w 656"/>
                  <a:gd name="T35" fmla="*/ 164 h 328"/>
                  <a:gd name="T36" fmla="*/ 601 w 656"/>
                  <a:gd name="T37" fmla="*/ 164 h 328"/>
                  <a:gd name="T38" fmla="*/ 601 w 656"/>
                  <a:gd name="T39" fmla="*/ 273 h 328"/>
                  <a:gd name="T40" fmla="*/ 55 w 656"/>
                  <a:gd name="T41" fmla="*/ 273 h 328"/>
                  <a:gd name="T42" fmla="*/ 55 w 656"/>
                  <a:gd name="T43" fmla="*/ 164 h 328"/>
                  <a:gd name="T44" fmla="*/ 55 w 656"/>
                  <a:gd name="T45" fmla="*/ 164 h 328"/>
                  <a:gd name="T46" fmla="*/ 55 w 656"/>
                  <a:gd name="T47" fmla="*/ 164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6" h="328">
                    <a:moveTo>
                      <a:pt x="28" y="328"/>
                    </a:moveTo>
                    <a:cubicBezTo>
                      <a:pt x="628" y="328"/>
                      <a:pt x="628" y="328"/>
                      <a:pt x="628" y="328"/>
                    </a:cubicBezTo>
                    <a:cubicBezTo>
                      <a:pt x="643" y="328"/>
                      <a:pt x="656" y="316"/>
                      <a:pt x="656" y="301"/>
                    </a:cubicBezTo>
                    <a:cubicBezTo>
                      <a:pt x="656" y="137"/>
                      <a:pt x="656" y="137"/>
                      <a:pt x="656" y="137"/>
                    </a:cubicBezTo>
                    <a:cubicBezTo>
                      <a:pt x="656" y="122"/>
                      <a:pt x="643" y="110"/>
                      <a:pt x="628" y="110"/>
                    </a:cubicBezTo>
                    <a:cubicBezTo>
                      <a:pt x="482" y="110"/>
                      <a:pt x="482" y="110"/>
                      <a:pt x="482" y="110"/>
                    </a:cubicBezTo>
                    <a:cubicBezTo>
                      <a:pt x="460" y="45"/>
                      <a:pt x="398" y="0"/>
                      <a:pt x="328" y="0"/>
                    </a:cubicBezTo>
                    <a:cubicBezTo>
                      <a:pt x="258" y="0"/>
                      <a:pt x="196" y="45"/>
                      <a:pt x="173" y="109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13" y="109"/>
                      <a:pt x="0" y="122"/>
                      <a:pt x="0" y="137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6"/>
                      <a:pt x="13" y="328"/>
                      <a:pt x="28" y="328"/>
                    </a:cubicBezTo>
                    <a:close/>
                    <a:moveTo>
                      <a:pt x="55" y="164"/>
                    </a:moveTo>
                    <a:cubicBezTo>
                      <a:pt x="194" y="164"/>
                      <a:pt x="194" y="164"/>
                      <a:pt x="194" y="164"/>
                    </a:cubicBezTo>
                    <a:cubicBezTo>
                      <a:pt x="207" y="164"/>
                      <a:pt x="218" y="155"/>
                      <a:pt x="221" y="142"/>
                    </a:cubicBezTo>
                    <a:cubicBezTo>
                      <a:pt x="231" y="92"/>
                      <a:pt x="276" y="55"/>
                      <a:pt x="328" y="55"/>
                    </a:cubicBezTo>
                    <a:cubicBezTo>
                      <a:pt x="380" y="55"/>
                      <a:pt x="425" y="92"/>
                      <a:pt x="435" y="142"/>
                    </a:cubicBezTo>
                    <a:cubicBezTo>
                      <a:pt x="438" y="155"/>
                      <a:pt x="449" y="164"/>
                      <a:pt x="462" y="164"/>
                    </a:cubicBezTo>
                    <a:cubicBezTo>
                      <a:pt x="601" y="164"/>
                      <a:pt x="601" y="164"/>
                      <a:pt x="601" y="164"/>
                    </a:cubicBezTo>
                    <a:cubicBezTo>
                      <a:pt x="601" y="273"/>
                      <a:pt x="601" y="273"/>
                      <a:pt x="601" y="273"/>
                    </a:cubicBezTo>
                    <a:cubicBezTo>
                      <a:pt x="55" y="273"/>
                      <a:pt x="55" y="273"/>
                      <a:pt x="55" y="273"/>
                    </a:cubicBezTo>
                    <a:lnTo>
                      <a:pt x="55" y="164"/>
                    </a:lnTo>
                    <a:close/>
                    <a:moveTo>
                      <a:pt x="55" y="164"/>
                    </a:moveTo>
                    <a:cubicBezTo>
                      <a:pt x="55" y="164"/>
                      <a:pt x="55" y="164"/>
                      <a:pt x="55" y="16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" name="Freeform 46"/>
              <p:cNvSpPr>
                <a:spLocks noEditPoints="1"/>
              </p:cNvSpPr>
              <p:nvPr/>
            </p:nvSpPr>
            <p:spPr bwMode="auto">
              <a:xfrm>
                <a:off x="1015" y="2580"/>
                <a:ext cx="120" cy="121"/>
              </a:xfrm>
              <a:custGeom>
                <a:avLst/>
                <a:gdLst>
                  <a:gd name="T0" fmla="*/ 82 w 164"/>
                  <a:gd name="T1" fmla="*/ 164 h 164"/>
                  <a:gd name="T2" fmla="*/ 164 w 164"/>
                  <a:gd name="T3" fmla="*/ 82 h 164"/>
                  <a:gd name="T4" fmla="*/ 82 w 164"/>
                  <a:gd name="T5" fmla="*/ 0 h 164"/>
                  <a:gd name="T6" fmla="*/ 0 w 164"/>
                  <a:gd name="T7" fmla="*/ 82 h 164"/>
                  <a:gd name="T8" fmla="*/ 82 w 164"/>
                  <a:gd name="T9" fmla="*/ 164 h 164"/>
                  <a:gd name="T10" fmla="*/ 82 w 164"/>
                  <a:gd name="T11" fmla="*/ 55 h 164"/>
                  <a:gd name="T12" fmla="*/ 110 w 164"/>
                  <a:gd name="T13" fmla="*/ 82 h 164"/>
                  <a:gd name="T14" fmla="*/ 82 w 164"/>
                  <a:gd name="T15" fmla="*/ 109 h 164"/>
                  <a:gd name="T16" fmla="*/ 55 w 164"/>
                  <a:gd name="T17" fmla="*/ 82 h 164"/>
                  <a:gd name="T18" fmla="*/ 82 w 164"/>
                  <a:gd name="T19" fmla="*/ 55 h 164"/>
                  <a:gd name="T20" fmla="*/ 82 w 164"/>
                  <a:gd name="T21" fmla="*/ 55 h 164"/>
                  <a:gd name="T22" fmla="*/ 82 w 164"/>
                  <a:gd name="T23" fmla="*/ 5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64">
                    <a:moveTo>
                      <a:pt x="82" y="164"/>
                    </a:moveTo>
                    <a:cubicBezTo>
                      <a:pt x="127" y="164"/>
                      <a:pt x="164" y="127"/>
                      <a:pt x="164" y="82"/>
                    </a:cubicBezTo>
                    <a:cubicBezTo>
                      <a:pt x="164" y="37"/>
                      <a:pt x="127" y="0"/>
                      <a:pt x="82" y="0"/>
                    </a:cubicBezTo>
                    <a:cubicBezTo>
                      <a:pt x="37" y="0"/>
                      <a:pt x="0" y="37"/>
                      <a:pt x="0" y="82"/>
                    </a:cubicBezTo>
                    <a:cubicBezTo>
                      <a:pt x="0" y="127"/>
                      <a:pt x="37" y="164"/>
                      <a:pt x="82" y="164"/>
                    </a:cubicBezTo>
                    <a:close/>
                    <a:moveTo>
                      <a:pt x="82" y="55"/>
                    </a:moveTo>
                    <a:cubicBezTo>
                      <a:pt x="97" y="55"/>
                      <a:pt x="110" y="67"/>
                      <a:pt x="110" y="82"/>
                    </a:cubicBezTo>
                    <a:cubicBezTo>
                      <a:pt x="110" y="97"/>
                      <a:pt x="97" y="109"/>
                      <a:pt x="82" y="109"/>
                    </a:cubicBezTo>
                    <a:cubicBezTo>
                      <a:pt x="67" y="109"/>
                      <a:pt x="55" y="97"/>
                      <a:pt x="55" y="82"/>
                    </a:cubicBezTo>
                    <a:cubicBezTo>
                      <a:pt x="55" y="67"/>
                      <a:pt x="67" y="55"/>
                      <a:pt x="82" y="55"/>
                    </a:cubicBezTo>
                    <a:close/>
                    <a:moveTo>
                      <a:pt x="82" y="55"/>
                    </a:moveTo>
                    <a:cubicBezTo>
                      <a:pt x="82" y="55"/>
                      <a:pt x="82" y="55"/>
                      <a:pt x="82" y="55"/>
                    </a:cubicBezTo>
                  </a:path>
                </a:pathLst>
              </a:custGeom>
              <a:solidFill>
                <a:srgbClr val="01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47"/>
              <p:cNvSpPr>
                <a:spLocks noEditPoints="1"/>
              </p:cNvSpPr>
              <p:nvPr/>
            </p:nvSpPr>
            <p:spPr bwMode="auto">
              <a:xfrm>
                <a:off x="855" y="2220"/>
                <a:ext cx="240" cy="40"/>
              </a:xfrm>
              <a:custGeom>
                <a:avLst/>
                <a:gdLst>
                  <a:gd name="T0" fmla="*/ 300 w 328"/>
                  <a:gd name="T1" fmla="*/ 55 h 55"/>
                  <a:gd name="T2" fmla="*/ 328 w 328"/>
                  <a:gd name="T3" fmla="*/ 28 h 55"/>
                  <a:gd name="T4" fmla="*/ 300 w 328"/>
                  <a:gd name="T5" fmla="*/ 0 h 55"/>
                  <a:gd name="T6" fmla="*/ 27 w 328"/>
                  <a:gd name="T7" fmla="*/ 0 h 55"/>
                  <a:gd name="T8" fmla="*/ 0 w 328"/>
                  <a:gd name="T9" fmla="*/ 28 h 55"/>
                  <a:gd name="T10" fmla="*/ 27 w 328"/>
                  <a:gd name="T11" fmla="*/ 55 h 55"/>
                  <a:gd name="T12" fmla="*/ 300 w 328"/>
                  <a:gd name="T13" fmla="*/ 55 h 55"/>
                  <a:gd name="T14" fmla="*/ 300 w 328"/>
                  <a:gd name="T15" fmla="*/ 55 h 55"/>
                  <a:gd name="T16" fmla="*/ 300 w 328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8" h="55">
                    <a:moveTo>
                      <a:pt x="300" y="55"/>
                    </a:moveTo>
                    <a:cubicBezTo>
                      <a:pt x="315" y="55"/>
                      <a:pt x="328" y="43"/>
                      <a:pt x="328" y="28"/>
                    </a:cubicBezTo>
                    <a:cubicBezTo>
                      <a:pt x="328" y="13"/>
                      <a:pt x="315" y="0"/>
                      <a:pt x="30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5"/>
                      <a:pt x="27" y="55"/>
                    </a:cubicBezTo>
                    <a:lnTo>
                      <a:pt x="300" y="55"/>
                    </a:lnTo>
                    <a:close/>
                    <a:moveTo>
                      <a:pt x="300" y="55"/>
                    </a:moveTo>
                    <a:cubicBezTo>
                      <a:pt x="300" y="55"/>
                      <a:pt x="300" y="55"/>
                      <a:pt x="300" y="5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49"/>
              <p:cNvSpPr>
                <a:spLocks/>
              </p:cNvSpPr>
              <p:nvPr/>
            </p:nvSpPr>
            <p:spPr bwMode="auto">
              <a:xfrm>
                <a:off x="534" y="1700"/>
                <a:ext cx="753" cy="1121"/>
              </a:xfrm>
              <a:custGeom>
                <a:avLst/>
                <a:gdLst>
                  <a:gd name="T0" fmla="*/ 999 w 1026"/>
                  <a:gd name="T1" fmla="*/ 1474 h 1529"/>
                  <a:gd name="T2" fmla="*/ 983 w 1026"/>
                  <a:gd name="T3" fmla="*/ 1474 h 1529"/>
                  <a:gd name="T4" fmla="*/ 983 w 1026"/>
                  <a:gd name="T5" fmla="*/ 1474 h 1529"/>
                  <a:gd name="T6" fmla="*/ 137 w 1026"/>
                  <a:gd name="T7" fmla="*/ 1474 h 1529"/>
                  <a:gd name="T8" fmla="*/ 55 w 1026"/>
                  <a:gd name="T9" fmla="*/ 1392 h 1529"/>
                  <a:gd name="T10" fmla="*/ 55 w 1026"/>
                  <a:gd name="T11" fmla="*/ 136 h 1529"/>
                  <a:gd name="T12" fmla="*/ 137 w 1026"/>
                  <a:gd name="T13" fmla="*/ 54 h 1529"/>
                  <a:gd name="T14" fmla="*/ 300 w 1026"/>
                  <a:gd name="T15" fmla="*/ 54 h 1529"/>
                  <a:gd name="T16" fmla="*/ 328 w 1026"/>
                  <a:gd name="T17" fmla="*/ 27 h 1529"/>
                  <a:gd name="T18" fmla="*/ 300 w 1026"/>
                  <a:gd name="T19" fmla="*/ 0 h 1529"/>
                  <a:gd name="T20" fmla="*/ 137 w 1026"/>
                  <a:gd name="T21" fmla="*/ 0 h 1529"/>
                  <a:gd name="T22" fmla="*/ 0 w 1026"/>
                  <a:gd name="T23" fmla="*/ 136 h 1529"/>
                  <a:gd name="T24" fmla="*/ 0 w 1026"/>
                  <a:gd name="T25" fmla="*/ 1392 h 1529"/>
                  <a:gd name="T26" fmla="*/ 137 w 1026"/>
                  <a:gd name="T27" fmla="*/ 1529 h 1529"/>
                  <a:gd name="T28" fmla="*/ 886 w 1026"/>
                  <a:gd name="T29" fmla="*/ 1529 h 1529"/>
                  <a:gd name="T30" fmla="*/ 983 w 1026"/>
                  <a:gd name="T31" fmla="*/ 1529 h 1529"/>
                  <a:gd name="T32" fmla="*/ 999 w 1026"/>
                  <a:gd name="T33" fmla="*/ 1529 h 1529"/>
                  <a:gd name="T34" fmla="*/ 1026 w 1026"/>
                  <a:gd name="T35" fmla="*/ 1501 h 1529"/>
                  <a:gd name="T36" fmla="*/ 999 w 1026"/>
                  <a:gd name="T37" fmla="*/ 1474 h 1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6" h="1529">
                    <a:moveTo>
                      <a:pt x="999" y="1474"/>
                    </a:moveTo>
                    <a:cubicBezTo>
                      <a:pt x="983" y="1474"/>
                      <a:pt x="983" y="1474"/>
                      <a:pt x="983" y="1474"/>
                    </a:cubicBezTo>
                    <a:cubicBezTo>
                      <a:pt x="983" y="1474"/>
                      <a:pt x="983" y="1474"/>
                      <a:pt x="983" y="1474"/>
                    </a:cubicBezTo>
                    <a:cubicBezTo>
                      <a:pt x="137" y="1474"/>
                      <a:pt x="137" y="1474"/>
                      <a:pt x="137" y="1474"/>
                    </a:cubicBezTo>
                    <a:cubicBezTo>
                      <a:pt x="97" y="1474"/>
                      <a:pt x="55" y="1432"/>
                      <a:pt x="55" y="1392"/>
                    </a:cubicBezTo>
                    <a:cubicBezTo>
                      <a:pt x="55" y="136"/>
                      <a:pt x="55" y="136"/>
                      <a:pt x="55" y="136"/>
                    </a:cubicBezTo>
                    <a:cubicBezTo>
                      <a:pt x="55" y="96"/>
                      <a:pt x="97" y="54"/>
                      <a:pt x="137" y="54"/>
                    </a:cubicBezTo>
                    <a:cubicBezTo>
                      <a:pt x="300" y="54"/>
                      <a:pt x="300" y="54"/>
                      <a:pt x="300" y="54"/>
                    </a:cubicBezTo>
                    <a:cubicBezTo>
                      <a:pt x="315" y="54"/>
                      <a:pt x="328" y="42"/>
                      <a:pt x="328" y="27"/>
                    </a:cubicBezTo>
                    <a:cubicBezTo>
                      <a:pt x="328" y="12"/>
                      <a:pt x="315" y="0"/>
                      <a:pt x="300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66" y="0"/>
                      <a:pt x="0" y="66"/>
                      <a:pt x="0" y="136"/>
                    </a:cubicBezTo>
                    <a:cubicBezTo>
                      <a:pt x="0" y="1392"/>
                      <a:pt x="0" y="1392"/>
                      <a:pt x="0" y="1392"/>
                    </a:cubicBezTo>
                    <a:cubicBezTo>
                      <a:pt x="0" y="1462"/>
                      <a:pt x="66" y="1529"/>
                      <a:pt x="137" y="1529"/>
                    </a:cubicBezTo>
                    <a:cubicBezTo>
                      <a:pt x="886" y="1529"/>
                      <a:pt x="886" y="1529"/>
                      <a:pt x="886" y="1529"/>
                    </a:cubicBezTo>
                    <a:cubicBezTo>
                      <a:pt x="983" y="1529"/>
                      <a:pt x="983" y="1529"/>
                      <a:pt x="983" y="1529"/>
                    </a:cubicBezTo>
                    <a:cubicBezTo>
                      <a:pt x="999" y="1529"/>
                      <a:pt x="999" y="1529"/>
                      <a:pt x="999" y="1529"/>
                    </a:cubicBezTo>
                    <a:cubicBezTo>
                      <a:pt x="1014" y="1529"/>
                      <a:pt x="1026" y="1516"/>
                      <a:pt x="1026" y="1501"/>
                    </a:cubicBezTo>
                    <a:cubicBezTo>
                      <a:pt x="1026" y="1486"/>
                      <a:pt x="1014" y="1474"/>
                      <a:pt x="999" y="1474"/>
                    </a:cubicBezTo>
                    <a:close/>
                  </a:path>
                </a:pathLst>
              </a:custGeom>
              <a:solidFill>
                <a:srgbClr val="76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50"/>
              <p:cNvSpPr>
                <a:spLocks/>
              </p:cNvSpPr>
              <p:nvPr/>
            </p:nvSpPr>
            <p:spPr bwMode="auto">
              <a:xfrm>
                <a:off x="1335" y="1699"/>
                <a:ext cx="241" cy="297"/>
              </a:xfrm>
              <a:custGeom>
                <a:avLst/>
                <a:gdLst>
                  <a:gd name="T0" fmla="*/ 191 w 328"/>
                  <a:gd name="T1" fmla="*/ 0 h 405"/>
                  <a:gd name="T2" fmla="*/ 28 w 328"/>
                  <a:gd name="T3" fmla="*/ 0 h 405"/>
                  <a:gd name="T4" fmla="*/ 0 w 328"/>
                  <a:gd name="T5" fmla="*/ 28 h 405"/>
                  <a:gd name="T6" fmla="*/ 28 w 328"/>
                  <a:gd name="T7" fmla="*/ 55 h 405"/>
                  <a:gd name="T8" fmla="*/ 191 w 328"/>
                  <a:gd name="T9" fmla="*/ 55 h 405"/>
                  <a:gd name="T10" fmla="*/ 273 w 328"/>
                  <a:gd name="T11" fmla="*/ 137 h 405"/>
                  <a:gd name="T12" fmla="*/ 273 w 328"/>
                  <a:gd name="T13" fmla="*/ 265 h 405"/>
                  <a:gd name="T14" fmla="*/ 273 w 328"/>
                  <a:gd name="T15" fmla="*/ 350 h 405"/>
                  <a:gd name="T16" fmla="*/ 273 w 328"/>
                  <a:gd name="T17" fmla="*/ 378 h 405"/>
                  <a:gd name="T18" fmla="*/ 301 w 328"/>
                  <a:gd name="T19" fmla="*/ 405 h 405"/>
                  <a:gd name="T20" fmla="*/ 328 w 328"/>
                  <a:gd name="T21" fmla="*/ 378 h 405"/>
                  <a:gd name="T22" fmla="*/ 328 w 328"/>
                  <a:gd name="T23" fmla="*/ 350 h 405"/>
                  <a:gd name="T24" fmla="*/ 328 w 328"/>
                  <a:gd name="T25" fmla="*/ 265 h 405"/>
                  <a:gd name="T26" fmla="*/ 328 w 328"/>
                  <a:gd name="T27" fmla="*/ 137 h 405"/>
                  <a:gd name="T28" fmla="*/ 191 w 328"/>
                  <a:gd name="T29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8" h="405">
                    <a:moveTo>
                      <a:pt x="19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5"/>
                      <a:pt x="28" y="55"/>
                    </a:cubicBezTo>
                    <a:cubicBezTo>
                      <a:pt x="191" y="55"/>
                      <a:pt x="191" y="55"/>
                      <a:pt x="191" y="55"/>
                    </a:cubicBezTo>
                    <a:cubicBezTo>
                      <a:pt x="231" y="55"/>
                      <a:pt x="273" y="97"/>
                      <a:pt x="273" y="137"/>
                    </a:cubicBezTo>
                    <a:cubicBezTo>
                      <a:pt x="273" y="265"/>
                      <a:pt x="273" y="265"/>
                      <a:pt x="273" y="265"/>
                    </a:cubicBezTo>
                    <a:cubicBezTo>
                      <a:pt x="273" y="350"/>
                      <a:pt x="273" y="350"/>
                      <a:pt x="273" y="350"/>
                    </a:cubicBezTo>
                    <a:cubicBezTo>
                      <a:pt x="273" y="378"/>
                      <a:pt x="273" y="378"/>
                      <a:pt x="273" y="378"/>
                    </a:cubicBezTo>
                    <a:cubicBezTo>
                      <a:pt x="273" y="393"/>
                      <a:pt x="286" y="405"/>
                      <a:pt x="301" y="405"/>
                    </a:cubicBezTo>
                    <a:cubicBezTo>
                      <a:pt x="316" y="405"/>
                      <a:pt x="328" y="393"/>
                      <a:pt x="328" y="378"/>
                    </a:cubicBezTo>
                    <a:cubicBezTo>
                      <a:pt x="328" y="350"/>
                      <a:pt x="328" y="350"/>
                      <a:pt x="328" y="350"/>
                    </a:cubicBezTo>
                    <a:cubicBezTo>
                      <a:pt x="328" y="265"/>
                      <a:pt x="328" y="265"/>
                      <a:pt x="328" y="265"/>
                    </a:cubicBezTo>
                    <a:cubicBezTo>
                      <a:pt x="328" y="137"/>
                      <a:pt x="328" y="137"/>
                      <a:pt x="328" y="137"/>
                    </a:cubicBezTo>
                    <a:cubicBezTo>
                      <a:pt x="328" y="67"/>
                      <a:pt x="262" y="0"/>
                      <a:pt x="191" y="0"/>
                    </a:cubicBezTo>
                    <a:close/>
                  </a:path>
                </a:pathLst>
              </a:custGeom>
              <a:solidFill>
                <a:srgbClr val="76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34" name="Espaço Reservado para Conteúdo 2"/>
          <p:cNvSpPr txBox="1">
            <a:spLocks/>
          </p:cNvSpPr>
          <p:nvPr/>
        </p:nvSpPr>
        <p:spPr>
          <a:xfrm>
            <a:off x="802790" y="6163932"/>
            <a:ext cx="9873376" cy="45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P13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Quanto tempo gastou levantando informações, planejando o negócio ou estudando o setor, antes de abrir a empresa?  (anotar 0, se não despendeu nenhum tempo) 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endParaRPr lang="pt-BR" sz="1050" dirty="0">
              <a:solidFill>
                <a:schemeClr val="bg2">
                  <a:lumMod val="10000"/>
                </a:schemeClr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35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2.006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41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4232 -0.0016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8" grpId="0"/>
      <p:bldP spid="40" grpId="0"/>
      <p:bldP spid="43" grpId="0"/>
      <p:bldP spid="44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P14.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Antes de abrir a empresa, o(a) Sr.(a) levantou ou já conhecia qual a qualificação necessária da mão de obra que precisaria contratar?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753985" y="846785"/>
            <a:ext cx="699588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conhecimento sobre a mão de obra a contratar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034123" y="2660911"/>
            <a:ext cx="2751553" cy="1151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9600" b="1" dirty="0">
                <a:solidFill>
                  <a:srgbClr val="016FAC"/>
                </a:solidFill>
                <a:latin typeface="+mn-lt"/>
              </a:rPr>
              <a:t>72</a:t>
            </a:r>
            <a:r>
              <a:rPr lang="pt-BR" sz="7200" b="1" dirty="0">
                <a:solidFill>
                  <a:srgbClr val="016FAC"/>
                </a:solidFill>
                <a:latin typeface="+mn-lt"/>
              </a:rPr>
              <a:t>%</a:t>
            </a:r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1125125" y="3851583"/>
            <a:ext cx="2061826" cy="469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conheciam</a:t>
            </a:r>
          </a:p>
        </p:txBody>
      </p:sp>
      <p:grpSp>
        <p:nvGrpSpPr>
          <p:cNvPr id="41" name="Grupo 40"/>
          <p:cNvGrpSpPr/>
          <p:nvPr/>
        </p:nvGrpSpPr>
        <p:grpSpPr>
          <a:xfrm>
            <a:off x="1805690" y="1364015"/>
            <a:ext cx="1209726" cy="1283882"/>
            <a:chOff x="2087794" y="2036518"/>
            <a:chExt cx="1209726" cy="1283882"/>
          </a:xfrm>
        </p:grpSpPr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2463721" y="2036518"/>
              <a:ext cx="456563" cy="457539"/>
            </a:xfrm>
            <a:custGeom>
              <a:avLst/>
              <a:gdLst>
                <a:gd name="T0" fmla="*/ 296 w 645"/>
                <a:gd name="T1" fmla="*/ 644 h 645"/>
                <a:gd name="T2" fmla="*/ 322 w 645"/>
                <a:gd name="T3" fmla="*/ 645 h 645"/>
                <a:gd name="T4" fmla="*/ 347 w 645"/>
                <a:gd name="T5" fmla="*/ 644 h 645"/>
                <a:gd name="T6" fmla="*/ 645 w 645"/>
                <a:gd name="T7" fmla="*/ 322 h 645"/>
                <a:gd name="T8" fmla="*/ 322 w 645"/>
                <a:gd name="T9" fmla="*/ 0 h 645"/>
                <a:gd name="T10" fmla="*/ 0 w 645"/>
                <a:gd name="T11" fmla="*/ 322 h 645"/>
                <a:gd name="T12" fmla="*/ 296 w 645"/>
                <a:gd name="T13" fmla="*/ 644 h 645"/>
                <a:gd name="T14" fmla="*/ 484 w 645"/>
                <a:gd name="T15" fmla="*/ 547 h 645"/>
                <a:gd name="T16" fmla="*/ 322 w 645"/>
                <a:gd name="T17" fmla="*/ 599 h 645"/>
                <a:gd name="T18" fmla="*/ 161 w 645"/>
                <a:gd name="T19" fmla="*/ 547 h 645"/>
                <a:gd name="T20" fmla="*/ 161 w 645"/>
                <a:gd name="T21" fmla="*/ 484 h 645"/>
                <a:gd name="T22" fmla="*/ 243 w 645"/>
                <a:gd name="T23" fmla="*/ 343 h 645"/>
                <a:gd name="T24" fmla="*/ 322 w 645"/>
                <a:gd name="T25" fmla="*/ 369 h 645"/>
                <a:gd name="T26" fmla="*/ 402 w 645"/>
                <a:gd name="T27" fmla="*/ 343 h 645"/>
                <a:gd name="T28" fmla="*/ 484 w 645"/>
                <a:gd name="T29" fmla="*/ 484 h 645"/>
                <a:gd name="T30" fmla="*/ 484 w 645"/>
                <a:gd name="T31" fmla="*/ 547 h 645"/>
                <a:gd name="T32" fmla="*/ 230 w 645"/>
                <a:gd name="T33" fmla="*/ 230 h 645"/>
                <a:gd name="T34" fmla="*/ 322 w 645"/>
                <a:gd name="T35" fmla="*/ 138 h 645"/>
                <a:gd name="T36" fmla="*/ 415 w 645"/>
                <a:gd name="T37" fmla="*/ 230 h 645"/>
                <a:gd name="T38" fmla="*/ 322 w 645"/>
                <a:gd name="T39" fmla="*/ 322 h 645"/>
                <a:gd name="T40" fmla="*/ 230 w 645"/>
                <a:gd name="T41" fmla="*/ 230 h 645"/>
                <a:gd name="T42" fmla="*/ 322 w 645"/>
                <a:gd name="T43" fmla="*/ 46 h 645"/>
                <a:gd name="T44" fmla="*/ 599 w 645"/>
                <a:gd name="T45" fmla="*/ 322 h 645"/>
                <a:gd name="T46" fmla="*/ 530 w 645"/>
                <a:gd name="T47" fmla="*/ 505 h 645"/>
                <a:gd name="T48" fmla="*/ 530 w 645"/>
                <a:gd name="T49" fmla="*/ 484 h 645"/>
                <a:gd name="T50" fmla="*/ 435 w 645"/>
                <a:gd name="T51" fmla="*/ 310 h 645"/>
                <a:gd name="T52" fmla="*/ 461 w 645"/>
                <a:gd name="T53" fmla="*/ 230 h 645"/>
                <a:gd name="T54" fmla="*/ 322 w 645"/>
                <a:gd name="T55" fmla="*/ 92 h 645"/>
                <a:gd name="T56" fmla="*/ 184 w 645"/>
                <a:gd name="T57" fmla="*/ 230 h 645"/>
                <a:gd name="T58" fmla="*/ 209 w 645"/>
                <a:gd name="T59" fmla="*/ 310 h 645"/>
                <a:gd name="T60" fmla="*/ 115 w 645"/>
                <a:gd name="T61" fmla="*/ 484 h 645"/>
                <a:gd name="T62" fmla="*/ 115 w 645"/>
                <a:gd name="T63" fmla="*/ 505 h 645"/>
                <a:gd name="T64" fmla="*/ 46 w 645"/>
                <a:gd name="T65" fmla="*/ 322 h 645"/>
                <a:gd name="T66" fmla="*/ 322 w 645"/>
                <a:gd name="T67" fmla="*/ 4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5" h="645">
                  <a:moveTo>
                    <a:pt x="296" y="644"/>
                  </a:moveTo>
                  <a:cubicBezTo>
                    <a:pt x="305" y="645"/>
                    <a:pt x="314" y="645"/>
                    <a:pt x="322" y="645"/>
                  </a:cubicBezTo>
                  <a:cubicBezTo>
                    <a:pt x="331" y="645"/>
                    <a:pt x="339" y="645"/>
                    <a:pt x="347" y="644"/>
                  </a:cubicBezTo>
                  <a:cubicBezTo>
                    <a:pt x="514" y="631"/>
                    <a:pt x="645" y="492"/>
                    <a:pt x="645" y="322"/>
                  </a:cubicBezTo>
                  <a:cubicBezTo>
                    <a:pt x="645" y="145"/>
                    <a:pt x="500" y="0"/>
                    <a:pt x="322" y="0"/>
                  </a:cubicBezTo>
                  <a:cubicBezTo>
                    <a:pt x="144" y="0"/>
                    <a:pt x="0" y="145"/>
                    <a:pt x="0" y="322"/>
                  </a:cubicBezTo>
                  <a:cubicBezTo>
                    <a:pt x="0" y="492"/>
                    <a:pt x="131" y="631"/>
                    <a:pt x="296" y="644"/>
                  </a:cubicBezTo>
                  <a:close/>
                  <a:moveTo>
                    <a:pt x="484" y="547"/>
                  </a:moveTo>
                  <a:cubicBezTo>
                    <a:pt x="438" y="580"/>
                    <a:pt x="383" y="599"/>
                    <a:pt x="322" y="599"/>
                  </a:cubicBezTo>
                  <a:cubicBezTo>
                    <a:pt x="262" y="599"/>
                    <a:pt x="207" y="580"/>
                    <a:pt x="161" y="547"/>
                  </a:cubicBezTo>
                  <a:cubicBezTo>
                    <a:pt x="161" y="484"/>
                    <a:pt x="161" y="484"/>
                    <a:pt x="161" y="484"/>
                  </a:cubicBezTo>
                  <a:cubicBezTo>
                    <a:pt x="161" y="426"/>
                    <a:pt x="192" y="372"/>
                    <a:pt x="243" y="343"/>
                  </a:cubicBezTo>
                  <a:cubicBezTo>
                    <a:pt x="265" y="359"/>
                    <a:pt x="293" y="369"/>
                    <a:pt x="322" y="369"/>
                  </a:cubicBezTo>
                  <a:cubicBezTo>
                    <a:pt x="352" y="369"/>
                    <a:pt x="379" y="359"/>
                    <a:pt x="402" y="343"/>
                  </a:cubicBezTo>
                  <a:cubicBezTo>
                    <a:pt x="452" y="372"/>
                    <a:pt x="484" y="426"/>
                    <a:pt x="484" y="484"/>
                  </a:cubicBezTo>
                  <a:lnTo>
                    <a:pt x="484" y="547"/>
                  </a:lnTo>
                  <a:close/>
                  <a:moveTo>
                    <a:pt x="230" y="230"/>
                  </a:moveTo>
                  <a:cubicBezTo>
                    <a:pt x="230" y="179"/>
                    <a:pt x="272" y="138"/>
                    <a:pt x="322" y="138"/>
                  </a:cubicBezTo>
                  <a:cubicBezTo>
                    <a:pt x="373" y="138"/>
                    <a:pt x="415" y="179"/>
                    <a:pt x="415" y="230"/>
                  </a:cubicBezTo>
                  <a:cubicBezTo>
                    <a:pt x="415" y="281"/>
                    <a:pt x="373" y="322"/>
                    <a:pt x="322" y="322"/>
                  </a:cubicBezTo>
                  <a:cubicBezTo>
                    <a:pt x="272" y="322"/>
                    <a:pt x="230" y="281"/>
                    <a:pt x="230" y="230"/>
                  </a:cubicBezTo>
                  <a:close/>
                  <a:moveTo>
                    <a:pt x="322" y="46"/>
                  </a:moveTo>
                  <a:cubicBezTo>
                    <a:pt x="475" y="46"/>
                    <a:pt x="599" y="170"/>
                    <a:pt x="599" y="322"/>
                  </a:cubicBezTo>
                  <a:cubicBezTo>
                    <a:pt x="599" y="392"/>
                    <a:pt x="573" y="456"/>
                    <a:pt x="530" y="505"/>
                  </a:cubicBezTo>
                  <a:cubicBezTo>
                    <a:pt x="530" y="484"/>
                    <a:pt x="530" y="484"/>
                    <a:pt x="530" y="484"/>
                  </a:cubicBezTo>
                  <a:cubicBezTo>
                    <a:pt x="530" y="413"/>
                    <a:pt x="494" y="348"/>
                    <a:pt x="435" y="310"/>
                  </a:cubicBezTo>
                  <a:cubicBezTo>
                    <a:pt x="451" y="287"/>
                    <a:pt x="461" y="260"/>
                    <a:pt x="461" y="230"/>
                  </a:cubicBezTo>
                  <a:cubicBezTo>
                    <a:pt x="461" y="154"/>
                    <a:pt x="399" y="92"/>
                    <a:pt x="322" y="92"/>
                  </a:cubicBezTo>
                  <a:cubicBezTo>
                    <a:pt x="246" y="92"/>
                    <a:pt x="184" y="154"/>
                    <a:pt x="184" y="230"/>
                  </a:cubicBezTo>
                  <a:cubicBezTo>
                    <a:pt x="184" y="260"/>
                    <a:pt x="193" y="287"/>
                    <a:pt x="209" y="310"/>
                  </a:cubicBezTo>
                  <a:cubicBezTo>
                    <a:pt x="151" y="348"/>
                    <a:pt x="115" y="413"/>
                    <a:pt x="115" y="484"/>
                  </a:cubicBezTo>
                  <a:cubicBezTo>
                    <a:pt x="115" y="505"/>
                    <a:pt x="115" y="505"/>
                    <a:pt x="115" y="505"/>
                  </a:cubicBezTo>
                  <a:cubicBezTo>
                    <a:pt x="72" y="456"/>
                    <a:pt x="46" y="392"/>
                    <a:pt x="46" y="322"/>
                  </a:cubicBezTo>
                  <a:cubicBezTo>
                    <a:pt x="46" y="170"/>
                    <a:pt x="170" y="46"/>
                    <a:pt x="322" y="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20" name="Group 13"/>
            <p:cNvGrpSpPr>
              <a:grpSpLocks noChangeAspect="1"/>
            </p:cNvGrpSpPr>
            <p:nvPr/>
          </p:nvGrpSpPr>
          <p:grpSpPr bwMode="auto">
            <a:xfrm>
              <a:off x="2087794" y="2888600"/>
              <a:ext cx="433387" cy="431800"/>
              <a:chOff x="2437" y="1314"/>
              <a:chExt cx="273" cy="272"/>
            </a:xfrm>
            <a:solidFill>
              <a:srgbClr val="70AD47"/>
            </a:solidFill>
          </p:grpSpPr>
          <p:sp>
            <p:nvSpPr>
              <p:cNvPr id="22" name="Freeform 14"/>
              <p:cNvSpPr>
                <a:spLocks noEditPoints="1"/>
              </p:cNvSpPr>
              <p:nvPr/>
            </p:nvSpPr>
            <p:spPr bwMode="auto">
              <a:xfrm>
                <a:off x="2437" y="1314"/>
                <a:ext cx="273" cy="272"/>
              </a:xfrm>
              <a:custGeom>
                <a:avLst/>
                <a:gdLst>
                  <a:gd name="T0" fmla="*/ 488 w 976"/>
                  <a:gd name="T1" fmla="*/ 0 h 976"/>
                  <a:gd name="T2" fmla="*/ 0 w 976"/>
                  <a:gd name="T3" fmla="*/ 488 h 976"/>
                  <a:gd name="T4" fmla="*/ 488 w 976"/>
                  <a:gd name="T5" fmla="*/ 976 h 976"/>
                  <a:gd name="T6" fmla="*/ 976 w 976"/>
                  <a:gd name="T7" fmla="*/ 488 h 976"/>
                  <a:gd name="T8" fmla="*/ 488 w 976"/>
                  <a:gd name="T9" fmla="*/ 0 h 976"/>
                  <a:gd name="T10" fmla="*/ 488 w 976"/>
                  <a:gd name="T11" fmla="*/ 896 h 976"/>
                  <a:gd name="T12" fmla="*/ 80 w 976"/>
                  <a:gd name="T13" fmla="*/ 488 h 976"/>
                  <a:gd name="T14" fmla="*/ 488 w 976"/>
                  <a:gd name="T15" fmla="*/ 80 h 976"/>
                  <a:gd name="T16" fmla="*/ 896 w 976"/>
                  <a:gd name="T17" fmla="*/ 488 h 976"/>
                  <a:gd name="T18" fmla="*/ 488 w 976"/>
                  <a:gd name="T19" fmla="*/ 896 h 976"/>
                  <a:gd name="T20" fmla="*/ 488 w 976"/>
                  <a:gd name="T21" fmla="*/ 896 h 976"/>
                  <a:gd name="T22" fmla="*/ 488 w 976"/>
                  <a:gd name="T23" fmla="*/ 896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6" h="976">
                    <a:moveTo>
                      <a:pt x="488" y="0"/>
                    </a:moveTo>
                    <a:cubicBezTo>
                      <a:pt x="219" y="0"/>
                      <a:pt x="0" y="219"/>
                      <a:pt x="0" y="488"/>
                    </a:cubicBezTo>
                    <a:cubicBezTo>
                      <a:pt x="0" y="757"/>
                      <a:pt x="219" y="976"/>
                      <a:pt x="488" y="976"/>
                    </a:cubicBezTo>
                    <a:cubicBezTo>
                      <a:pt x="757" y="976"/>
                      <a:pt x="976" y="757"/>
                      <a:pt x="976" y="488"/>
                    </a:cubicBezTo>
                    <a:cubicBezTo>
                      <a:pt x="976" y="219"/>
                      <a:pt x="757" y="0"/>
                      <a:pt x="488" y="0"/>
                    </a:cubicBezTo>
                    <a:close/>
                    <a:moveTo>
                      <a:pt x="488" y="896"/>
                    </a:moveTo>
                    <a:cubicBezTo>
                      <a:pt x="263" y="896"/>
                      <a:pt x="80" y="713"/>
                      <a:pt x="80" y="488"/>
                    </a:cubicBezTo>
                    <a:cubicBezTo>
                      <a:pt x="80" y="263"/>
                      <a:pt x="263" y="80"/>
                      <a:pt x="488" y="80"/>
                    </a:cubicBezTo>
                    <a:cubicBezTo>
                      <a:pt x="713" y="80"/>
                      <a:pt x="896" y="263"/>
                      <a:pt x="896" y="488"/>
                    </a:cubicBezTo>
                    <a:cubicBezTo>
                      <a:pt x="896" y="713"/>
                      <a:pt x="713" y="896"/>
                      <a:pt x="488" y="896"/>
                    </a:cubicBezTo>
                    <a:close/>
                    <a:moveTo>
                      <a:pt x="488" y="896"/>
                    </a:moveTo>
                    <a:cubicBezTo>
                      <a:pt x="488" y="896"/>
                      <a:pt x="488" y="896"/>
                      <a:pt x="488" y="896"/>
                    </a:cubicBezTo>
                  </a:path>
                </a:pathLst>
              </a:custGeom>
              <a:solidFill>
                <a:srgbClr val="01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15"/>
              <p:cNvSpPr>
                <a:spLocks noEditPoints="1"/>
              </p:cNvSpPr>
              <p:nvPr/>
            </p:nvSpPr>
            <p:spPr bwMode="auto">
              <a:xfrm>
                <a:off x="2494" y="1394"/>
                <a:ext cx="158" cy="111"/>
              </a:xfrm>
              <a:custGeom>
                <a:avLst/>
                <a:gdLst>
                  <a:gd name="T0" fmla="*/ 494 w 566"/>
                  <a:gd name="T1" fmla="*/ 16 h 402"/>
                  <a:gd name="T2" fmla="*/ 204 w 566"/>
                  <a:gd name="T3" fmla="*/ 305 h 402"/>
                  <a:gd name="T4" fmla="*/ 72 w 566"/>
                  <a:gd name="T5" fmla="*/ 173 h 402"/>
                  <a:gd name="T6" fmla="*/ 15 w 566"/>
                  <a:gd name="T7" fmla="*/ 173 h 402"/>
                  <a:gd name="T8" fmla="*/ 15 w 566"/>
                  <a:gd name="T9" fmla="*/ 230 h 402"/>
                  <a:gd name="T10" fmla="*/ 176 w 566"/>
                  <a:gd name="T11" fmla="*/ 390 h 402"/>
                  <a:gd name="T12" fmla="*/ 204 w 566"/>
                  <a:gd name="T13" fmla="*/ 402 h 402"/>
                  <a:gd name="T14" fmla="*/ 233 w 566"/>
                  <a:gd name="T15" fmla="*/ 390 h 402"/>
                  <a:gd name="T16" fmla="*/ 551 w 566"/>
                  <a:gd name="T17" fmla="*/ 72 h 402"/>
                  <a:gd name="T18" fmla="*/ 551 w 566"/>
                  <a:gd name="T19" fmla="*/ 16 h 402"/>
                  <a:gd name="T20" fmla="*/ 494 w 566"/>
                  <a:gd name="T21" fmla="*/ 16 h 402"/>
                  <a:gd name="T22" fmla="*/ 494 w 566"/>
                  <a:gd name="T23" fmla="*/ 16 h 402"/>
                  <a:gd name="T24" fmla="*/ 494 w 566"/>
                  <a:gd name="T25" fmla="*/ 16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6" h="402">
                    <a:moveTo>
                      <a:pt x="494" y="16"/>
                    </a:moveTo>
                    <a:cubicBezTo>
                      <a:pt x="204" y="305"/>
                      <a:pt x="204" y="305"/>
                      <a:pt x="204" y="305"/>
                    </a:cubicBezTo>
                    <a:cubicBezTo>
                      <a:pt x="72" y="173"/>
                      <a:pt x="72" y="173"/>
                      <a:pt x="72" y="173"/>
                    </a:cubicBezTo>
                    <a:cubicBezTo>
                      <a:pt x="56" y="157"/>
                      <a:pt x="31" y="157"/>
                      <a:pt x="15" y="173"/>
                    </a:cubicBezTo>
                    <a:cubicBezTo>
                      <a:pt x="0" y="189"/>
                      <a:pt x="0" y="214"/>
                      <a:pt x="15" y="230"/>
                    </a:cubicBezTo>
                    <a:cubicBezTo>
                      <a:pt x="176" y="390"/>
                      <a:pt x="176" y="390"/>
                      <a:pt x="176" y="390"/>
                    </a:cubicBezTo>
                    <a:cubicBezTo>
                      <a:pt x="184" y="398"/>
                      <a:pt x="194" y="402"/>
                      <a:pt x="204" y="402"/>
                    </a:cubicBezTo>
                    <a:cubicBezTo>
                      <a:pt x="215" y="402"/>
                      <a:pt x="225" y="398"/>
                      <a:pt x="233" y="390"/>
                    </a:cubicBezTo>
                    <a:cubicBezTo>
                      <a:pt x="551" y="72"/>
                      <a:pt x="551" y="72"/>
                      <a:pt x="551" y="72"/>
                    </a:cubicBezTo>
                    <a:cubicBezTo>
                      <a:pt x="566" y="57"/>
                      <a:pt x="566" y="31"/>
                      <a:pt x="551" y="16"/>
                    </a:cubicBezTo>
                    <a:cubicBezTo>
                      <a:pt x="535" y="0"/>
                      <a:pt x="510" y="0"/>
                      <a:pt x="494" y="16"/>
                    </a:cubicBezTo>
                    <a:close/>
                    <a:moveTo>
                      <a:pt x="494" y="16"/>
                    </a:moveTo>
                    <a:cubicBezTo>
                      <a:pt x="494" y="16"/>
                      <a:pt x="494" y="16"/>
                      <a:pt x="494" y="16"/>
                    </a:cubicBezTo>
                  </a:path>
                </a:pathLst>
              </a:custGeom>
              <a:solidFill>
                <a:srgbClr val="01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30" name="Group 18"/>
            <p:cNvGrpSpPr>
              <a:grpSpLocks noChangeAspect="1"/>
            </p:cNvGrpSpPr>
            <p:nvPr/>
          </p:nvGrpSpPr>
          <p:grpSpPr bwMode="auto">
            <a:xfrm>
              <a:off x="2864133" y="2879454"/>
              <a:ext cx="433387" cy="431800"/>
              <a:chOff x="2437" y="1687"/>
              <a:chExt cx="273" cy="272"/>
            </a:xfrm>
            <a:solidFill>
              <a:srgbClr val="70AD47"/>
            </a:solidFill>
          </p:grpSpPr>
          <p:sp>
            <p:nvSpPr>
              <p:cNvPr id="32" name="Freeform 19"/>
              <p:cNvSpPr>
                <a:spLocks noEditPoints="1"/>
              </p:cNvSpPr>
              <p:nvPr/>
            </p:nvSpPr>
            <p:spPr bwMode="auto">
              <a:xfrm>
                <a:off x="2437" y="1687"/>
                <a:ext cx="273" cy="272"/>
              </a:xfrm>
              <a:custGeom>
                <a:avLst/>
                <a:gdLst>
                  <a:gd name="T0" fmla="*/ 488 w 976"/>
                  <a:gd name="T1" fmla="*/ 0 h 976"/>
                  <a:gd name="T2" fmla="*/ 0 w 976"/>
                  <a:gd name="T3" fmla="*/ 488 h 976"/>
                  <a:gd name="T4" fmla="*/ 488 w 976"/>
                  <a:gd name="T5" fmla="*/ 976 h 976"/>
                  <a:gd name="T6" fmla="*/ 976 w 976"/>
                  <a:gd name="T7" fmla="*/ 488 h 976"/>
                  <a:gd name="T8" fmla="*/ 488 w 976"/>
                  <a:gd name="T9" fmla="*/ 0 h 976"/>
                  <a:gd name="T10" fmla="*/ 488 w 976"/>
                  <a:gd name="T11" fmla="*/ 896 h 976"/>
                  <a:gd name="T12" fmla="*/ 80 w 976"/>
                  <a:gd name="T13" fmla="*/ 488 h 976"/>
                  <a:gd name="T14" fmla="*/ 488 w 976"/>
                  <a:gd name="T15" fmla="*/ 80 h 976"/>
                  <a:gd name="T16" fmla="*/ 896 w 976"/>
                  <a:gd name="T17" fmla="*/ 488 h 976"/>
                  <a:gd name="T18" fmla="*/ 488 w 976"/>
                  <a:gd name="T19" fmla="*/ 896 h 976"/>
                  <a:gd name="T20" fmla="*/ 488 w 976"/>
                  <a:gd name="T21" fmla="*/ 896 h 976"/>
                  <a:gd name="T22" fmla="*/ 488 w 976"/>
                  <a:gd name="T23" fmla="*/ 896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6" h="976">
                    <a:moveTo>
                      <a:pt x="488" y="0"/>
                    </a:moveTo>
                    <a:cubicBezTo>
                      <a:pt x="219" y="0"/>
                      <a:pt x="0" y="219"/>
                      <a:pt x="0" y="488"/>
                    </a:cubicBezTo>
                    <a:cubicBezTo>
                      <a:pt x="0" y="757"/>
                      <a:pt x="219" y="976"/>
                      <a:pt x="488" y="976"/>
                    </a:cubicBezTo>
                    <a:cubicBezTo>
                      <a:pt x="757" y="976"/>
                      <a:pt x="976" y="757"/>
                      <a:pt x="976" y="488"/>
                    </a:cubicBezTo>
                    <a:cubicBezTo>
                      <a:pt x="976" y="219"/>
                      <a:pt x="757" y="0"/>
                      <a:pt x="488" y="0"/>
                    </a:cubicBezTo>
                    <a:close/>
                    <a:moveTo>
                      <a:pt x="488" y="896"/>
                    </a:moveTo>
                    <a:cubicBezTo>
                      <a:pt x="263" y="896"/>
                      <a:pt x="80" y="713"/>
                      <a:pt x="80" y="488"/>
                    </a:cubicBezTo>
                    <a:cubicBezTo>
                      <a:pt x="80" y="263"/>
                      <a:pt x="263" y="80"/>
                      <a:pt x="488" y="80"/>
                    </a:cubicBezTo>
                    <a:cubicBezTo>
                      <a:pt x="713" y="80"/>
                      <a:pt x="896" y="263"/>
                      <a:pt x="896" y="488"/>
                    </a:cubicBezTo>
                    <a:cubicBezTo>
                      <a:pt x="896" y="713"/>
                      <a:pt x="713" y="896"/>
                      <a:pt x="488" y="896"/>
                    </a:cubicBezTo>
                    <a:close/>
                    <a:moveTo>
                      <a:pt x="488" y="896"/>
                    </a:moveTo>
                    <a:cubicBezTo>
                      <a:pt x="488" y="896"/>
                      <a:pt x="488" y="896"/>
                      <a:pt x="488" y="896"/>
                    </a:cubicBezTo>
                  </a:path>
                </a:pathLst>
              </a:custGeom>
              <a:solidFill>
                <a:srgbClr val="01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20"/>
              <p:cNvSpPr>
                <a:spLocks noEditPoints="1"/>
              </p:cNvSpPr>
              <p:nvPr/>
            </p:nvSpPr>
            <p:spPr bwMode="auto">
              <a:xfrm>
                <a:off x="2494" y="1767"/>
                <a:ext cx="158" cy="111"/>
              </a:xfrm>
              <a:custGeom>
                <a:avLst/>
                <a:gdLst>
                  <a:gd name="T0" fmla="*/ 494 w 566"/>
                  <a:gd name="T1" fmla="*/ 16 h 402"/>
                  <a:gd name="T2" fmla="*/ 204 w 566"/>
                  <a:gd name="T3" fmla="*/ 305 h 402"/>
                  <a:gd name="T4" fmla="*/ 72 w 566"/>
                  <a:gd name="T5" fmla="*/ 173 h 402"/>
                  <a:gd name="T6" fmla="*/ 15 w 566"/>
                  <a:gd name="T7" fmla="*/ 173 h 402"/>
                  <a:gd name="T8" fmla="*/ 15 w 566"/>
                  <a:gd name="T9" fmla="*/ 230 h 402"/>
                  <a:gd name="T10" fmla="*/ 176 w 566"/>
                  <a:gd name="T11" fmla="*/ 390 h 402"/>
                  <a:gd name="T12" fmla="*/ 204 w 566"/>
                  <a:gd name="T13" fmla="*/ 402 h 402"/>
                  <a:gd name="T14" fmla="*/ 233 w 566"/>
                  <a:gd name="T15" fmla="*/ 390 h 402"/>
                  <a:gd name="T16" fmla="*/ 551 w 566"/>
                  <a:gd name="T17" fmla="*/ 72 h 402"/>
                  <a:gd name="T18" fmla="*/ 551 w 566"/>
                  <a:gd name="T19" fmla="*/ 16 h 402"/>
                  <a:gd name="T20" fmla="*/ 494 w 566"/>
                  <a:gd name="T21" fmla="*/ 16 h 402"/>
                  <a:gd name="T22" fmla="*/ 494 w 566"/>
                  <a:gd name="T23" fmla="*/ 16 h 402"/>
                  <a:gd name="T24" fmla="*/ 494 w 566"/>
                  <a:gd name="T25" fmla="*/ 16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6" h="402">
                    <a:moveTo>
                      <a:pt x="494" y="16"/>
                    </a:moveTo>
                    <a:cubicBezTo>
                      <a:pt x="204" y="305"/>
                      <a:pt x="204" y="305"/>
                      <a:pt x="204" y="305"/>
                    </a:cubicBezTo>
                    <a:cubicBezTo>
                      <a:pt x="72" y="173"/>
                      <a:pt x="72" y="173"/>
                      <a:pt x="72" y="173"/>
                    </a:cubicBezTo>
                    <a:cubicBezTo>
                      <a:pt x="56" y="157"/>
                      <a:pt x="31" y="157"/>
                      <a:pt x="15" y="173"/>
                    </a:cubicBezTo>
                    <a:cubicBezTo>
                      <a:pt x="0" y="189"/>
                      <a:pt x="0" y="214"/>
                      <a:pt x="15" y="230"/>
                    </a:cubicBezTo>
                    <a:cubicBezTo>
                      <a:pt x="176" y="390"/>
                      <a:pt x="176" y="390"/>
                      <a:pt x="176" y="390"/>
                    </a:cubicBezTo>
                    <a:cubicBezTo>
                      <a:pt x="184" y="398"/>
                      <a:pt x="194" y="402"/>
                      <a:pt x="204" y="402"/>
                    </a:cubicBezTo>
                    <a:cubicBezTo>
                      <a:pt x="215" y="402"/>
                      <a:pt x="225" y="398"/>
                      <a:pt x="233" y="390"/>
                    </a:cubicBezTo>
                    <a:cubicBezTo>
                      <a:pt x="551" y="72"/>
                      <a:pt x="551" y="72"/>
                      <a:pt x="551" y="72"/>
                    </a:cubicBezTo>
                    <a:cubicBezTo>
                      <a:pt x="566" y="57"/>
                      <a:pt x="566" y="31"/>
                      <a:pt x="551" y="16"/>
                    </a:cubicBezTo>
                    <a:cubicBezTo>
                      <a:pt x="535" y="0"/>
                      <a:pt x="510" y="0"/>
                      <a:pt x="494" y="16"/>
                    </a:cubicBezTo>
                    <a:close/>
                    <a:moveTo>
                      <a:pt x="494" y="16"/>
                    </a:moveTo>
                    <a:cubicBezTo>
                      <a:pt x="494" y="16"/>
                      <a:pt x="494" y="16"/>
                      <a:pt x="494" y="16"/>
                    </a:cubicBezTo>
                  </a:path>
                </a:pathLst>
              </a:custGeom>
              <a:solidFill>
                <a:srgbClr val="01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2546223" y="2589591"/>
              <a:ext cx="317910" cy="330089"/>
            </a:xfrm>
            <a:custGeom>
              <a:avLst/>
              <a:gdLst>
                <a:gd name="T0" fmla="*/ 419 w 439"/>
                <a:gd name="T1" fmla="*/ 322 h 386"/>
                <a:gd name="T2" fmla="*/ 252 w 439"/>
                <a:gd name="T3" fmla="*/ 225 h 386"/>
                <a:gd name="T4" fmla="*/ 252 w 439"/>
                <a:gd name="T5" fmla="*/ 32 h 386"/>
                <a:gd name="T6" fmla="*/ 220 w 439"/>
                <a:gd name="T7" fmla="*/ 0 h 386"/>
                <a:gd name="T8" fmla="*/ 188 w 439"/>
                <a:gd name="T9" fmla="*/ 32 h 386"/>
                <a:gd name="T10" fmla="*/ 188 w 439"/>
                <a:gd name="T11" fmla="*/ 225 h 386"/>
                <a:gd name="T12" fmla="*/ 21 w 439"/>
                <a:gd name="T13" fmla="*/ 322 h 386"/>
                <a:gd name="T14" fmla="*/ 9 w 439"/>
                <a:gd name="T15" fmla="*/ 365 h 386"/>
                <a:gd name="T16" fmla="*/ 53 w 439"/>
                <a:gd name="T17" fmla="*/ 377 h 386"/>
                <a:gd name="T18" fmla="*/ 220 w 439"/>
                <a:gd name="T19" fmla="*/ 281 h 386"/>
                <a:gd name="T20" fmla="*/ 387 w 439"/>
                <a:gd name="T21" fmla="*/ 377 h 386"/>
                <a:gd name="T22" fmla="*/ 403 w 439"/>
                <a:gd name="T23" fmla="*/ 381 h 386"/>
                <a:gd name="T24" fmla="*/ 430 w 439"/>
                <a:gd name="T25" fmla="*/ 365 h 386"/>
                <a:gd name="T26" fmla="*/ 419 w 439"/>
                <a:gd name="T27" fmla="*/ 322 h 386"/>
                <a:gd name="T28" fmla="*/ 419 w 439"/>
                <a:gd name="T29" fmla="*/ 322 h 386"/>
                <a:gd name="T30" fmla="*/ 419 w 439"/>
                <a:gd name="T31" fmla="*/ 32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9" h="386">
                  <a:moveTo>
                    <a:pt x="419" y="322"/>
                  </a:moveTo>
                  <a:cubicBezTo>
                    <a:pt x="252" y="225"/>
                    <a:pt x="252" y="225"/>
                    <a:pt x="252" y="225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15"/>
                    <a:pt x="237" y="0"/>
                    <a:pt x="220" y="0"/>
                  </a:cubicBezTo>
                  <a:cubicBezTo>
                    <a:pt x="202" y="0"/>
                    <a:pt x="188" y="15"/>
                    <a:pt x="188" y="32"/>
                  </a:cubicBezTo>
                  <a:cubicBezTo>
                    <a:pt x="188" y="225"/>
                    <a:pt x="188" y="225"/>
                    <a:pt x="188" y="225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6" y="330"/>
                    <a:pt x="0" y="350"/>
                    <a:pt x="9" y="365"/>
                  </a:cubicBezTo>
                  <a:cubicBezTo>
                    <a:pt x="18" y="381"/>
                    <a:pt x="38" y="386"/>
                    <a:pt x="53" y="377"/>
                  </a:cubicBezTo>
                  <a:cubicBezTo>
                    <a:pt x="220" y="281"/>
                    <a:pt x="220" y="281"/>
                    <a:pt x="220" y="281"/>
                  </a:cubicBezTo>
                  <a:cubicBezTo>
                    <a:pt x="387" y="377"/>
                    <a:pt x="387" y="377"/>
                    <a:pt x="387" y="377"/>
                  </a:cubicBezTo>
                  <a:cubicBezTo>
                    <a:pt x="392" y="380"/>
                    <a:pt x="397" y="381"/>
                    <a:pt x="403" y="381"/>
                  </a:cubicBezTo>
                  <a:cubicBezTo>
                    <a:pt x="414" y="381"/>
                    <a:pt x="424" y="376"/>
                    <a:pt x="430" y="365"/>
                  </a:cubicBezTo>
                  <a:cubicBezTo>
                    <a:pt x="439" y="350"/>
                    <a:pt x="434" y="330"/>
                    <a:pt x="419" y="322"/>
                  </a:cubicBezTo>
                  <a:close/>
                  <a:moveTo>
                    <a:pt x="419" y="322"/>
                  </a:moveTo>
                  <a:cubicBezTo>
                    <a:pt x="419" y="322"/>
                    <a:pt x="419" y="322"/>
                    <a:pt x="419" y="32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56" name="Título 1"/>
          <p:cNvSpPr txBox="1">
            <a:spLocks/>
          </p:cNvSpPr>
          <p:nvPr/>
        </p:nvSpPr>
        <p:spPr>
          <a:xfrm>
            <a:off x="4441700" y="2660911"/>
            <a:ext cx="2751553" cy="1151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9600" b="1" dirty="0">
                <a:solidFill>
                  <a:srgbClr val="C00000"/>
                </a:solidFill>
                <a:latin typeface="+mn-lt"/>
              </a:rPr>
              <a:t>22</a:t>
            </a:r>
            <a:r>
              <a:rPr lang="pt-BR" sz="7200" b="1" dirty="0">
                <a:solidFill>
                  <a:srgbClr val="C00000"/>
                </a:solidFill>
                <a:latin typeface="+mn-lt"/>
              </a:rPr>
              <a:t>%</a:t>
            </a:r>
          </a:p>
        </p:txBody>
      </p:sp>
      <p:sp>
        <p:nvSpPr>
          <p:cNvPr id="66" name="Título 1"/>
          <p:cNvSpPr txBox="1">
            <a:spLocks/>
          </p:cNvSpPr>
          <p:nvPr/>
        </p:nvSpPr>
        <p:spPr>
          <a:xfrm>
            <a:off x="4216738" y="3843696"/>
            <a:ext cx="3227826" cy="4126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não conheciam</a:t>
            </a:r>
          </a:p>
        </p:txBody>
      </p:sp>
      <p:sp>
        <p:nvSpPr>
          <p:cNvPr id="69" name="Line 12"/>
          <p:cNvSpPr>
            <a:spLocks noChangeShapeType="1"/>
          </p:cNvSpPr>
          <p:nvPr/>
        </p:nvSpPr>
        <p:spPr bwMode="auto">
          <a:xfrm>
            <a:off x="4974406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Line 13"/>
          <p:cNvSpPr>
            <a:spLocks noChangeShapeType="1"/>
          </p:cNvSpPr>
          <p:nvPr/>
        </p:nvSpPr>
        <p:spPr bwMode="auto">
          <a:xfrm>
            <a:off x="4974406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9" name="Título 1"/>
          <p:cNvSpPr txBox="1">
            <a:spLocks/>
          </p:cNvSpPr>
          <p:nvPr/>
        </p:nvSpPr>
        <p:spPr>
          <a:xfrm>
            <a:off x="8328976" y="2660911"/>
            <a:ext cx="2751553" cy="1151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9600" b="1" dirty="0">
                <a:solidFill>
                  <a:schemeClr val="accent2"/>
                </a:solidFill>
                <a:latin typeface="+mn-lt"/>
              </a:rPr>
              <a:t>6</a:t>
            </a:r>
            <a:r>
              <a:rPr lang="pt-BR" sz="72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80" name="Título 1"/>
          <p:cNvSpPr txBox="1">
            <a:spLocks/>
          </p:cNvSpPr>
          <p:nvPr/>
        </p:nvSpPr>
        <p:spPr>
          <a:xfrm>
            <a:off x="7817105" y="3826492"/>
            <a:ext cx="3951561" cy="393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planejado trabalhar sozinhos</a:t>
            </a:r>
          </a:p>
        </p:txBody>
      </p:sp>
      <p:sp>
        <p:nvSpPr>
          <p:cNvPr id="81" name="Line 12"/>
          <p:cNvSpPr>
            <a:spLocks noChangeShapeType="1"/>
          </p:cNvSpPr>
          <p:nvPr/>
        </p:nvSpPr>
        <p:spPr bwMode="auto">
          <a:xfrm>
            <a:off x="8861684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Line 13"/>
          <p:cNvSpPr>
            <a:spLocks noChangeShapeType="1"/>
          </p:cNvSpPr>
          <p:nvPr/>
        </p:nvSpPr>
        <p:spPr bwMode="auto">
          <a:xfrm>
            <a:off x="8861684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5193090" y="1364015"/>
            <a:ext cx="1249684" cy="1298030"/>
            <a:chOff x="5475194" y="2036518"/>
            <a:chExt cx="1249684" cy="1298030"/>
          </a:xfrm>
        </p:grpSpPr>
        <p:sp>
          <p:nvSpPr>
            <p:cNvPr id="71" name="Freeform 10"/>
            <p:cNvSpPr>
              <a:spLocks noEditPoints="1"/>
            </p:cNvSpPr>
            <p:nvPr/>
          </p:nvSpPr>
          <p:spPr bwMode="auto">
            <a:xfrm>
              <a:off x="5871298" y="2036518"/>
              <a:ext cx="456563" cy="457539"/>
            </a:xfrm>
            <a:custGeom>
              <a:avLst/>
              <a:gdLst>
                <a:gd name="T0" fmla="*/ 296 w 645"/>
                <a:gd name="T1" fmla="*/ 644 h 645"/>
                <a:gd name="T2" fmla="*/ 322 w 645"/>
                <a:gd name="T3" fmla="*/ 645 h 645"/>
                <a:gd name="T4" fmla="*/ 347 w 645"/>
                <a:gd name="T5" fmla="*/ 644 h 645"/>
                <a:gd name="T6" fmla="*/ 645 w 645"/>
                <a:gd name="T7" fmla="*/ 322 h 645"/>
                <a:gd name="T8" fmla="*/ 322 w 645"/>
                <a:gd name="T9" fmla="*/ 0 h 645"/>
                <a:gd name="T10" fmla="*/ 0 w 645"/>
                <a:gd name="T11" fmla="*/ 322 h 645"/>
                <a:gd name="T12" fmla="*/ 296 w 645"/>
                <a:gd name="T13" fmla="*/ 644 h 645"/>
                <a:gd name="T14" fmla="*/ 484 w 645"/>
                <a:gd name="T15" fmla="*/ 547 h 645"/>
                <a:gd name="T16" fmla="*/ 322 w 645"/>
                <a:gd name="T17" fmla="*/ 599 h 645"/>
                <a:gd name="T18" fmla="*/ 161 w 645"/>
                <a:gd name="T19" fmla="*/ 547 h 645"/>
                <a:gd name="T20" fmla="*/ 161 w 645"/>
                <a:gd name="T21" fmla="*/ 484 h 645"/>
                <a:gd name="T22" fmla="*/ 243 w 645"/>
                <a:gd name="T23" fmla="*/ 343 h 645"/>
                <a:gd name="T24" fmla="*/ 322 w 645"/>
                <a:gd name="T25" fmla="*/ 369 h 645"/>
                <a:gd name="T26" fmla="*/ 402 w 645"/>
                <a:gd name="T27" fmla="*/ 343 h 645"/>
                <a:gd name="T28" fmla="*/ 484 w 645"/>
                <a:gd name="T29" fmla="*/ 484 h 645"/>
                <a:gd name="T30" fmla="*/ 484 w 645"/>
                <a:gd name="T31" fmla="*/ 547 h 645"/>
                <a:gd name="T32" fmla="*/ 230 w 645"/>
                <a:gd name="T33" fmla="*/ 230 h 645"/>
                <a:gd name="T34" fmla="*/ 322 w 645"/>
                <a:gd name="T35" fmla="*/ 138 h 645"/>
                <a:gd name="T36" fmla="*/ 415 w 645"/>
                <a:gd name="T37" fmla="*/ 230 h 645"/>
                <a:gd name="T38" fmla="*/ 322 w 645"/>
                <a:gd name="T39" fmla="*/ 322 h 645"/>
                <a:gd name="T40" fmla="*/ 230 w 645"/>
                <a:gd name="T41" fmla="*/ 230 h 645"/>
                <a:gd name="T42" fmla="*/ 322 w 645"/>
                <a:gd name="T43" fmla="*/ 46 h 645"/>
                <a:gd name="T44" fmla="*/ 599 w 645"/>
                <a:gd name="T45" fmla="*/ 322 h 645"/>
                <a:gd name="T46" fmla="*/ 530 w 645"/>
                <a:gd name="T47" fmla="*/ 505 h 645"/>
                <a:gd name="T48" fmla="*/ 530 w 645"/>
                <a:gd name="T49" fmla="*/ 484 h 645"/>
                <a:gd name="T50" fmla="*/ 435 w 645"/>
                <a:gd name="T51" fmla="*/ 310 h 645"/>
                <a:gd name="T52" fmla="*/ 461 w 645"/>
                <a:gd name="T53" fmla="*/ 230 h 645"/>
                <a:gd name="T54" fmla="*/ 322 w 645"/>
                <a:gd name="T55" fmla="*/ 92 h 645"/>
                <a:gd name="T56" fmla="*/ 184 w 645"/>
                <a:gd name="T57" fmla="*/ 230 h 645"/>
                <a:gd name="T58" fmla="*/ 209 w 645"/>
                <a:gd name="T59" fmla="*/ 310 h 645"/>
                <a:gd name="T60" fmla="*/ 115 w 645"/>
                <a:gd name="T61" fmla="*/ 484 h 645"/>
                <a:gd name="T62" fmla="*/ 115 w 645"/>
                <a:gd name="T63" fmla="*/ 505 h 645"/>
                <a:gd name="T64" fmla="*/ 46 w 645"/>
                <a:gd name="T65" fmla="*/ 322 h 645"/>
                <a:gd name="T66" fmla="*/ 322 w 645"/>
                <a:gd name="T67" fmla="*/ 4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5" h="645">
                  <a:moveTo>
                    <a:pt x="296" y="644"/>
                  </a:moveTo>
                  <a:cubicBezTo>
                    <a:pt x="305" y="645"/>
                    <a:pt x="314" y="645"/>
                    <a:pt x="322" y="645"/>
                  </a:cubicBezTo>
                  <a:cubicBezTo>
                    <a:pt x="331" y="645"/>
                    <a:pt x="339" y="645"/>
                    <a:pt x="347" y="644"/>
                  </a:cubicBezTo>
                  <a:cubicBezTo>
                    <a:pt x="514" y="631"/>
                    <a:pt x="645" y="492"/>
                    <a:pt x="645" y="322"/>
                  </a:cubicBezTo>
                  <a:cubicBezTo>
                    <a:pt x="645" y="145"/>
                    <a:pt x="500" y="0"/>
                    <a:pt x="322" y="0"/>
                  </a:cubicBezTo>
                  <a:cubicBezTo>
                    <a:pt x="144" y="0"/>
                    <a:pt x="0" y="145"/>
                    <a:pt x="0" y="322"/>
                  </a:cubicBezTo>
                  <a:cubicBezTo>
                    <a:pt x="0" y="492"/>
                    <a:pt x="131" y="631"/>
                    <a:pt x="296" y="644"/>
                  </a:cubicBezTo>
                  <a:close/>
                  <a:moveTo>
                    <a:pt x="484" y="547"/>
                  </a:moveTo>
                  <a:cubicBezTo>
                    <a:pt x="438" y="580"/>
                    <a:pt x="383" y="599"/>
                    <a:pt x="322" y="599"/>
                  </a:cubicBezTo>
                  <a:cubicBezTo>
                    <a:pt x="262" y="599"/>
                    <a:pt x="207" y="580"/>
                    <a:pt x="161" y="547"/>
                  </a:cubicBezTo>
                  <a:cubicBezTo>
                    <a:pt x="161" y="484"/>
                    <a:pt x="161" y="484"/>
                    <a:pt x="161" y="484"/>
                  </a:cubicBezTo>
                  <a:cubicBezTo>
                    <a:pt x="161" y="426"/>
                    <a:pt x="192" y="372"/>
                    <a:pt x="243" y="343"/>
                  </a:cubicBezTo>
                  <a:cubicBezTo>
                    <a:pt x="265" y="359"/>
                    <a:pt x="293" y="369"/>
                    <a:pt x="322" y="369"/>
                  </a:cubicBezTo>
                  <a:cubicBezTo>
                    <a:pt x="352" y="369"/>
                    <a:pt x="379" y="359"/>
                    <a:pt x="402" y="343"/>
                  </a:cubicBezTo>
                  <a:cubicBezTo>
                    <a:pt x="452" y="372"/>
                    <a:pt x="484" y="426"/>
                    <a:pt x="484" y="484"/>
                  </a:cubicBezTo>
                  <a:lnTo>
                    <a:pt x="484" y="547"/>
                  </a:lnTo>
                  <a:close/>
                  <a:moveTo>
                    <a:pt x="230" y="230"/>
                  </a:moveTo>
                  <a:cubicBezTo>
                    <a:pt x="230" y="179"/>
                    <a:pt x="272" y="138"/>
                    <a:pt x="322" y="138"/>
                  </a:cubicBezTo>
                  <a:cubicBezTo>
                    <a:pt x="373" y="138"/>
                    <a:pt x="415" y="179"/>
                    <a:pt x="415" y="230"/>
                  </a:cubicBezTo>
                  <a:cubicBezTo>
                    <a:pt x="415" y="281"/>
                    <a:pt x="373" y="322"/>
                    <a:pt x="322" y="322"/>
                  </a:cubicBezTo>
                  <a:cubicBezTo>
                    <a:pt x="272" y="322"/>
                    <a:pt x="230" y="281"/>
                    <a:pt x="230" y="230"/>
                  </a:cubicBezTo>
                  <a:close/>
                  <a:moveTo>
                    <a:pt x="322" y="46"/>
                  </a:moveTo>
                  <a:cubicBezTo>
                    <a:pt x="475" y="46"/>
                    <a:pt x="599" y="170"/>
                    <a:pt x="599" y="322"/>
                  </a:cubicBezTo>
                  <a:cubicBezTo>
                    <a:pt x="599" y="392"/>
                    <a:pt x="573" y="456"/>
                    <a:pt x="530" y="505"/>
                  </a:cubicBezTo>
                  <a:cubicBezTo>
                    <a:pt x="530" y="484"/>
                    <a:pt x="530" y="484"/>
                    <a:pt x="530" y="484"/>
                  </a:cubicBezTo>
                  <a:cubicBezTo>
                    <a:pt x="530" y="413"/>
                    <a:pt x="494" y="348"/>
                    <a:pt x="435" y="310"/>
                  </a:cubicBezTo>
                  <a:cubicBezTo>
                    <a:pt x="451" y="287"/>
                    <a:pt x="461" y="260"/>
                    <a:pt x="461" y="230"/>
                  </a:cubicBezTo>
                  <a:cubicBezTo>
                    <a:pt x="461" y="154"/>
                    <a:pt x="399" y="92"/>
                    <a:pt x="322" y="92"/>
                  </a:cubicBezTo>
                  <a:cubicBezTo>
                    <a:pt x="246" y="92"/>
                    <a:pt x="184" y="154"/>
                    <a:pt x="184" y="230"/>
                  </a:cubicBezTo>
                  <a:cubicBezTo>
                    <a:pt x="184" y="260"/>
                    <a:pt x="193" y="287"/>
                    <a:pt x="209" y="310"/>
                  </a:cubicBezTo>
                  <a:cubicBezTo>
                    <a:pt x="151" y="348"/>
                    <a:pt x="115" y="413"/>
                    <a:pt x="115" y="484"/>
                  </a:cubicBezTo>
                  <a:cubicBezTo>
                    <a:pt x="115" y="505"/>
                    <a:pt x="115" y="505"/>
                    <a:pt x="115" y="505"/>
                  </a:cubicBezTo>
                  <a:cubicBezTo>
                    <a:pt x="72" y="456"/>
                    <a:pt x="46" y="392"/>
                    <a:pt x="46" y="322"/>
                  </a:cubicBezTo>
                  <a:cubicBezTo>
                    <a:pt x="46" y="170"/>
                    <a:pt x="170" y="46"/>
                    <a:pt x="322" y="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14"/>
            <p:cNvSpPr>
              <a:spLocks noEditPoints="1"/>
            </p:cNvSpPr>
            <p:nvPr/>
          </p:nvSpPr>
          <p:spPr bwMode="auto">
            <a:xfrm>
              <a:off x="5495371" y="2879454"/>
              <a:ext cx="433387" cy="431800"/>
            </a:xfrm>
            <a:custGeom>
              <a:avLst/>
              <a:gdLst>
                <a:gd name="T0" fmla="*/ 488 w 976"/>
                <a:gd name="T1" fmla="*/ 0 h 976"/>
                <a:gd name="T2" fmla="*/ 0 w 976"/>
                <a:gd name="T3" fmla="*/ 488 h 976"/>
                <a:gd name="T4" fmla="*/ 488 w 976"/>
                <a:gd name="T5" fmla="*/ 976 h 976"/>
                <a:gd name="T6" fmla="*/ 976 w 976"/>
                <a:gd name="T7" fmla="*/ 488 h 976"/>
                <a:gd name="T8" fmla="*/ 488 w 976"/>
                <a:gd name="T9" fmla="*/ 0 h 976"/>
                <a:gd name="T10" fmla="*/ 488 w 976"/>
                <a:gd name="T11" fmla="*/ 896 h 976"/>
                <a:gd name="T12" fmla="*/ 80 w 976"/>
                <a:gd name="T13" fmla="*/ 488 h 976"/>
                <a:gd name="T14" fmla="*/ 488 w 976"/>
                <a:gd name="T15" fmla="*/ 80 h 976"/>
                <a:gd name="T16" fmla="*/ 896 w 976"/>
                <a:gd name="T17" fmla="*/ 488 h 976"/>
                <a:gd name="T18" fmla="*/ 488 w 976"/>
                <a:gd name="T19" fmla="*/ 896 h 976"/>
                <a:gd name="T20" fmla="*/ 488 w 976"/>
                <a:gd name="T21" fmla="*/ 896 h 976"/>
                <a:gd name="T22" fmla="*/ 488 w 976"/>
                <a:gd name="T23" fmla="*/ 89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6" h="976">
                  <a:moveTo>
                    <a:pt x="488" y="0"/>
                  </a:moveTo>
                  <a:cubicBezTo>
                    <a:pt x="219" y="0"/>
                    <a:pt x="0" y="219"/>
                    <a:pt x="0" y="488"/>
                  </a:cubicBezTo>
                  <a:cubicBezTo>
                    <a:pt x="0" y="757"/>
                    <a:pt x="219" y="976"/>
                    <a:pt x="488" y="976"/>
                  </a:cubicBezTo>
                  <a:cubicBezTo>
                    <a:pt x="757" y="976"/>
                    <a:pt x="976" y="757"/>
                    <a:pt x="976" y="488"/>
                  </a:cubicBezTo>
                  <a:cubicBezTo>
                    <a:pt x="976" y="219"/>
                    <a:pt x="757" y="0"/>
                    <a:pt x="488" y="0"/>
                  </a:cubicBezTo>
                  <a:close/>
                  <a:moveTo>
                    <a:pt x="488" y="896"/>
                  </a:moveTo>
                  <a:cubicBezTo>
                    <a:pt x="263" y="896"/>
                    <a:pt x="80" y="713"/>
                    <a:pt x="80" y="488"/>
                  </a:cubicBezTo>
                  <a:cubicBezTo>
                    <a:pt x="80" y="263"/>
                    <a:pt x="263" y="80"/>
                    <a:pt x="488" y="80"/>
                  </a:cubicBezTo>
                  <a:cubicBezTo>
                    <a:pt x="713" y="80"/>
                    <a:pt x="896" y="263"/>
                    <a:pt x="896" y="488"/>
                  </a:cubicBezTo>
                  <a:cubicBezTo>
                    <a:pt x="896" y="713"/>
                    <a:pt x="713" y="896"/>
                    <a:pt x="488" y="896"/>
                  </a:cubicBezTo>
                  <a:close/>
                  <a:moveTo>
                    <a:pt x="488" y="896"/>
                  </a:moveTo>
                  <a:cubicBezTo>
                    <a:pt x="488" y="896"/>
                    <a:pt x="488" y="896"/>
                    <a:pt x="488" y="89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Freeform 19"/>
            <p:cNvSpPr>
              <a:spLocks noEditPoints="1"/>
            </p:cNvSpPr>
            <p:nvPr/>
          </p:nvSpPr>
          <p:spPr bwMode="auto">
            <a:xfrm>
              <a:off x="6271710" y="2879454"/>
              <a:ext cx="433387" cy="431800"/>
            </a:xfrm>
            <a:custGeom>
              <a:avLst/>
              <a:gdLst>
                <a:gd name="T0" fmla="*/ 488 w 976"/>
                <a:gd name="T1" fmla="*/ 0 h 976"/>
                <a:gd name="T2" fmla="*/ 0 w 976"/>
                <a:gd name="T3" fmla="*/ 488 h 976"/>
                <a:gd name="T4" fmla="*/ 488 w 976"/>
                <a:gd name="T5" fmla="*/ 976 h 976"/>
                <a:gd name="T6" fmla="*/ 976 w 976"/>
                <a:gd name="T7" fmla="*/ 488 h 976"/>
                <a:gd name="T8" fmla="*/ 488 w 976"/>
                <a:gd name="T9" fmla="*/ 0 h 976"/>
                <a:gd name="T10" fmla="*/ 488 w 976"/>
                <a:gd name="T11" fmla="*/ 896 h 976"/>
                <a:gd name="T12" fmla="*/ 80 w 976"/>
                <a:gd name="T13" fmla="*/ 488 h 976"/>
                <a:gd name="T14" fmla="*/ 488 w 976"/>
                <a:gd name="T15" fmla="*/ 80 h 976"/>
                <a:gd name="T16" fmla="*/ 896 w 976"/>
                <a:gd name="T17" fmla="*/ 488 h 976"/>
                <a:gd name="T18" fmla="*/ 488 w 976"/>
                <a:gd name="T19" fmla="*/ 896 h 976"/>
                <a:gd name="T20" fmla="*/ 488 w 976"/>
                <a:gd name="T21" fmla="*/ 896 h 976"/>
                <a:gd name="T22" fmla="*/ 488 w 976"/>
                <a:gd name="T23" fmla="*/ 89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6" h="976">
                  <a:moveTo>
                    <a:pt x="488" y="0"/>
                  </a:moveTo>
                  <a:cubicBezTo>
                    <a:pt x="219" y="0"/>
                    <a:pt x="0" y="219"/>
                    <a:pt x="0" y="488"/>
                  </a:cubicBezTo>
                  <a:cubicBezTo>
                    <a:pt x="0" y="757"/>
                    <a:pt x="219" y="976"/>
                    <a:pt x="488" y="976"/>
                  </a:cubicBezTo>
                  <a:cubicBezTo>
                    <a:pt x="757" y="976"/>
                    <a:pt x="976" y="757"/>
                    <a:pt x="976" y="488"/>
                  </a:cubicBezTo>
                  <a:cubicBezTo>
                    <a:pt x="976" y="219"/>
                    <a:pt x="757" y="0"/>
                    <a:pt x="488" y="0"/>
                  </a:cubicBezTo>
                  <a:close/>
                  <a:moveTo>
                    <a:pt x="488" y="896"/>
                  </a:moveTo>
                  <a:cubicBezTo>
                    <a:pt x="263" y="896"/>
                    <a:pt x="80" y="713"/>
                    <a:pt x="80" y="488"/>
                  </a:cubicBezTo>
                  <a:cubicBezTo>
                    <a:pt x="80" y="263"/>
                    <a:pt x="263" y="80"/>
                    <a:pt x="488" y="80"/>
                  </a:cubicBezTo>
                  <a:cubicBezTo>
                    <a:pt x="713" y="80"/>
                    <a:pt x="896" y="263"/>
                    <a:pt x="896" y="488"/>
                  </a:cubicBezTo>
                  <a:cubicBezTo>
                    <a:pt x="896" y="713"/>
                    <a:pt x="713" y="896"/>
                    <a:pt x="488" y="896"/>
                  </a:cubicBezTo>
                  <a:close/>
                  <a:moveTo>
                    <a:pt x="488" y="896"/>
                  </a:moveTo>
                  <a:cubicBezTo>
                    <a:pt x="488" y="896"/>
                    <a:pt x="488" y="896"/>
                    <a:pt x="488" y="89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Freeform 24"/>
            <p:cNvSpPr>
              <a:spLocks noEditPoints="1"/>
            </p:cNvSpPr>
            <p:nvPr/>
          </p:nvSpPr>
          <p:spPr bwMode="auto">
            <a:xfrm>
              <a:off x="5953800" y="2589591"/>
              <a:ext cx="317910" cy="330089"/>
            </a:xfrm>
            <a:custGeom>
              <a:avLst/>
              <a:gdLst>
                <a:gd name="T0" fmla="*/ 419 w 439"/>
                <a:gd name="T1" fmla="*/ 322 h 386"/>
                <a:gd name="T2" fmla="*/ 252 w 439"/>
                <a:gd name="T3" fmla="*/ 225 h 386"/>
                <a:gd name="T4" fmla="*/ 252 w 439"/>
                <a:gd name="T5" fmla="*/ 32 h 386"/>
                <a:gd name="T6" fmla="*/ 220 w 439"/>
                <a:gd name="T7" fmla="*/ 0 h 386"/>
                <a:gd name="T8" fmla="*/ 188 w 439"/>
                <a:gd name="T9" fmla="*/ 32 h 386"/>
                <a:gd name="T10" fmla="*/ 188 w 439"/>
                <a:gd name="T11" fmla="*/ 225 h 386"/>
                <a:gd name="T12" fmla="*/ 21 w 439"/>
                <a:gd name="T13" fmla="*/ 322 h 386"/>
                <a:gd name="T14" fmla="*/ 9 w 439"/>
                <a:gd name="T15" fmla="*/ 365 h 386"/>
                <a:gd name="T16" fmla="*/ 53 w 439"/>
                <a:gd name="T17" fmla="*/ 377 h 386"/>
                <a:gd name="T18" fmla="*/ 220 w 439"/>
                <a:gd name="T19" fmla="*/ 281 h 386"/>
                <a:gd name="T20" fmla="*/ 387 w 439"/>
                <a:gd name="T21" fmla="*/ 377 h 386"/>
                <a:gd name="T22" fmla="*/ 403 w 439"/>
                <a:gd name="T23" fmla="*/ 381 h 386"/>
                <a:gd name="T24" fmla="*/ 430 w 439"/>
                <a:gd name="T25" fmla="*/ 365 h 386"/>
                <a:gd name="T26" fmla="*/ 419 w 439"/>
                <a:gd name="T27" fmla="*/ 322 h 386"/>
                <a:gd name="T28" fmla="*/ 419 w 439"/>
                <a:gd name="T29" fmla="*/ 322 h 386"/>
                <a:gd name="T30" fmla="*/ 419 w 439"/>
                <a:gd name="T31" fmla="*/ 32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9" h="386">
                  <a:moveTo>
                    <a:pt x="419" y="322"/>
                  </a:moveTo>
                  <a:cubicBezTo>
                    <a:pt x="252" y="225"/>
                    <a:pt x="252" y="225"/>
                    <a:pt x="252" y="225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15"/>
                    <a:pt x="237" y="0"/>
                    <a:pt x="220" y="0"/>
                  </a:cubicBezTo>
                  <a:cubicBezTo>
                    <a:pt x="202" y="0"/>
                    <a:pt x="188" y="15"/>
                    <a:pt x="188" y="32"/>
                  </a:cubicBezTo>
                  <a:cubicBezTo>
                    <a:pt x="188" y="225"/>
                    <a:pt x="188" y="225"/>
                    <a:pt x="188" y="225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6" y="330"/>
                    <a:pt x="0" y="350"/>
                    <a:pt x="9" y="365"/>
                  </a:cubicBezTo>
                  <a:cubicBezTo>
                    <a:pt x="18" y="381"/>
                    <a:pt x="38" y="386"/>
                    <a:pt x="53" y="377"/>
                  </a:cubicBezTo>
                  <a:cubicBezTo>
                    <a:pt x="220" y="281"/>
                    <a:pt x="220" y="281"/>
                    <a:pt x="220" y="281"/>
                  </a:cubicBezTo>
                  <a:cubicBezTo>
                    <a:pt x="387" y="377"/>
                    <a:pt x="387" y="377"/>
                    <a:pt x="387" y="377"/>
                  </a:cubicBezTo>
                  <a:cubicBezTo>
                    <a:pt x="392" y="380"/>
                    <a:pt x="397" y="381"/>
                    <a:pt x="403" y="381"/>
                  </a:cubicBezTo>
                  <a:cubicBezTo>
                    <a:pt x="414" y="381"/>
                    <a:pt x="424" y="376"/>
                    <a:pt x="430" y="365"/>
                  </a:cubicBezTo>
                  <a:cubicBezTo>
                    <a:pt x="439" y="350"/>
                    <a:pt x="434" y="330"/>
                    <a:pt x="419" y="322"/>
                  </a:cubicBezTo>
                  <a:close/>
                  <a:moveTo>
                    <a:pt x="419" y="322"/>
                  </a:moveTo>
                  <a:cubicBezTo>
                    <a:pt x="419" y="322"/>
                    <a:pt x="419" y="322"/>
                    <a:pt x="419" y="32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Título 1"/>
            <p:cNvSpPr txBox="1">
              <a:spLocks/>
            </p:cNvSpPr>
            <p:nvPr/>
          </p:nvSpPr>
          <p:spPr>
            <a:xfrm>
              <a:off x="5475194" y="2869927"/>
              <a:ext cx="472950" cy="45523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2800" b="1" dirty="0">
                  <a:solidFill>
                    <a:srgbClr val="C00000"/>
                  </a:solidFill>
                  <a:latin typeface="+mn-lt"/>
                </a:rPr>
                <a:t>?</a:t>
              </a:r>
            </a:p>
          </p:txBody>
        </p:sp>
        <p:sp>
          <p:nvSpPr>
            <p:cNvPr id="92" name="Título 1"/>
            <p:cNvSpPr txBox="1">
              <a:spLocks/>
            </p:cNvSpPr>
            <p:nvPr/>
          </p:nvSpPr>
          <p:spPr>
            <a:xfrm>
              <a:off x="6251928" y="2879312"/>
              <a:ext cx="472950" cy="45523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2800" b="1" dirty="0">
                  <a:solidFill>
                    <a:srgbClr val="C00000"/>
                  </a:solidFill>
                  <a:latin typeface="+mn-lt"/>
                </a:rPr>
                <a:t>?</a:t>
              </a: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9162148" y="1364015"/>
            <a:ext cx="1086469" cy="1232702"/>
            <a:chOff x="8801336" y="2036518"/>
            <a:chExt cx="1086469" cy="1232702"/>
          </a:xfrm>
        </p:grpSpPr>
        <p:sp>
          <p:nvSpPr>
            <p:cNvPr id="83" name="Freeform 10"/>
            <p:cNvSpPr>
              <a:spLocks noEditPoints="1"/>
            </p:cNvSpPr>
            <p:nvPr/>
          </p:nvSpPr>
          <p:spPr bwMode="auto">
            <a:xfrm>
              <a:off x="9115660" y="2036518"/>
              <a:ext cx="456563" cy="457539"/>
            </a:xfrm>
            <a:custGeom>
              <a:avLst/>
              <a:gdLst>
                <a:gd name="T0" fmla="*/ 296 w 645"/>
                <a:gd name="T1" fmla="*/ 644 h 645"/>
                <a:gd name="T2" fmla="*/ 322 w 645"/>
                <a:gd name="T3" fmla="*/ 645 h 645"/>
                <a:gd name="T4" fmla="*/ 347 w 645"/>
                <a:gd name="T5" fmla="*/ 644 h 645"/>
                <a:gd name="T6" fmla="*/ 645 w 645"/>
                <a:gd name="T7" fmla="*/ 322 h 645"/>
                <a:gd name="T8" fmla="*/ 322 w 645"/>
                <a:gd name="T9" fmla="*/ 0 h 645"/>
                <a:gd name="T10" fmla="*/ 0 w 645"/>
                <a:gd name="T11" fmla="*/ 322 h 645"/>
                <a:gd name="T12" fmla="*/ 296 w 645"/>
                <a:gd name="T13" fmla="*/ 644 h 645"/>
                <a:gd name="T14" fmla="*/ 484 w 645"/>
                <a:gd name="T15" fmla="*/ 547 h 645"/>
                <a:gd name="T16" fmla="*/ 322 w 645"/>
                <a:gd name="T17" fmla="*/ 599 h 645"/>
                <a:gd name="T18" fmla="*/ 161 w 645"/>
                <a:gd name="T19" fmla="*/ 547 h 645"/>
                <a:gd name="T20" fmla="*/ 161 w 645"/>
                <a:gd name="T21" fmla="*/ 484 h 645"/>
                <a:gd name="T22" fmla="*/ 243 w 645"/>
                <a:gd name="T23" fmla="*/ 343 h 645"/>
                <a:gd name="T24" fmla="*/ 322 w 645"/>
                <a:gd name="T25" fmla="*/ 369 h 645"/>
                <a:gd name="T26" fmla="*/ 402 w 645"/>
                <a:gd name="T27" fmla="*/ 343 h 645"/>
                <a:gd name="T28" fmla="*/ 484 w 645"/>
                <a:gd name="T29" fmla="*/ 484 h 645"/>
                <a:gd name="T30" fmla="*/ 484 w 645"/>
                <a:gd name="T31" fmla="*/ 547 h 645"/>
                <a:gd name="T32" fmla="*/ 230 w 645"/>
                <a:gd name="T33" fmla="*/ 230 h 645"/>
                <a:gd name="T34" fmla="*/ 322 w 645"/>
                <a:gd name="T35" fmla="*/ 138 h 645"/>
                <a:gd name="T36" fmla="*/ 415 w 645"/>
                <a:gd name="T37" fmla="*/ 230 h 645"/>
                <a:gd name="T38" fmla="*/ 322 w 645"/>
                <a:gd name="T39" fmla="*/ 322 h 645"/>
                <a:gd name="T40" fmla="*/ 230 w 645"/>
                <a:gd name="T41" fmla="*/ 230 h 645"/>
                <a:gd name="T42" fmla="*/ 322 w 645"/>
                <a:gd name="T43" fmla="*/ 46 h 645"/>
                <a:gd name="T44" fmla="*/ 599 w 645"/>
                <a:gd name="T45" fmla="*/ 322 h 645"/>
                <a:gd name="T46" fmla="*/ 530 w 645"/>
                <a:gd name="T47" fmla="*/ 505 h 645"/>
                <a:gd name="T48" fmla="*/ 530 w 645"/>
                <a:gd name="T49" fmla="*/ 484 h 645"/>
                <a:gd name="T50" fmla="*/ 435 w 645"/>
                <a:gd name="T51" fmla="*/ 310 h 645"/>
                <a:gd name="T52" fmla="*/ 461 w 645"/>
                <a:gd name="T53" fmla="*/ 230 h 645"/>
                <a:gd name="T54" fmla="*/ 322 w 645"/>
                <a:gd name="T55" fmla="*/ 92 h 645"/>
                <a:gd name="T56" fmla="*/ 184 w 645"/>
                <a:gd name="T57" fmla="*/ 230 h 645"/>
                <a:gd name="T58" fmla="*/ 209 w 645"/>
                <a:gd name="T59" fmla="*/ 310 h 645"/>
                <a:gd name="T60" fmla="*/ 115 w 645"/>
                <a:gd name="T61" fmla="*/ 484 h 645"/>
                <a:gd name="T62" fmla="*/ 115 w 645"/>
                <a:gd name="T63" fmla="*/ 505 h 645"/>
                <a:gd name="T64" fmla="*/ 46 w 645"/>
                <a:gd name="T65" fmla="*/ 322 h 645"/>
                <a:gd name="T66" fmla="*/ 322 w 645"/>
                <a:gd name="T67" fmla="*/ 4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5" h="645">
                  <a:moveTo>
                    <a:pt x="296" y="644"/>
                  </a:moveTo>
                  <a:cubicBezTo>
                    <a:pt x="305" y="645"/>
                    <a:pt x="314" y="645"/>
                    <a:pt x="322" y="645"/>
                  </a:cubicBezTo>
                  <a:cubicBezTo>
                    <a:pt x="331" y="645"/>
                    <a:pt x="339" y="645"/>
                    <a:pt x="347" y="644"/>
                  </a:cubicBezTo>
                  <a:cubicBezTo>
                    <a:pt x="514" y="631"/>
                    <a:pt x="645" y="492"/>
                    <a:pt x="645" y="322"/>
                  </a:cubicBezTo>
                  <a:cubicBezTo>
                    <a:pt x="645" y="145"/>
                    <a:pt x="500" y="0"/>
                    <a:pt x="322" y="0"/>
                  </a:cubicBezTo>
                  <a:cubicBezTo>
                    <a:pt x="144" y="0"/>
                    <a:pt x="0" y="145"/>
                    <a:pt x="0" y="322"/>
                  </a:cubicBezTo>
                  <a:cubicBezTo>
                    <a:pt x="0" y="492"/>
                    <a:pt x="131" y="631"/>
                    <a:pt x="296" y="644"/>
                  </a:cubicBezTo>
                  <a:close/>
                  <a:moveTo>
                    <a:pt x="484" y="547"/>
                  </a:moveTo>
                  <a:cubicBezTo>
                    <a:pt x="438" y="580"/>
                    <a:pt x="383" y="599"/>
                    <a:pt x="322" y="599"/>
                  </a:cubicBezTo>
                  <a:cubicBezTo>
                    <a:pt x="262" y="599"/>
                    <a:pt x="207" y="580"/>
                    <a:pt x="161" y="547"/>
                  </a:cubicBezTo>
                  <a:cubicBezTo>
                    <a:pt x="161" y="484"/>
                    <a:pt x="161" y="484"/>
                    <a:pt x="161" y="484"/>
                  </a:cubicBezTo>
                  <a:cubicBezTo>
                    <a:pt x="161" y="426"/>
                    <a:pt x="192" y="372"/>
                    <a:pt x="243" y="343"/>
                  </a:cubicBezTo>
                  <a:cubicBezTo>
                    <a:pt x="265" y="359"/>
                    <a:pt x="293" y="369"/>
                    <a:pt x="322" y="369"/>
                  </a:cubicBezTo>
                  <a:cubicBezTo>
                    <a:pt x="352" y="369"/>
                    <a:pt x="379" y="359"/>
                    <a:pt x="402" y="343"/>
                  </a:cubicBezTo>
                  <a:cubicBezTo>
                    <a:pt x="452" y="372"/>
                    <a:pt x="484" y="426"/>
                    <a:pt x="484" y="484"/>
                  </a:cubicBezTo>
                  <a:lnTo>
                    <a:pt x="484" y="547"/>
                  </a:lnTo>
                  <a:close/>
                  <a:moveTo>
                    <a:pt x="230" y="230"/>
                  </a:moveTo>
                  <a:cubicBezTo>
                    <a:pt x="230" y="179"/>
                    <a:pt x="272" y="138"/>
                    <a:pt x="322" y="138"/>
                  </a:cubicBezTo>
                  <a:cubicBezTo>
                    <a:pt x="373" y="138"/>
                    <a:pt x="415" y="179"/>
                    <a:pt x="415" y="230"/>
                  </a:cubicBezTo>
                  <a:cubicBezTo>
                    <a:pt x="415" y="281"/>
                    <a:pt x="373" y="322"/>
                    <a:pt x="322" y="322"/>
                  </a:cubicBezTo>
                  <a:cubicBezTo>
                    <a:pt x="272" y="322"/>
                    <a:pt x="230" y="281"/>
                    <a:pt x="230" y="230"/>
                  </a:cubicBezTo>
                  <a:close/>
                  <a:moveTo>
                    <a:pt x="322" y="46"/>
                  </a:moveTo>
                  <a:cubicBezTo>
                    <a:pt x="475" y="46"/>
                    <a:pt x="599" y="170"/>
                    <a:pt x="599" y="322"/>
                  </a:cubicBezTo>
                  <a:cubicBezTo>
                    <a:pt x="599" y="392"/>
                    <a:pt x="573" y="456"/>
                    <a:pt x="530" y="505"/>
                  </a:cubicBezTo>
                  <a:cubicBezTo>
                    <a:pt x="530" y="484"/>
                    <a:pt x="530" y="484"/>
                    <a:pt x="530" y="484"/>
                  </a:cubicBezTo>
                  <a:cubicBezTo>
                    <a:pt x="530" y="413"/>
                    <a:pt x="494" y="348"/>
                    <a:pt x="435" y="310"/>
                  </a:cubicBezTo>
                  <a:cubicBezTo>
                    <a:pt x="451" y="287"/>
                    <a:pt x="461" y="260"/>
                    <a:pt x="461" y="230"/>
                  </a:cubicBezTo>
                  <a:cubicBezTo>
                    <a:pt x="461" y="154"/>
                    <a:pt x="399" y="92"/>
                    <a:pt x="322" y="92"/>
                  </a:cubicBezTo>
                  <a:cubicBezTo>
                    <a:pt x="246" y="92"/>
                    <a:pt x="184" y="154"/>
                    <a:pt x="184" y="230"/>
                  </a:cubicBezTo>
                  <a:cubicBezTo>
                    <a:pt x="184" y="260"/>
                    <a:pt x="193" y="287"/>
                    <a:pt x="209" y="310"/>
                  </a:cubicBezTo>
                  <a:cubicBezTo>
                    <a:pt x="151" y="348"/>
                    <a:pt x="115" y="413"/>
                    <a:pt x="115" y="484"/>
                  </a:cubicBezTo>
                  <a:cubicBezTo>
                    <a:pt x="115" y="505"/>
                    <a:pt x="115" y="505"/>
                    <a:pt x="115" y="505"/>
                  </a:cubicBezTo>
                  <a:cubicBezTo>
                    <a:pt x="72" y="456"/>
                    <a:pt x="46" y="392"/>
                    <a:pt x="46" y="322"/>
                  </a:cubicBezTo>
                  <a:cubicBezTo>
                    <a:pt x="46" y="170"/>
                    <a:pt x="170" y="46"/>
                    <a:pt x="322" y="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Freeform 24"/>
            <p:cNvSpPr>
              <a:spLocks noEditPoints="1"/>
            </p:cNvSpPr>
            <p:nvPr/>
          </p:nvSpPr>
          <p:spPr bwMode="auto">
            <a:xfrm>
              <a:off x="9198162" y="2589591"/>
              <a:ext cx="317910" cy="330089"/>
            </a:xfrm>
            <a:custGeom>
              <a:avLst/>
              <a:gdLst>
                <a:gd name="T0" fmla="*/ 419 w 439"/>
                <a:gd name="T1" fmla="*/ 322 h 386"/>
                <a:gd name="T2" fmla="*/ 252 w 439"/>
                <a:gd name="T3" fmla="*/ 225 h 386"/>
                <a:gd name="T4" fmla="*/ 252 w 439"/>
                <a:gd name="T5" fmla="*/ 32 h 386"/>
                <a:gd name="T6" fmla="*/ 220 w 439"/>
                <a:gd name="T7" fmla="*/ 0 h 386"/>
                <a:gd name="T8" fmla="*/ 188 w 439"/>
                <a:gd name="T9" fmla="*/ 32 h 386"/>
                <a:gd name="T10" fmla="*/ 188 w 439"/>
                <a:gd name="T11" fmla="*/ 225 h 386"/>
                <a:gd name="T12" fmla="*/ 21 w 439"/>
                <a:gd name="T13" fmla="*/ 322 h 386"/>
                <a:gd name="T14" fmla="*/ 9 w 439"/>
                <a:gd name="T15" fmla="*/ 365 h 386"/>
                <a:gd name="T16" fmla="*/ 53 w 439"/>
                <a:gd name="T17" fmla="*/ 377 h 386"/>
                <a:gd name="T18" fmla="*/ 220 w 439"/>
                <a:gd name="T19" fmla="*/ 281 h 386"/>
                <a:gd name="T20" fmla="*/ 387 w 439"/>
                <a:gd name="T21" fmla="*/ 377 h 386"/>
                <a:gd name="T22" fmla="*/ 403 w 439"/>
                <a:gd name="T23" fmla="*/ 381 h 386"/>
                <a:gd name="T24" fmla="*/ 430 w 439"/>
                <a:gd name="T25" fmla="*/ 365 h 386"/>
                <a:gd name="T26" fmla="*/ 419 w 439"/>
                <a:gd name="T27" fmla="*/ 322 h 386"/>
                <a:gd name="T28" fmla="*/ 419 w 439"/>
                <a:gd name="T29" fmla="*/ 322 h 386"/>
                <a:gd name="T30" fmla="*/ 419 w 439"/>
                <a:gd name="T31" fmla="*/ 32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9" h="386">
                  <a:moveTo>
                    <a:pt x="419" y="322"/>
                  </a:moveTo>
                  <a:cubicBezTo>
                    <a:pt x="252" y="225"/>
                    <a:pt x="252" y="225"/>
                    <a:pt x="252" y="225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15"/>
                    <a:pt x="237" y="0"/>
                    <a:pt x="220" y="0"/>
                  </a:cubicBezTo>
                  <a:cubicBezTo>
                    <a:pt x="202" y="0"/>
                    <a:pt x="188" y="15"/>
                    <a:pt x="188" y="32"/>
                  </a:cubicBezTo>
                  <a:cubicBezTo>
                    <a:pt x="188" y="225"/>
                    <a:pt x="188" y="225"/>
                    <a:pt x="188" y="225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6" y="330"/>
                    <a:pt x="0" y="350"/>
                    <a:pt x="9" y="365"/>
                  </a:cubicBezTo>
                  <a:cubicBezTo>
                    <a:pt x="18" y="381"/>
                    <a:pt x="38" y="386"/>
                    <a:pt x="53" y="377"/>
                  </a:cubicBezTo>
                  <a:cubicBezTo>
                    <a:pt x="220" y="281"/>
                    <a:pt x="220" y="281"/>
                    <a:pt x="220" y="281"/>
                  </a:cubicBezTo>
                  <a:cubicBezTo>
                    <a:pt x="387" y="377"/>
                    <a:pt x="387" y="377"/>
                    <a:pt x="387" y="377"/>
                  </a:cubicBezTo>
                  <a:cubicBezTo>
                    <a:pt x="392" y="380"/>
                    <a:pt x="397" y="381"/>
                    <a:pt x="403" y="381"/>
                  </a:cubicBezTo>
                  <a:cubicBezTo>
                    <a:pt x="414" y="381"/>
                    <a:pt x="424" y="376"/>
                    <a:pt x="430" y="365"/>
                  </a:cubicBezTo>
                  <a:cubicBezTo>
                    <a:pt x="439" y="350"/>
                    <a:pt x="434" y="330"/>
                    <a:pt x="419" y="322"/>
                  </a:cubicBezTo>
                  <a:close/>
                  <a:moveTo>
                    <a:pt x="419" y="322"/>
                  </a:moveTo>
                  <a:cubicBezTo>
                    <a:pt x="419" y="322"/>
                    <a:pt x="419" y="322"/>
                    <a:pt x="419" y="32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Título 1"/>
            <p:cNvSpPr txBox="1">
              <a:spLocks/>
            </p:cNvSpPr>
            <p:nvPr/>
          </p:nvSpPr>
          <p:spPr>
            <a:xfrm>
              <a:off x="8801336" y="2813984"/>
              <a:ext cx="472950" cy="45523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x</a:t>
              </a:r>
            </a:p>
          </p:txBody>
        </p:sp>
        <p:sp>
          <p:nvSpPr>
            <p:cNvPr id="94" name="Título 1"/>
            <p:cNvSpPr txBox="1">
              <a:spLocks/>
            </p:cNvSpPr>
            <p:nvPr/>
          </p:nvSpPr>
          <p:spPr>
            <a:xfrm>
              <a:off x="9414855" y="2813984"/>
              <a:ext cx="472950" cy="45523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x</a:t>
              </a:r>
            </a:p>
          </p:txBody>
        </p:sp>
      </p:grpSp>
      <p:sp>
        <p:nvSpPr>
          <p:cNvPr id="38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518768" y="4420983"/>
            <a:ext cx="369796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o conhecimento prévio sobre a mão de obra a contratar varia apenas 13% entre os empreendedores com empresas abertas e aqueles que já encerraram as atividades  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208937" y="4420983"/>
            <a:ext cx="418199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com relação à instrução dos empreendedores, a diferença sobre o conhecimento prévio sobre a mão de obra a contratar entre aqueles com o ensino fundamental e os pós é de apenas 11% 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8410209" y="4420983"/>
            <a:ext cx="34861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 quantidade dos que planejam trabalhar sozinhos cresce juntamente com a idade desses empreendedores, variando de 4% a até 12% </a:t>
            </a:r>
            <a:endParaRPr lang="pt-BR" sz="12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3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2.000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18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8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8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8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8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8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37" grpId="0"/>
      <p:bldP spid="56" grpId="0"/>
      <p:bldP spid="66" grpId="0"/>
      <p:bldP spid="79" grpId="0"/>
      <p:bldP spid="80" grpId="0"/>
      <p:bldP spid="45" grpId="0"/>
      <p:bldP spid="46" grpId="0"/>
      <p:bldP spid="53" grpId="0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P14.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Antes de abrir a empresa, o(a) Sr.(a) levantou ou já conhecia qual a qualificação necessária da mão de obra que precisaria contratar?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753985" y="846785"/>
            <a:ext cx="699588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conhecimento sobre a mão de obra a contratar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pSp>
        <p:nvGrpSpPr>
          <p:cNvPr id="45" name="Grupo 2551"/>
          <p:cNvGrpSpPr/>
          <p:nvPr/>
        </p:nvGrpSpPr>
        <p:grpSpPr>
          <a:xfrm>
            <a:off x="5757362" y="2428770"/>
            <a:ext cx="5703889" cy="3338514"/>
            <a:chOff x="10383028" y="-2844403"/>
            <a:chExt cx="5703889" cy="3338514"/>
          </a:xfrm>
        </p:grpSpPr>
        <p:sp>
          <p:nvSpPr>
            <p:cNvPr id="46" name="Freeform 4"/>
            <p:cNvSpPr>
              <a:spLocks/>
            </p:cNvSpPr>
            <p:nvPr/>
          </p:nvSpPr>
          <p:spPr bwMode="auto">
            <a:xfrm>
              <a:off x="12376929" y="-2839640"/>
              <a:ext cx="19050" cy="101600"/>
            </a:xfrm>
            <a:custGeom>
              <a:avLst/>
              <a:gdLst>
                <a:gd name="T0" fmla="*/ 13 w 15"/>
                <a:gd name="T1" fmla="*/ 11 h 78"/>
                <a:gd name="T2" fmla="*/ 15 w 15"/>
                <a:gd name="T3" fmla="*/ 78 h 78"/>
                <a:gd name="T4" fmla="*/ 4 w 15"/>
                <a:gd name="T5" fmla="*/ 69 h 78"/>
                <a:gd name="T6" fmla="*/ 2 w 15"/>
                <a:gd name="T7" fmla="*/ 67 h 78"/>
                <a:gd name="T8" fmla="*/ 0 w 15"/>
                <a:gd name="T9" fmla="*/ 0 h 78"/>
                <a:gd name="T10" fmla="*/ 2 w 15"/>
                <a:gd name="T11" fmla="*/ 2 h 78"/>
                <a:gd name="T12" fmla="*/ 13 w 15"/>
                <a:gd name="T13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8">
                  <a:moveTo>
                    <a:pt x="13" y="11"/>
                  </a:moveTo>
                  <a:cubicBezTo>
                    <a:pt x="15" y="78"/>
                    <a:pt x="15" y="78"/>
                    <a:pt x="15" y="78"/>
                  </a:cubicBezTo>
                  <a:cubicBezTo>
                    <a:pt x="15" y="76"/>
                    <a:pt x="10" y="73"/>
                    <a:pt x="4" y="69"/>
                  </a:cubicBezTo>
                  <a:cubicBezTo>
                    <a:pt x="2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2"/>
                  </a:cubicBezTo>
                  <a:cubicBezTo>
                    <a:pt x="8" y="6"/>
                    <a:pt x="13" y="9"/>
                    <a:pt x="13" y="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12481704" y="-2822177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12481704" y="-2822177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12481704" y="-282059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12481704" y="-282059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12481704" y="-2820590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7 h 68"/>
                <a:gd name="T6" fmla="*/ 2 w 2"/>
                <a:gd name="T7" fmla="*/ 68 h 68"/>
                <a:gd name="T8" fmla="*/ 0 w 2"/>
                <a:gd name="T9" fmla="*/ 1 h 68"/>
                <a:gd name="T10" fmla="*/ 0 w 2"/>
                <a:gd name="T11" fmla="*/ 0 h 68"/>
                <a:gd name="T12" fmla="*/ 0 w 2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12480116" y="-2819002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12475354" y="-2817415"/>
              <a:ext cx="7938" cy="101600"/>
            </a:xfrm>
            <a:custGeom>
              <a:avLst/>
              <a:gdLst>
                <a:gd name="T0" fmla="*/ 4 w 6"/>
                <a:gd name="T1" fmla="*/ 0 h 78"/>
                <a:gd name="T2" fmla="*/ 6 w 6"/>
                <a:gd name="T3" fmla="*/ 67 h 78"/>
                <a:gd name="T4" fmla="*/ 2 w 6"/>
                <a:gd name="T5" fmla="*/ 78 h 78"/>
                <a:gd name="T6" fmla="*/ 0 w 6"/>
                <a:gd name="T7" fmla="*/ 11 h 78"/>
                <a:gd name="T8" fmla="*/ 4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70"/>
                    <a:pt x="3" y="74"/>
                    <a:pt x="2" y="7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3" y="2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12472179" y="-2803127"/>
              <a:ext cx="4763" cy="93663"/>
            </a:xfrm>
            <a:custGeom>
              <a:avLst/>
              <a:gdLst>
                <a:gd name="T0" fmla="*/ 3 w 5"/>
                <a:gd name="T1" fmla="*/ 0 h 72"/>
                <a:gd name="T2" fmla="*/ 5 w 5"/>
                <a:gd name="T3" fmla="*/ 67 h 72"/>
                <a:gd name="T4" fmla="*/ 2 w 5"/>
                <a:gd name="T5" fmla="*/ 72 h 72"/>
                <a:gd name="T6" fmla="*/ 0 w 5"/>
                <a:gd name="T7" fmla="*/ 5 h 72"/>
                <a:gd name="T8" fmla="*/ 3 w 5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2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9"/>
                    <a:pt x="3" y="70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12470591" y="-2796777"/>
              <a:ext cx="3175" cy="90488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7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12467416" y="-2793602"/>
              <a:ext cx="4763" cy="87313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3 w 4"/>
                <a:gd name="T5" fmla="*/ 67 h 68"/>
                <a:gd name="T6" fmla="*/ 2 w 4"/>
                <a:gd name="T7" fmla="*/ 68 h 68"/>
                <a:gd name="T8" fmla="*/ 0 w 4"/>
                <a:gd name="T9" fmla="*/ 1 h 68"/>
                <a:gd name="T10" fmla="*/ 1 w 4"/>
                <a:gd name="T11" fmla="*/ 0 h 68"/>
                <a:gd name="T12" fmla="*/ 2 w 4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12465829" y="-2793602"/>
              <a:ext cx="4763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12465829" y="-2792015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12465829" y="-2790427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12465829" y="-2790427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12465829" y="-2788840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12522979" y="-2774552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21"/>
            <p:cNvSpPr>
              <a:spLocks/>
            </p:cNvSpPr>
            <p:nvPr/>
          </p:nvSpPr>
          <p:spPr bwMode="auto">
            <a:xfrm>
              <a:off x="12522979" y="-2772965"/>
              <a:ext cx="1588" cy="88900"/>
            </a:xfrm>
            <a:custGeom>
              <a:avLst/>
              <a:gdLst>
                <a:gd name="T0" fmla="*/ 0 w 2"/>
                <a:gd name="T1" fmla="*/ 0 h 69"/>
                <a:gd name="T2" fmla="*/ 2 w 2"/>
                <a:gd name="T3" fmla="*/ 67 h 69"/>
                <a:gd name="T4" fmla="*/ 2 w 2"/>
                <a:gd name="T5" fmla="*/ 69 h 69"/>
                <a:gd name="T6" fmla="*/ 0 w 2"/>
                <a:gd name="T7" fmla="*/ 2 h 69"/>
                <a:gd name="T8" fmla="*/ 0 w 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9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>
              <a:off x="12521391" y="-2771377"/>
              <a:ext cx="3175" cy="92075"/>
            </a:xfrm>
            <a:custGeom>
              <a:avLst/>
              <a:gdLst>
                <a:gd name="T0" fmla="*/ 1 w 3"/>
                <a:gd name="T1" fmla="*/ 0 h 70"/>
                <a:gd name="T2" fmla="*/ 3 w 3"/>
                <a:gd name="T3" fmla="*/ 67 h 70"/>
                <a:gd name="T4" fmla="*/ 2 w 3"/>
                <a:gd name="T5" fmla="*/ 70 h 70"/>
                <a:gd name="T6" fmla="*/ 0 w 3"/>
                <a:gd name="T7" fmla="*/ 2 h 70"/>
                <a:gd name="T8" fmla="*/ 1 w 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0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2" y="69"/>
                    <a:pt x="2" y="7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2518216" y="-2768202"/>
              <a:ext cx="6350" cy="92075"/>
            </a:xfrm>
            <a:custGeom>
              <a:avLst/>
              <a:gdLst>
                <a:gd name="T0" fmla="*/ 2 w 4"/>
                <a:gd name="T1" fmla="*/ 0 h 71"/>
                <a:gd name="T2" fmla="*/ 4 w 4"/>
                <a:gd name="T3" fmla="*/ 68 h 71"/>
                <a:gd name="T4" fmla="*/ 2 w 4"/>
                <a:gd name="T5" fmla="*/ 70 h 71"/>
                <a:gd name="T6" fmla="*/ 2 w 4"/>
                <a:gd name="T7" fmla="*/ 71 h 71"/>
                <a:gd name="T8" fmla="*/ 0 w 4"/>
                <a:gd name="T9" fmla="*/ 4 h 71"/>
                <a:gd name="T10" fmla="*/ 1 w 4"/>
                <a:gd name="T11" fmla="*/ 3 h 71"/>
                <a:gd name="T12" fmla="*/ 2 w 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1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9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2518216" y="-2763440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2518216" y="-2761852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2518216" y="-2761852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2067366" y="-2734865"/>
              <a:ext cx="4763" cy="95250"/>
            </a:xfrm>
            <a:custGeom>
              <a:avLst/>
              <a:gdLst>
                <a:gd name="T0" fmla="*/ 1 w 3"/>
                <a:gd name="T1" fmla="*/ 5 h 73"/>
                <a:gd name="T2" fmla="*/ 3 w 3"/>
                <a:gd name="T3" fmla="*/ 73 h 73"/>
                <a:gd name="T4" fmla="*/ 2 w 3"/>
                <a:gd name="T5" fmla="*/ 67 h 73"/>
                <a:gd name="T6" fmla="*/ 2 w 3"/>
                <a:gd name="T7" fmla="*/ 67 h 73"/>
                <a:gd name="T8" fmla="*/ 0 w 3"/>
                <a:gd name="T9" fmla="*/ 0 h 73"/>
                <a:gd name="T10" fmla="*/ 0 w 3"/>
                <a:gd name="T11" fmla="*/ 0 h 73"/>
                <a:gd name="T12" fmla="*/ 1 w 3"/>
                <a:gd name="T13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3">
                  <a:moveTo>
                    <a:pt x="1" y="5"/>
                  </a:moveTo>
                  <a:cubicBezTo>
                    <a:pt x="3" y="73"/>
                    <a:pt x="3" y="73"/>
                    <a:pt x="3" y="73"/>
                  </a:cubicBezTo>
                  <a:cubicBezTo>
                    <a:pt x="3" y="71"/>
                    <a:pt x="3" y="69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4"/>
                    <a:pt x="1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1807016" y="-2726927"/>
              <a:ext cx="41275" cy="115888"/>
            </a:xfrm>
            <a:custGeom>
              <a:avLst/>
              <a:gdLst>
                <a:gd name="T0" fmla="*/ 32 w 34"/>
                <a:gd name="T1" fmla="*/ 22 h 89"/>
                <a:gd name="T2" fmla="*/ 34 w 34"/>
                <a:gd name="T3" fmla="*/ 89 h 89"/>
                <a:gd name="T4" fmla="*/ 31 w 34"/>
                <a:gd name="T5" fmla="*/ 81 h 89"/>
                <a:gd name="T6" fmla="*/ 2 w 34"/>
                <a:gd name="T7" fmla="*/ 67 h 89"/>
                <a:gd name="T8" fmla="*/ 0 w 34"/>
                <a:gd name="T9" fmla="*/ 0 h 89"/>
                <a:gd name="T10" fmla="*/ 29 w 34"/>
                <a:gd name="T11" fmla="*/ 14 h 89"/>
                <a:gd name="T12" fmla="*/ 32 w 34"/>
                <a:gd name="T13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9">
                  <a:moveTo>
                    <a:pt x="32" y="22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6"/>
                    <a:pt x="33" y="83"/>
                    <a:pt x="31" y="81"/>
                  </a:cubicBezTo>
                  <a:cubicBezTo>
                    <a:pt x="28" y="79"/>
                    <a:pt x="13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4"/>
                    <a:pt x="26" y="12"/>
                    <a:pt x="29" y="14"/>
                  </a:cubicBezTo>
                  <a:cubicBezTo>
                    <a:pt x="31" y="16"/>
                    <a:pt x="32" y="18"/>
                    <a:pt x="32" y="2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11807016" y="-2726927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2 w 2"/>
                <a:gd name="T7" fmla="*/ 67 h 67"/>
                <a:gd name="T8" fmla="*/ 0 w 2"/>
                <a:gd name="T9" fmla="*/ 0 h 67"/>
                <a:gd name="T10" fmla="*/ 0 w 2"/>
                <a:gd name="T11" fmla="*/ 0 h 67"/>
                <a:gd name="T12" fmla="*/ 0 w 2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11775266" y="-2757090"/>
              <a:ext cx="33338" cy="117475"/>
            </a:xfrm>
            <a:custGeom>
              <a:avLst/>
              <a:gdLst>
                <a:gd name="T0" fmla="*/ 25 w 27"/>
                <a:gd name="T1" fmla="*/ 22 h 89"/>
                <a:gd name="T2" fmla="*/ 27 w 27"/>
                <a:gd name="T3" fmla="*/ 89 h 89"/>
                <a:gd name="T4" fmla="*/ 2 w 27"/>
                <a:gd name="T5" fmla="*/ 67 h 89"/>
                <a:gd name="T6" fmla="*/ 0 w 27"/>
                <a:gd name="T7" fmla="*/ 0 h 89"/>
                <a:gd name="T8" fmla="*/ 25 w 27"/>
                <a:gd name="T9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9">
                  <a:moveTo>
                    <a:pt x="25" y="22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16" y="85"/>
                    <a:pt x="6" y="75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14" y="18"/>
                    <a:pt x="25" y="2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12540441" y="-2742802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" name="Freeform 32"/>
            <p:cNvSpPr>
              <a:spLocks/>
            </p:cNvSpPr>
            <p:nvPr/>
          </p:nvSpPr>
          <p:spPr bwMode="auto">
            <a:xfrm>
              <a:off x="12538854" y="-274121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12538854" y="-2741215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" name="Freeform 34"/>
            <p:cNvSpPr>
              <a:spLocks/>
            </p:cNvSpPr>
            <p:nvPr/>
          </p:nvSpPr>
          <p:spPr bwMode="auto">
            <a:xfrm>
              <a:off x="12537266" y="-2739627"/>
              <a:ext cx="4763" cy="90488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7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2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12534091" y="-2736452"/>
              <a:ext cx="6350" cy="93663"/>
            </a:xfrm>
            <a:custGeom>
              <a:avLst/>
              <a:gdLst>
                <a:gd name="T0" fmla="*/ 3 w 5"/>
                <a:gd name="T1" fmla="*/ 0 h 72"/>
                <a:gd name="T2" fmla="*/ 5 w 5"/>
                <a:gd name="T3" fmla="*/ 67 h 72"/>
                <a:gd name="T4" fmla="*/ 2 w 5"/>
                <a:gd name="T5" fmla="*/ 72 h 72"/>
                <a:gd name="T6" fmla="*/ 0 w 5"/>
                <a:gd name="T7" fmla="*/ 5 h 72"/>
                <a:gd name="T8" fmla="*/ 3 w 5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2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9"/>
                    <a:pt x="3" y="70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12532504" y="-2730102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" name="Freeform 37"/>
            <p:cNvSpPr>
              <a:spLocks/>
            </p:cNvSpPr>
            <p:nvPr/>
          </p:nvSpPr>
          <p:spPr bwMode="auto">
            <a:xfrm>
              <a:off x="12532504" y="-2728515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2 w 2"/>
                <a:gd name="T7" fmla="*/ 68 h 68"/>
                <a:gd name="T8" fmla="*/ 0 w 2"/>
                <a:gd name="T9" fmla="*/ 1 h 68"/>
                <a:gd name="T10" fmla="*/ 0 w 2"/>
                <a:gd name="T11" fmla="*/ 1 h 68"/>
                <a:gd name="T12" fmla="*/ 0 w 2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" name="Freeform 38"/>
            <p:cNvSpPr>
              <a:spLocks/>
            </p:cNvSpPr>
            <p:nvPr/>
          </p:nvSpPr>
          <p:spPr bwMode="auto">
            <a:xfrm>
              <a:off x="12530916" y="-2726927"/>
              <a:ext cx="4763" cy="87313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" name="Freeform 39"/>
            <p:cNvSpPr>
              <a:spLocks/>
            </p:cNvSpPr>
            <p:nvPr/>
          </p:nvSpPr>
          <p:spPr bwMode="auto">
            <a:xfrm>
              <a:off x="12530916" y="-2726927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" name="Freeform 40"/>
            <p:cNvSpPr>
              <a:spLocks/>
            </p:cNvSpPr>
            <p:nvPr/>
          </p:nvSpPr>
          <p:spPr bwMode="auto">
            <a:xfrm>
              <a:off x="12530916" y="-2726927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12530916" y="-27253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12518216" y="-2725340"/>
              <a:ext cx="14288" cy="93663"/>
            </a:xfrm>
            <a:custGeom>
              <a:avLst/>
              <a:gdLst>
                <a:gd name="T0" fmla="*/ 10 w 12"/>
                <a:gd name="T1" fmla="*/ 0 h 71"/>
                <a:gd name="T2" fmla="*/ 12 w 12"/>
                <a:gd name="T3" fmla="*/ 67 h 71"/>
                <a:gd name="T4" fmla="*/ 1 w 12"/>
                <a:gd name="T5" fmla="*/ 71 h 71"/>
                <a:gd name="T6" fmla="*/ 0 w 12"/>
                <a:gd name="T7" fmla="*/ 4 h 71"/>
                <a:gd name="T8" fmla="*/ 10 w 1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1">
                  <a:moveTo>
                    <a:pt x="10" y="0"/>
                  </a:moveTo>
                  <a:cubicBezTo>
                    <a:pt x="12" y="67"/>
                    <a:pt x="12" y="67"/>
                    <a:pt x="12" y="67"/>
                  </a:cubicBezTo>
                  <a:cubicBezTo>
                    <a:pt x="9" y="69"/>
                    <a:pt x="6" y="70"/>
                    <a:pt x="1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7" y="2"/>
                    <a:pt x="1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" name="Freeform 43"/>
            <p:cNvSpPr>
              <a:spLocks/>
            </p:cNvSpPr>
            <p:nvPr/>
          </p:nvSpPr>
          <p:spPr bwMode="auto">
            <a:xfrm>
              <a:off x="12503929" y="-2720577"/>
              <a:ext cx="14288" cy="92075"/>
            </a:xfrm>
            <a:custGeom>
              <a:avLst/>
              <a:gdLst>
                <a:gd name="T0" fmla="*/ 11 w 12"/>
                <a:gd name="T1" fmla="*/ 0 h 70"/>
                <a:gd name="T2" fmla="*/ 12 w 12"/>
                <a:gd name="T3" fmla="*/ 67 h 70"/>
                <a:gd name="T4" fmla="*/ 3 w 12"/>
                <a:gd name="T5" fmla="*/ 70 h 70"/>
                <a:gd name="T6" fmla="*/ 2 w 12"/>
                <a:gd name="T7" fmla="*/ 70 h 70"/>
                <a:gd name="T8" fmla="*/ 0 w 12"/>
                <a:gd name="T9" fmla="*/ 3 h 70"/>
                <a:gd name="T10" fmla="*/ 1 w 12"/>
                <a:gd name="T11" fmla="*/ 3 h 70"/>
                <a:gd name="T12" fmla="*/ 11 w 12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0">
                  <a:moveTo>
                    <a:pt x="11" y="0"/>
                  </a:moveTo>
                  <a:cubicBezTo>
                    <a:pt x="12" y="67"/>
                    <a:pt x="12" y="67"/>
                    <a:pt x="12" y="67"/>
                  </a:cubicBezTo>
                  <a:cubicBezTo>
                    <a:pt x="10" y="68"/>
                    <a:pt x="6" y="69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4" y="2"/>
                    <a:pt x="8" y="1"/>
                    <a:pt x="1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" name="Freeform 44"/>
            <p:cNvSpPr>
              <a:spLocks/>
            </p:cNvSpPr>
            <p:nvPr/>
          </p:nvSpPr>
          <p:spPr bwMode="auto">
            <a:xfrm>
              <a:off x="12497579" y="-2715815"/>
              <a:ext cx="9525" cy="90488"/>
            </a:xfrm>
            <a:custGeom>
              <a:avLst/>
              <a:gdLst>
                <a:gd name="T0" fmla="*/ 5 w 7"/>
                <a:gd name="T1" fmla="*/ 0 h 69"/>
                <a:gd name="T2" fmla="*/ 7 w 7"/>
                <a:gd name="T3" fmla="*/ 67 h 69"/>
                <a:gd name="T4" fmla="*/ 1 w 7"/>
                <a:gd name="T5" fmla="*/ 69 h 69"/>
                <a:gd name="T6" fmla="*/ 0 w 7"/>
                <a:gd name="T7" fmla="*/ 2 h 69"/>
                <a:gd name="T8" fmla="*/ 5 w 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9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4" y="68"/>
                    <a:pt x="3" y="69"/>
                    <a:pt x="1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" name="Freeform 45"/>
            <p:cNvSpPr>
              <a:spLocks/>
            </p:cNvSpPr>
            <p:nvPr/>
          </p:nvSpPr>
          <p:spPr bwMode="auto">
            <a:xfrm>
              <a:off x="12495991" y="-2712640"/>
              <a:ext cx="3175" cy="87313"/>
            </a:xfrm>
            <a:custGeom>
              <a:avLst/>
              <a:gdLst>
                <a:gd name="T0" fmla="*/ 1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1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" name="Freeform 46"/>
            <p:cNvSpPr>
              <a:spLocks/>
            </p:cNvSpPr>
            <p:nvPr/>
          </p:nvSpPr>
          <p:spPr bwMode="auto">
            <a:xfrm>
              <a:off x="12494404" y="-2712640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" name="Freeform 47"/>
            <p:cNvSpPr>
              <a:spLocks/>
            </p:cNvSpPr>
            <p:nvPr/>
          </p:nvSpPr>
          <p:spPr bwMode="auto">
            <a:xfrm>
              <a:off x="12494404" y="-2712640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" name="Freeform 48"/>
            <p:cNvSpPr>
              <a:spLocks/>
            </p:cNvSpPr>
            <p:nvPr/>
          </p:nvSpPr>
          <p:spPr bwMode="auto">
            <a:xfrm>
              <a:off x="12494404" y="-2711052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" name="Freeform 49"/>
            <p:cNvSpPr>
              <a:spLocks/>
            </p:cNvSpPr>
            <p:nvPr/>
          </p:nvSpPr>
          <p:spPr bwMode="auto">
            <a:xfrm>
              <a:off x="12494404" y="-2711052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" name="Freeform 50"/>
            <p:cNvSpPr>
              <a:spLocks/>
            </p:cNvSpPr>
            <p:nvPr/>
          </p:nvSpPr>
          <p:spPr bwMode="auto">
            <a:xfrm>
              <a:off x="12494404" y="-2711052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" name="Freeform 51"/>
            <p:cNvSpPr>
              <a:spLocks/>
            </p:cNvSpPr>
            <p:nvPr/>
          </p:nvSpPr>
          <p:spPr bwMode="auto">
            <a:xfrm>
              <a:off x="12494404" y="-2709465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" name="Freeform 52"/>
            <p:cNvSpPr>
              <a:spLocks/>
            </p:cNvSpPr>
            <p:nvPr/>
          </p:nvSpPr>
          <p:spPr bwMode="auto">
            <a:xfrm>
              <a:off x="13683441" y="-2733277"/>
              <a:ext cx="3175" cy="88900"/>
            </a:xfrm>
            <a:custGeom>
              <a:avLst/>
              <a:gdLst>
                <a:gd name="T0" fmla="*/ 0 w 2"/>
                <a:gd name="T1" fmla="*/ 1 h 68"/>
                <a:gd name="T2" fmla="*/ 2 w 2"/>
                <a:gd name="T3" fmla="*/ 68 h 68"/>
                <a:gd name="T4" fmla="*/ 2 w 2"/>
                <a:gd name="T5" fmla="*/ 67 h 68"/>
                <a:gd name="T6" fmla="*/ 0 w 2"/>
                <a:gd name="T7" fmla="*/ 0 h 68"/>
                <a:gd name="T8" fmla="*/ 0 w 2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1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" name="Freeform 53"/>
            <p:cNvSpPr>
              <a:spLocks/>
            </p:cNvSpPr>
            <p:nvPr/>
          </p:nvSpPr>
          <p:spPr bwMode="auto">
            <a:xfrm>
              <a:off x="13797741" y="-2725340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2 w 2"/>
                <a:gd name="T3" fmla="*/ 55 h 64"/>
                <a:gd name="T4" fmla="*/ 2 w 2"/>
                <a:gd name="T5" fmla="*/ 64 h 64"/>
                <a:gd name="T6" fmla="*/ 0 w 2"/>
                <a:gd name="T7" fmla="*/ 9 h 64"/>
                <a:gd name="T8" fmla="*/ 0 w 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2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" name="Freeform 54"/>
            <p:cNvSpPr>
              <a:spLocks/>
            </p:cNvSpPr>
            <p:nvPr/>
          </p:nvSpPr>
          <p:spPr bwMode="auto">
            <a:xfrm>
              <a:off x="11845116" y="-2677715"/>
              <a:ext cx="34925" cy="130175"/>
            </a:xfrm>
            <a:custGeom>
              <a:avLst/>
              <a:gdLst>
                <a:gd name="T0" fmla="*/ 26 w 28"/>
                <a:gd name="T1" fmla="*/ 33 h 100"/>
                <a:gd name="T2" fmla="*/ 28 w 28"/>
                <a:gd name="T3" fmla="*/ 100 h 100"/>
                <a:gd name="T4" fmla="*/ 10 w 28"/>
                <a:gd name="T5" fmla="*/ 83 h 100"/>
                <a:gd name="T6" fmla="*/ 2 w 28"/>
                <a:gd name="T7" fmla="*/ 67 h 100"/>
                <a:gd name="T8" fmla="*/ 0 w 28"/>
                <a:gd name="T9" fmla="*/ 0 h 100"/>
                <a:gd name="T10" fmla="*/ 8 w 28"/>
                <a:gd name="T11" fmla="*/ 16 h 100"/>
                <a:gd name="T12" fmla="*/ 26 w 28"/>
                <a:gd name="T13" fmla="*/ 3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0">
                  <a:moveTo>
                    <a:pt x="26" y="33"/>
                  </a:moveTo>
                  <a:cubicBezTo>
                    <a:pt x="28" y="100"/>
                    <a:pt x="28" y="100"/>
                    <a:pt x="28" y="100"/>
                  </a:cubicBezTo>
                  <a:cubicBezTo>
                    <a:pt x="28" y="95"/>
                    <a:pt x="18" y="86"/>
                    <a:pt x="10" y="83"/>
                  </a:cubicBezTo>
                  <a:cubicBezTo>
                    <a:pt x="4" y="81"/>
                    <a:pt x="2" y="73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2" y="13"/>
                    <a:pt x="8" y="16"/>
                  </a:cubicBezTo>
                  <a:cubicBezTo>
                    <a:pt x="16" y="19"/>
                    <a:pt x="26" y="27"/>
                    <a:pt x="26" y="3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" name="Freeform 55"/>
            <p:cNvSpPr>
              <a:spLocks/>
            </p:cNvSpPr>
            <p:nvPr/>
          </p:nvSpPr>
          <p:spPr bwMode="auto">
            <a:xfrm>
              <a:off x="13794566" y="-2711052"/>
              <a:ext cx="6350" cy="10795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55 h 68"/>
                <a:gd name="T4" fmla="*/ 1 w 4"/>
                <a:gd name="T5" fmla="*/ 68 h 68"/>
                <a:gd name="T6" fmla="*/ 0 w 4"/>
                <a:gd name="T7" fmla="*/ 13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lnTo>
                    <a:pt x="4" y="55"/>
                  </a:lnTo>
                  <a:lnTo>
                    <a:pt x="1" y="6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" name="Freeform 56"/>
            <p:cNvSpPr>
              <a:spLocks/>
            </p:cNvSpPr>
            <p:nvPr/>
          </p:nvSpPr>
          <p:spPr bwMode="auto">
            <a:xfrm>
              <a:off x="12500754" y="-2698352"/>
              <a:ext cx="3175" cy="88900"/>
            </a:xfrm>
            <a:custGeom>
              <a:avLst/>
              <a:gdLst>
                <a:gd name="T0" fmla="*/ 0 w 2"/>
                <a:gd name="T1" fmla="*/ 0 h 69"/>
                <a:gd name="T2" fmla="*/ 2 w 2"/>
                <a:gd name="T3" fmla="*/ 67 h 69"/>
                <a:gd name="T4" fmla="*/ 2 w 2"/>
                <a:gd name="T5" fmla="*/ 69 h 69"/>
                <a:gd name="T6" fmla="*/ 0 w 2"/>
                <a:gd name="T7" fmla="*/ 1 h 69"/>
                <a:gd name="T8" fmla="*/ 0 w 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9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" name="Freeform 57"/>
            <p:cNvSpPr>
              <a:spLocks/>
            </p:cNvSpPr>
            <p:nvPr/>
          </p:nvSpPr>
          <p:spPr bwMode="auto">
            <a:xfrm>
              <a:off x="12500754" y="-2698352"/>
              <a:ext cx="3175" cy="90488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8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" name="Freeform 58"/>
            <p:cNvSpPr>
              <a:spLocks/>
            </p:cNvSpPr>
            <p:nvPr/>
          </p:nvSpPr>
          <p:spPr bwMode="auto">
            <a:xfrm>
              <a:off x="12499166" y="-2695177"/>
              <a:ext cx="3175" cy="92075"/>
            </a:xfrm>
            <a:custGeom>
              <a:avLst/>
              <a:gdLst>
                <a:gd name="T0" fmla="*/ 1 w 3"/>
                <a:gd name="T1" fmla="*/ 0 h 70"/>
                <a:gd name="T2" fmla="*/ 3 w 3"/>
                <a:gd name="T3" fmla="*/ 67 h 70"/>
                <a:gd name="T4" fmla="*/ 2 w 3"/>
                <a:gd name="T5" fmla="*/ 70 h 70"/>
                <a:gd name="T6" fmla="*/ 0 w 3"/>
                <a:gd name="T7" fmla="*/ 2 h 70"/>
                <a:gd name="T8" fmla="*/ 1 w 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0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9"/>
                    <a:pt x="2" y="7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" name="Freeform 59"/>
            <p:cNvSpPr>
              <a:spLocks/>
            </p:cNvSpPr>
            <p:nvPr/>
          </p:nvSpPr>
          <p:spPr bwMode="auto">
            <a:xfrm>
              <a:off x="12495991" y="-2692002"/>
              <a:ext cx="4763" cy="93663"/>
            </a:xfrm>
            <a:custGeom>
              <a:avLst/>
              <a:gdLst>
                <a:gd name="T0" fmla="*/ 2 w 4"/>
                <a:gd name="T1" fmla="*/ 0 h 72"/>
                <a:gd name="T2" fmla="*/ 4 w 4"/>
                <a:gd name="T3" fmla="*/ 68 h 72"/>
                <a:gd name="T4" fmla="*/ 2 w 4"/>
                <a:gd name="T5" fmla="*/ 72 h 72"/>
                <a:gd name="T6" fmla="*/ 0 w 4"/>
                <a:gd name="T7" fmla="*/ 5 h 72"/>
                <a:gd name="T8" fmla="*/ 2 w 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2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9"/>
                    <a:pt x="3" y="71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2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" name="Freeform 60"/>
            <p:cNvSpPr>
              <a:spLocks/>
            </p:cNvSpPr>
            <p:nvPr/>
          </p:nvSpPr>
          <p:spPr bwMode="auto">
            <a:xfrm>
              <a:off x="12488054" y="-2685652"/>
              <a:ext cx="11113" cy="100013"/>
            </a:xfrm>
            <a:custGeom>
              <a:avLst/>
              <a:gdLst>
                <a:gd name="T0" fmla="*/ 7 w 9"/>
                <a:gd name="T1" fmla="*/ 0 h 77"/>
                <a:gd name="T2" fmla="*/ 9 w 9"/>
                <a:gd name="T3" fmla="*/ 67 h 77"/>
                <a:gd name="T4" fmla="*/ 6 w 9"/>
                <a:gd name="T5" fmla="*/ 71 h 77"/>
                <a:gd name="T6" fmla="*/ 2 w 9"/>
                <a:gd name="T7" fmla="*/ 77 h 77"/>
                <a:gd name="T8" fmla="*/ 0 w 9"/>
                <a:gd name="T9" fmla="*/ 9 h 77"/>
                <a:gd name="T10" fmla="*/ 4 w 9"/>
                <a:gd name="T11" fmla="*/ 4 h 77"/>
                <a:gd name="T12" fmla="*/ 7 w 9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7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8" y="69"/>
                    <a:pt x="7" y="70"/>
                    <a:pt x="6" y="71"/>
                  </a:cubicBezTo>
                  <a:cubicBezTo>
                    <a:pt x="5" y="73"/>
                    <a:pt x="4" y="75"/>
                    <a:pt x="2" y="7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5" y="3"/>
                    <a:pt x="6" y="2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" name="Freeform 61"/>
            <p:cNvSpPr>
              <a:spLocks/>
            </p:cNvSpPr>
            <p:nvPr/>
          </p:nvSpPr>
          <p:spPr bwMode="auto">
            <a:xfrm>
              <a:off x="12465829" y="-2674540"/>
              <a:ext cx="23813" cy="112713"/>
            </a:xfrm>
            <a:custGeom>
              <a:avLst/>
              <a:gdLst>
                <a:gd name="T0" fmla="*/ 17 w 19"/>
                <a:gd name="T1" fmla="*/ 0 h 86"/>
                <a:gd name="T2" fmla="*/ 19 w 19"/>
                <a:gd name="T3" fmla="*/ 68 h 86"/>
                <a:gd name="T4" fmla="*/ 2 w 19"/>
                <a:gd name="T5" fmla="*/ 86 h 86"/>
                <a:gd name="T6" fmla="*/ 2 w 19"/>
                <a:gd name="T7" fmla="*/ 86 h 86"/>
                <a:gd name="T8" fmla="*/ 0 w 19"/>
                <a:gd name="T9" fmla="*/ 19 h 86"/>
                <a:gd name="T10" fmla="*/ 0 w 19"/>
                <a:gd name="T11" fmla="*/ 19 h 86"/>
                <a:gd name="T12" fmla="*/ 17 w 19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6">
                  <a:moveTo>
                    <a:pt x="17" y="0"/>
                  </a:moveTo>
                  <a:cubicBezTo>
                    <a:pt x="19" y="68"/>
                    <a:pt x="19" y="68"/>
                    <a:pt x="19" y="68"/>
                  </a:cubicBezTo>
                  <a:cubicBezTo>
                    <a:pt x="14" y="74"/>
                    <a:pt x="6" y="82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5"/>
                    <a:pt x="12" y="7"/>
                    <a:pt x="1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" name="Freeform 62"/>
            <p:cNvSpPr>
              <a:spLocks/>
            </p:cNvSpPr>
            <p:nvPr/>
          </p:nvSpPr>
          <p:spPr bwMode="auto">
            <a:xfrm>
              <a:off x="12465829" y="-2649140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0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" name="Freeform 63"/>
            <p:cNvSpPr>
              <a:spLocks/>
            </p:cNvSpPr>
            <p:nvPr/>
          </p:nvSpPr>
          <p:spPr bwMode="auto">
            <a:xfrm>
              <a:off x="12465829" y="-2649140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8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" name="Freeform 64"/>
            <p:cNvSpPr>
              <a:spLocks/>
            </p:cNvSpPr>
            <p:nvPr/>
          </p:nvSpPr>
          <p:spPr bwMode="auto">
            <a:xfrm>
              <a:off x="12465829" y="-2647552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" name="Freeform 65"/>
            <p:cNvSpPr>
              <a:spLocks/>
            </p:cNvSpPr>
            <p:nvPr/>
          </p:nvSpPr>
          <p:spPr bwMode="auto">
            <a:xfrm>
              <a:off x="12465829" y="-2647552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" name="Freeform 66"/>
            <p:cNvSpPr>
              <a:spLocks/>
            </p:cNvSpPr>
            <p:nvPr/>
          </p:nvSpPr>
          <p:spPr bwMode="auto">
            <a:xfrm>
              <a:off x="12465829" y="-2647552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" name="Freeform 67"/>
            <p:cNvSpPr>
              <a:spLocks/>
            </p:cNvSpPr>
            <p:nvPr/>
          </p:nvSpPr>
          <p:spPr bwMode="auto">
            <a:xfrm>
              <a:off x="11937191" y="-2611040"/>
              <a:ext cx="11113" cy="87313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2 w 8"/>
                <a:gd name="T5" fmla="*/ 67 h 67"/>
                <a:gd name="T6" fmla="*/ 0 w 8"/>
                <a:gd name="T7" fmla="*/ 0 h 67"/>
                <a:gd name="T8" fmla="*/ 6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5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" name="Freeform 68"/>
            <p:cNvSpPr>
              <a:spLocks/>
            </p:cNvSpPr>
            <p:nvPr/>
          </p:nvSpPr>
          <p:spPr bwMode="auto">
            <a:xfrm>
              <a:off x="11892741" y="-2611040"/>
              <a:ext cx="47625" cy="88900"/>
            </a:xfrm>
            <a:custGeom>
              <a:avLst/>
              <a:gdLst>
                <a:gd name="T0" fmla="*/ 36 w 38"/>
                <a:gd name="T1" fmla="*/ 0 h 68"/>
                <a:gd name="T2" fmla="*/ 38 w 38"/>
                <a:gd name="T3" fmla="*/ 67 h 68"/>
                <a:gd name="T4" fmla="*/ 2 w 38"/>
                <a:gd name="T5" fmla="*/ 68 h 68"/>
                <a:gd name="T6" fmla="*/ 0 w 38"/>
                <a:gd name="T7" fmla="*/ 1 h 68"/>
                <a:gd name="T8" fmla="*/ 36 w 3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6" y="0"/>
                  </a:moveTo>
                  <a:cubicBezTo>
                    <a:pt x="38" y="67"/>
                    <a:pt x="38" y="67"/>
                    <a:pt x="38" y="67"/>
                  </a:cubicBezTo>
                  <a:cubicBezTo>
                    <a:pt x="31" y="67"/>
                    <a:pt x="18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0"/>
                    <a:pt x="29" y="0"/>
                    <a:pt x="3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" name="Freeform 69"/>
            <p:cNvSpPr>
              <a:spLocks/>
            </p:cNvSpPr>
            <p:nvPr/>
          </p:nvSpPr>
          <p:spPr bwMode="auto">
            <a:xfrm>
              <a:off x="11889566" y="-2609452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" name="Freeform 70"/>
            <p:cNvSpPr>
              <a:spLocks/>
            </p:cNvSpPr>
            <p:nvPr/>
          </p:nvSpPr>
          <p:spPr bwMode="auto">
            <a:xfrm>
              <a:off x="11886391" y="-2609452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" name="Freeform 71"/>
            <p:cNvSpPr>
              <a:spLocks/>
            </p:cNvSpPr>
            <p:nvPr/>
          </p:nvSpPr>
          <p:spPr bwMode="auto">
            <a:xfrm>
              <a:off x="11883216" y="-2609452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" name="Freeform 72"/>
            <p:cNvSpPr>
              <a:spLocks/>
            </p:cNvSpPr>
            <p:nvPr/>
          </p:nvSpPr>
          <p:spPr bwMode="auto">
            <a:xfrm>
              <a:off x="11881629" y="-2611040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8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" name="Freeform 73"/>
            <p:cNvSpPr>
              <a:spLocks/>
            </p:cNvSpPr>
            <p:nvPr/>
          </p:nvSpPr>
          <p:spPr bwMode="auto">
            <a:xfrm>
              <a:off x="11880041" y="-2611040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" name="Freeform 74"/>
            <p:cNvSpPr>
              <a:spLocks/>
            </p:cNvSpPr>
            <p:nvPr/>
          </p:nvSpPr>
          <p:spPr bwMode="auto">
            <a:xfrm>
              <a:off x="11876866" y="-2611040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" name="Freeform 75"/>
            <p:cNvSpPr>
              <a:spLocks/>
            </p:cNvSpPr>
            <p:nvPr/>
          </p:nvSpPr>
          <p:spPr bwMode="auto">
            <a:xfrm>
              <a:off x="11870516" y="-2620565"/>
              <a:ext cx="9525" cy="96838"/>
            </a:xfrm>
            <a:custGeom>
              <a:avLst/>
              <a:gdLst>
                <a:gd name="T0" fmla="*/ 6 w 8"/>
                <a:gd name="T1" fmla="*/ 7 h 74"/>
                <a:gd name="T2" fmla="*/ 8 w 8"/>
                <a:gd name="T3" fmla="*/ 74 h 74"/>
                <a:gd name="T4" fmla="*/ 2 w 8"/>
                <a:gd name="T5" fmla="*/ 67 h 74"/>
                <a:gd name="T6" fmla="*/ 0 w 8"/>
                <a:gd name="T7" fmla="*/ 0 h 74"/>
                <a:gd name="T8" fmla="*/ 6 w 8"/>
                <a:gd name="T9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4">
                  <a:moveTo>
                    <a:pt x="6" y="7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4" y="72"/>
                    <a:pt x="2" y="7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5"/>
                    <a:pt x="6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" name="Freeform 76"/>
            <p:cNvSpPr>
              <a:spLocks/>
            </p:cNvSpPr>
            <p:nvPr/>
          </p:nvSpPr>
          <p:spPr bwMode="auto">
            <a:xfrm>
              <a:off x="11959416" y="-2609452"/>
              <a:ext cx="7938" cy="87313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4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" name="Freeform 77"/>
            <p:cNvSpPr>
              <a:spLocks/>
            </p:cNvSpPr>
            <p:nvPr/>
          </p:nvSpPr>
          <p:spPr bwMode="auto">
            <a:xfrm>
              <a:off x="11954654" y="-2611040"/>
              <a:ext cx="7938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1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4" y="68"/>
                    <a:pt x="3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" name="Freeform 78"/>
            <p:cNvSpPr>
              <a:spLocks/>
            </p:cNvSpPr>
            <p:nvPr/>
          </p:nvSpPr>
          <p:spPr bwMode="auto">
            <a:xfrm>
              <a:off x="11951479" y="-2611040"/>
              <a:ext cx="4763" cy="87313"/>
            </a:xfrm>
            <a:custGeom>
              <a:avLst/>
              <a:gdLst>
                <a:gd name="T0" fmla="*/ 3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3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3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" name="Freeform 79"/>
            <p:cNvSpPr>
              <a:spLocks/>
            </p:cNvSpPr>
            <p:nvPr/>
          </p:nvSpPr>
          <p:spPr bwMode="auto">
            <a:xfrm>
              <a:off x="11948304" y="-2611040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" name="Freeform 80"/>
            <p:cNvSpPr>
              <a:spLocks/>
            </p:cNvSpPr>
            <p:nvPr/>
          </p:nvSpPr>
          <p:spPr bwMode="auto">
            <a:xfrm>
              <a:off x="11948304" y="-26110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" name="Freeform 81"/>
            <p:cNvSpPr>
              <a:spLocks/>
            </p:cNvSpPr>
            <p:nvPr/>
          </p:nvSpPr>
          <p:spPr bwMode="auto">
            <a:xfrm>
              <a:off x="11946716" y="-26110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" name="Freeform 82"/>
            <p:cNvSpPr>
              <a:spLocks/>
            </p:cNvSpPr>
            <p:nvPr/>
          </p:nvSpPr>
          <p:spPr bwMode="auto">
            <a:xfrm>
              <a:off x="11945129" y="-26110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" name="Freeform 83"/>
            <p:cNvSpPr>
              <a:spLocks/>
            </p:cNvSpPr>
            <p:nvPr/>
          </p:nvSpPr>
          <p:spPr bwMode="auto">
            <a:xfrm>
              <a:off x="11945129" y="-2611040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" name="Freeform 84"/>
            <p:cNvSpPr>
              <a:spLocks/>
            </p:cNvSpPr>
            <p:nvPr/>
          </p:nvSpPr>
          <p:spPr bwMode="auto">
            <a:xfrm>
              <a:off x="11965766" y="-2609452"/>
              <a:ext cx="3175" cy="96838"/>
            </a:xfrm>
            <a:custGeom>
              <a:avLst/>
              <a:gdLst>
                <a:gd name="T0" fmla="*/ 1 w 3"/>
                <a:gd name="T1" fmla="*/ 7 h 74"/>
                <a:gd name="T2" fmla="*/ 3 w 3"/>
                <a:gd name="T3" fmla="*/ 74 h 74"/>
                <a:gd name="T4" fmla="*/ 2 w 3"/>
                <a:gd name="T5" fmla="*/ 67 h 74"/>
                <a:gd name="T6" fmla="*/ 0 w 3"/>
                <a:gd name="T7" fmla="*/ 0 h 74"/>
                <a:gd name="T8" fmla="*/ 1 w 3"/>
                <a:gd name="T9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4">
                  <a:moveTo>
                    <a:pt x="1" y="7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1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" name="Freeform 85"/>
            <p:cNvSpPr>
              <a:spLocks/>
            </p:cNvSpPr>
            <p:nvPr/>
          </p:nvSpPr>
          <p:spPr bwMode="auto">
            <a:xfrm>
              <a:off x="11240279" y="-2557065"/>
              <a:ext cx="7938" cy="100013"/>
            </a:xfrm>
            <a:custGeom>
              <a:avLst/>
              <a:gdLst>
                <a:gd name="T0" fmla="*/ 4 w 6"/>
                <a:gd name="T1" fmla="*/ 9 h 76"/>
                <a:gd name="T2" fmla="*/ 6 w 6"/>
                <a:gd name="T3" fmla="*/ 76 h 76"/>
                <a:gd name="T4" fmla="*/ 3 w 6"/>
                <a:gd name="T5" fmla="*/ 69 h 76"/>
                <a:gd name="T6" fmla="*/ 2 w 6"/>
                <a:gd name="T7" fmla="*/ 67 h 76"/>
                <a:gd name="T8" fmla="*/ 0 w 6"/>
                <a:gd name="T9" fmla="*/ 0 h 76"/>
                <a:gd name="T10" fmla="*/ 1 w 6"/>
                <a:gd name="T11" fmla="*/ 2 h 76"/>
                <a:gd name="T12" fmla="*/ 4 w 6"/>
                <a:gd name="T13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6">
                  <a:moveTo>
                    <a:pt x="4" y="9"/>
                  </a:move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5" y="73"/>
                    <a:pt x="3" y="69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3" y="6"/>
                    <a:pt x="4" y="8"/>
                    <a:pt x="4" y="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" name="Freeform 86"/>
            <p:cNvSpPr>
              <a:spLocks/>
            </p:cNvSpPr>
            <p:nvPr/>
          </p:nvSpPr>
          <p:spPr bwMode="auto">
            <a:xfrm>
              <a:off x="12502341" y="-2590402"/>
              <a:ext cx="3175" cy="98425"/>
            </a:xfrm>
            <a:custGeom>
              <a:avLst/>
              <a:gdLst>
                <a:gd name="T0" fmla="*/ 0 w 2"/>
                <a:gd name="T1" fmla="*/ 0 h 76"/>
                <a:gd name="T2" fmla="*/ 2 w 2"/>
                <a:gd name="T3" fmla="*/ 67 h 76"/>
                <a:gd name="T4" fmla="*/ 2 w 2"/>
                <a:gd name="T5" fmla="*/ 76 h 76"/>
                <a:gd name="T6" fmla="*/ 0 w 2"/>
                <a:gd name="T7" fmla="*/ 9 h 76"/>
                <a:gd name="T8" fmla="*/ 0 w 2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6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70"/>
                    <a:pt x="2" y="73"/>
                    <a:pt x="2" y="7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Freeform 87"/>
            <p:cNvSpPr>
              <a:spLocks/>
            </p:cNvSpPr>
            <p:nvPr/>
          </p:nvSpPr>
          <p:spPr bwMode="auto">
            <a:xfrm>
              <a:off x="13045266" y="-2603102"/>
              <a:ext cx="22225" cy="111125"/>
            </a:xfrm>
            <a:custGeom>
              <a:avLst/>
              <a:gdLst>
                <a:gd name="T0" fmla="*/ 16 w 18"/>
                <a:gd name="T1" fmla="*/ 18 h 85"/>
                <a:gd name="T2" fmla="*/ 18 w 18"/>
                <a:gd name="T3" fmla="*/ 85 h 85"/>
                <a:gd name="T4" fmla="*/ 6 w 18"/>
                <a:gd name="T5" fmla="*/ 72 h 85"/>
                <a:gd name="T6" fmla="*/ 2 w 18"/>
                <a:gd name="T7" fmla="*/ 67 h 85"/>
                <a:gd name="T8" fmla="*/ 0 w 18"/>
                <a:gd name="T9" fmla="*/ 0 h 85"/>
                <a:gd name="T10" fmla="*/ 4 w 18"/>
                <a:gd name="T11" fmla="*/ 5 h 85"/>
                <a:gd name="T12" fmla="*/ 16 w 18"/>
                <a:gd name="T13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5">
                  <a:moveTo>
                    <a:pt x="16" y="18"/>
                  </a:moveTo>
                  <a:cubicBezTo>
                    <a:pt x="18" y="85"/>
                    <a:pt x="18" y="85"/>
                    <a:pt x="18" y="85"/>
                  </a:cubicBezTo>
                  <a:cubicBezTo>
                    <a:pt x="18" y="80"/>
                    <a:pt x="11" y="75"/>
                    <a:pt x="6" y="72"/>
                  </a:cubicBezTo>
                  <a:cubicBezTo>
                    <a:pt x="3" y="70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4" y="5"/>
                  </a:cubicBezTo>
                  <a:cubicBezTo>
                    <a:pt x="9" y="8"/>
                    <a:pt x="16" y="13"/>
                    <a:pt x="16" y="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" name="Freeform 88"/>
            <p:cNvSpPr>
              <a:spLocks/>
            </p:cNvSpPr>
            <p:nvPr/>
          </p:nvSpPr>
          <p:spPr bwMode="auto">
            <a:xfrm>
              <a:off x="13839016" y="-2595165"/>
              <a:ext cx="4763" cy="101600"/>
            </a:xfrm>
            <a:custGeom>
              <a:avLst/>
              <a:gdLst>
                <a:gd name="T0" fmla="*/ 2 w 3"/>
                <a:gd name="T1" fmla="*/ 0 h 64"/>
                <a:gd name="T2" fmla="*/ 3 w 3"/>
                <a:gd name="T3" fmla="*/ 55 h 64"/>
                <a:gd name="T4" fmla="*/ 2 w 3"/>
                <a:gd name="T5" fmla="*/ 64 h 64"/>
                <a:gd name="T6" fmla="*/ 0 w 3"/>
                <a:gd name="T7" fmla="*/ 9 h 64"/>
                <a:gd name="T8" fmla="*/ 2 w 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4">
                  <a:moveTo>
                    <a:pt x="2" y="0"/>
                  </a:moveTo>
                  <a:lnTo>
                    <a:pt x="3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" name="Freeform 89"/>
            <p:cNvSpPr>
              <a:spLocks/>
            </p:cNvSpPr>
            <p:nvPr/>
          </p:nvSpPr>
          <p:spPr bwMode="auto">
            <a:xfrm>
              <a:off x="11416491" y="-2525315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" name="Freeform 90"/>
            <p:cNvSpPr>
              <a:spLocks/>
            </p:cNvSpPr>
            <p:nvPr/>
          </p:nvSpPr>
          <p:spPr bwMode="auto">
            <a:xfrm>
              <a:off x="11416491" y="-2523727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" name="Freeform 91"/>
            <p:cNvSpPr>
              <a:spLocks/>
            </p:cNvSpPr>
            <p:nvPr/>
          </p:nvSpPr>
          <p:spPr bwMode="auto">
            <a:xfrm>
              <a:off x="11416491" y="-2522140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" name="Freeform 92"/>
            <p:cNvSpPr>
              <a:spLocks/>
            </p:cNvSpPr>
            <p:nvPr/>
          </p:nvSpPr>
          <p:spPr bwMode="auto">
            <a:xfrm>
              <a:off x="11414904" y="-2522140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" name="Freeform 93"/>
            <p:cNvSpPr>
              <a:spLocks/>
            </p:cNvSpPr>
            <p:nvPr/>
          </p:nvSpPr>
          <p:spPr bwMode="auto">
            <a:xfrm>
              <a:off x="11414904" y="-2520552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7 h 68"/>
                <a:gd name="T6" fmla="*/ 2 w 2"/>
                <a:gd name="T7" fmla="*/ 68 h 68"/>
                <a:gd name="T8" fmla="*/ 0 w 2"/>
                <a:gd name="T9" fmla="*/ 1 h 68"/>
                <a:gd name="T10" fmla="*/ 0 w 2"/>
                <a:gd name="T11" fmla="*/ 0 h 68"/>
                <a:gd name="T12" fmla="*/ 0 w 2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" name="Freeform 94"/>
            <p:cNvSpPr>
              <a:spLocks/>
            </p:cNvSpPr>
            <p:nvPr/>
          </p:nvSpPr>
          <p:spPr bwMode="auto">
            <a:xfrm>
              <a:off x="11413316" y="-2518965"/>
              <a:ext cx="4763" cy="92075"/>
            </a:xfrm>
            <a:custGeom>
              <a:avLst/>
              <a:gdLst>
                <a:gd name="T0" fmla="*/ 2 w 4"/>
                <a:gd name="T1" fmla="*/ 0 h 70"/>
                <a:gd name="T2" fmla="*/ 4 w 4"/>
                <a:gd name="T3" fmla="*/ 67 h 70"/>
                <a:gd name="T4" fmla="*/ 2 w 4"/>
                <a:gd name="T5" fmla="*/ 70 h 70"/>
                <a:gd name="T6" fmla="*/ 0 w 4"/>
                <a:gd name="T7" fmla="*/ 3 h 70"/>
                <a:gd name="T8" fmla="*/ 2 w 4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0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8"/>
                    <a:pt x="2" y="69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" name="Freeform 95"/>
            <p:cNvSpPr>
              <a:spLocks/>
            </p:cNvSpPr>
            <p:nvPr/>
          </p:nvSpPr>
          <p:spPr bwMode="auto">
            <a:xfrm>
              <a:off x="11411729" y="-2514202"/>
              <a:ext cx="3175" cy="90488"/>
            </a:xfrm>
            <a:custGeom>
              <a:avLst/>
              <a:gdLst>
                <a:gd name="T0" fmla="*/ 1 w 3"/>
                <a:gd name="T1" fmla="*/ 0 h 70"/>
                <a:gd name="T2" fmla="*/ 3 w 3"/>
                <a:gd name="T3" fmla="*/ 67 h 70"/>
                <a:gd name="T4" fmla="*/ 2 w 3"/>
                <a:gd name="T5" fmla="*/ 70 h 70"/>
                <a:gd name="T6" fmla="*/ 0 w 3"/>
                <a:gd name="T7" fmla="*/ 3 h 70"/>
                <a:gd name="T8" fmla="*/ 1 w 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0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8"/>
                    <a:pt x="2" y="69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" name="Freeform 96"/>
            <p:cNvSpPr>
              <a:spLocks/>
            </p:cNvSpPr>
            <p:nvPr/>
          </p:nvSpPr>
          <p:spPr bwMode="auto">
            <a:xfrm>
              <a:off x="11410141" y="-2511027"/>
              <a:ext cx="3175" cy="90488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7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2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" name="Freeform 97"/>
            <p:cNvSpPr>
              <a:spLocks/>
            </p:cNvSpPr>
            <p:nvPr/>
          </p:nvSpPr>
          <p:spPr bwMode="auto">
            <a:xfrm>
              <a:off x="11410141" y="-2507852"/>
              <a:ext cx="3175" cy="88900"/>
            </a:xfrm>
            <a:custGeom>
              <a:avLst/>
              <a:gdLst>
                <a:gd name="T0" fmla="*/ 0 w 2"/>
                <a:gd name="T1" fmla="*/ 0 h 69"/>
                <a:gd name="T2" fmla="*/ 2 w 2"/>
                <a:gd name="T3" fmla="*/ 67 h 69"/>
                <a:gd name="T4" fmla="*/ 2 w 2"/>
                <a:gd name="T5" fmla="*/ 69 h 69"/>
                <a:gd name="T6" fmla="*/ 0 w 2"/>
                <a:gd name="T7" fmla="*/ 2 h 69"/>
                <a:gd name="T8" fmla="*/ 0 w 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9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" name="Freeform 98"/>
            <p:cNvSpPr>
              <a:spLocks/>
            </p:cNvSpPr>
            <p:nvPr/>
          </p:nvSpPr>
          <p:spPr bwMode="auto">
            <a:xfrm>
              <a:off x="13237354" y="-2563415"/>
              <a:ext cx="25400" cy="88900"/>
            </a:xfrm>
            <a:custGeom>
              <a:avLst/>
              <a:gdLst>
                <a:gd name="T0" fmla="*/ 14 w 16"/>
                <a:gd name="T1" fmla="*/ 1 h 56"/>
                <a:gd name="T2" fmla="*/ 16 w 16"/>
                <a:gd name="T3" fmla="*/ 56 h 56"/>
                <a:gd name="T4" fmla="*/ 2 w 16"/>
                <a:gd name="T5" fmla="*/ 55 h 56"/>
                <a:gd name="T6" fmla="*/ 0 w 16"/>
                <a:gd name="T7" fmla="*/ 0 h 56"/>
                <a:gd name="T8" fmla="*/ 14 w 16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6">
                  <a:moveTo>
                    <a:pt x="14" y="1"/>
                  </a:moveTo>
                  <a:lnTo>
                    <a:pt x="16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" name="Freeform 99"/>
            <p:cNvSpPr>
              <a:spLocks/>
            </p:cNvSpPr>
            <p:nvPr/>
          </p:nvSpPr>
          <p:spPr bwMode="auto">
            <a:xfrm>
              <a:off x="13259579" y="-2561827"/>
              <a:ext cx="50800" cy="92075"/>
            </a:xfrm>
            <a:custGeom>
              <a:avLst/>
              <a:gdLst>
                <a:gd name="T0" fmla="*/ 30 w 32"/>
                <a:gd name="T1" fmla="*/ 2 h 58"/>
                <a:gd name="T2" fmla="*/ 32 w 32"/>
                <a:gd name="T3" fmla="*/ 58 h 58"/>
                <a:gd name="T4" fmla="*/ 2 w 32"/>
                <a:gd name="T5" fmla="*/ 55 h 58"/>
                <a:gd name="T6" fmla="*/ 0 w 32"/>
                <a:gd name="T7" fmla="*/ 0 h 58"/>
                <a:gd name="T8" fmla="*/ 30 w 32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8">
                  <a:moveTo>
                    <a:pt x="30" y="2"/>
                  </a:moveTo>
                  <a:lnTo>
                    <a:pt x="32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" name="Freeform 100"/>
            <p:cNvSpPr>
              <a:spLocks/>
            </p:cNvSpPr>
            <p:nvPr/>
          </p:nvSpPr>
          <p:spPr bwMode="auto">
            <a:xfrm>
              <a:off x="11029141" y="-2479277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" name="Freeform 101"/>
            <p:cNvSpPr>
              <a:spLocks/>
            </p:cNvSpPr>
            <p:nvPr/>
          </p:nvSpPr>
          <p:spPr bwMode="auto">
            <a:xfrm>
              <a:off x="11024379" y="-2479277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" name="Freeform 102"/>
            <p:cNvSpPr>
              <a:spLocks/>
            </p:cNvSpPr>
            <p:nvPr/>
          </p:nvSpPr>
          <p:spPr bwMode="auto">
            <a:xfrm>
              <a:off x="11021204" y="-2480865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Freeform 103"/>
            <p:cNvSpPr>
              <a:spLocks/>
            </p:cNvSpPr>
            <p:nvPr/>
          </p:nvSpPr>
          <p:spPr bwMode="auto">
            <a:xfrm>
              <a:off x="11018029" y="-2480865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" name="Freeform 104"/>
            <p:cNvSpPr>
              <a:spLocks/>
            </p:cNvSpPr>
            <p:nvPr/>
          </p:nvSpPr>
          <p:spPr bwMode="auto">
            <a:xfrm>
              <a:off x="11016441" y="-2482452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Freeform 105"/>
            <p:cNvSpPr>
              <a:spLocks/>
            </p:cNvSpPr>
            <p:nvPr/>
          </p:nvSpPr>
          <p:spPr bwMode="auto">
            <a:xfrm>
              <a:off x="11013266" y="-2482452"/>
              <a:ext cx="4763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Freeform 106"/>
            <p:cNvSpPr>
              <a:spLocks/>
            </p:cNvSpPr>
            <p:nvPr/>
          </p:nvSpPr>
          <p:spPr bwMode="auto">
            <a:xfrm>
              <a:off x="11006916" y="-2488802"/>
              <a:ext cx="7938" cy="93663"/>
            </a:xfrm>
            <a:custGeom>
              <a:avLst/>
              <a:gdLst>
                <a:gd name="T0" fmla="*/ 5 w 7"/>
                <a:gd name="T1" fmla="*/ 5 h 72"/>
                <a:gd name="T2" fmla="*/ 7 w 7"/>
                <a:gd name="T3" fmla="*/ 72 h 72"/>
                <a:gd name="T4" fmla="*/ 2 w 7"/>
                <a:gd name="T5" fmla="*/ 67 h 72"/>
                <a:gd name="T6" fmla="*/ 0 w 7"/>
                <a:gd name="T7" fmla="*/ 0 h 72"/>
                <a:gd name="T8" fmla="*/ 5 w 7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2">
                  <a:moveTo>
                    <a:pt x="5" y="5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2" y="70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5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" name="Freeform 107"/>
            <p:cNvSpPr>
              <a:spLocks/>
            </p:cNvSpPr>
            <p:nvPr/>
          </p:nvSpPr>
          <p:spPr bwMode="auto">
            <a:xfrm>
              <a:off x="11087879" y="-2477690"/>
              <a:ext cx="19050" cy="109538"/>
            </a:xfrm>
            <a:custGeom>
              <a:avLst/>
              <a:gdLst>
                <a:gd name="T0" fmla="*/ 14 w 16"/>
                <a:gd name="T1" fmla="*/ 18 h 85"/>
                <a:gd name="T2" fmla="*/ 16 w 16"/>
                <a:gd name="T3" fmla="*/ 85 h 85"/>
                <a:gd name="T4" fmla="*/ 5 w 16"/>
                <a:gd name="T5" fmla="*/ 69 h 85"/>
                <a:gd name="T6" fmla="*/ 2 w 16"/>
                <a:gd name="T7" fmla="*/ 67 h 85"/>
                <a:gd name="T8" fmla="*/ 0 w 16"/>
                <a:gd name="T9" fmla="*/ 0 h 85"/>
                <a:gd name="T10" fmla="*/ 3 w 16"/>
                <a:gd name="T11" fmla="*/ 2 h 85"/>
                <a:gd name="T12" fmla="*/ 14 w 16"/>
                <a:gd name="T13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5">
                  <a:moveTo>
                    <a:pt x="14" y="18"/>
                  </a:moveTo>
                  <a:cubicBezTo>
                    <a:pt x="16" y="85"/>
                    <a:pt x="16" y="85"/>
                    <a:pt x="16" y="85"/>
                  </a:cubicBezTo>
                  <a:cubicBezTo>
                    <a:pt x="16" y="80"/>
                    <a:pt x="10" y="73"/>
                    <a:pt x="5" y="69"/>
                  </a:cubicBezTo>
                  <a:cubicBezTo>
                    <a:pt x="4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8" y="6"/>
                    <a:pt x="14" y="13"/>
                    <a:pt x="14" y="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" name="Freeform 108"/>
            <p:cNvSpPr>
              <a:spLocks/>
            </p:cNvSpPr>
            <p:nvPr/>
          </p:nvSpPr>
          <p:spPr bwMode="auto">
            <a:xfrm>
              <a:off x="11084704" y="-2479277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" name="Freeform 109"/>
            <p:cNvSpPr>
              <a:spLocks/>
            </p:cNvSpPr>
            <p:nvPr/>
          </p:nvSpPr>
          <p:spPr bwMode="auto">
            <a:xfrm>
              <a:off x="11083116" y="-2479277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" name="Freeform 110"/>
            <p:cNvSpPr>
              <a:spLocks/>
            </p:cNvSpPr>
            <p:nvPr/>
          </p:nvSpPr>
          <p:spPr bwMode="auto">
            <a:xfrm>
              <a:off x="11079941" y="-2480865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8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" name="Freeform 111"/>
            <p:cNvSpPr>
              <a:spLocks/>
            </p:cNvSpPr>
            <p:nvPr/>
          </p:nvSpPr>
          <p:spPr bwMode="auto">
            <a:xfrm>
              <a:off x="11078354" y="-2480865"/>
              <a:ext cx="4763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8 h 68"/>
                <a:gd name="T4" fmla="*/ 1 w 4"/>
                <a:gd name="T5" fmla="*/ 67 h 68"/>
                <a:gd name="T6" fmla="*/ 0 w 4"/>
                <a:gd name="T7" fmla="*/ 0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" name="Freeform 112"/>
            <p:cNvSpPr>
              <a:spLocks/>
            </p:cNvSpPr>
            <p:nvPr/>
          </p:nvSpPr>
          <p:spPr bwMode="auto">
            <a:xfrm>
              <a:off x="11072004" y="-2480865"/>
              <a:ext cx="6350" cy="87313"/>
            </a:xfrm>
            <a:custGeom>
              <a:avLst/>
              <a:gdLst>
                <a:gd name="T0" fmla="*/ 4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4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4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" name="Freeform 113"/>
            <p:cNvSpPr>
              <a:spLocks/>
            </p:cNvSpPr>
            <p:nvPr/>
          </p:nvSpPr>
          <p:spPr bwMode="auto">
            <a:xfrm>
              <a:off x="11064066" y="-2480865"/>
              <a:ext cx="11113" cy="87313"/>
            </a:xfrm>
            <a:custGeom>
              <a:avLst/>
              <a:gdLst>
                <a:gd name="T0" fmla="*/ 7 w 9"/>
                <a:gd name="T1" fmla="*/ 0 h 67"/>
                <a:gd name="T2" fmla="*/ 9 w 9"/>
                <a:gd name="T3" fmla="*/ 67 h 67"/>
                <a:gd name="T4" fmla="*/ 4 w 9"/>
                <a:gd name="T5" fmla="*/ 67 h 67"/>
                <a:gd name="T6" fmla="*/ 2 w 9"/>
                <a:gd name="T7" fmla="*/ 67 h 67"/>
                <a:gd name="T8" fmla="*/ 0 w 9"/>
                <a:gd name="T9" fmla="*/ 0 h 67"/>
                <a:gd name="T10" fmla="*/ 2 w 9"/>
                <a:gd name="T11" fmla="*/ 0 h 67"/>
                <a:gd name="T12" fmla="*/ 7 w 9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7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7" y="67"/>
                    <a:pt x="6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0"/>
                    <a:pt x="5" y="0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" name="Freeform 114"/>
            <p:cNvSpPr>
              <a:spLocks/>
            </p:cNvSpPr>
            <p:nvPr/>
          </p:nvSpPr>
          <p:spPr bwMode="auto">
            <a:xfrm>
              <a:off x="11033904" y="-2480865"/>
              <a:ext cx="31750" cy="88900"/>
            </a:xfrm>
            <a:custGeom>
              <a:avLst/>
              <a:gdLst>
                <a:gd name="T0" fmla="*/ 24 w 26"/>
                <a:gd name="T1" fmla="*/ 0 h 68"/>
                <a:gd name="T2" fmla="*/ 26 w 26"/>
                <a:gd name="T3" fmla="*/ 67 h 68"/>
                <a:gd name="T4" fmla="*/ 2 w 26"/>
                <a:gd name="T5" fmla="*/ 68 h 68"/>
                <a:gd name="T6" fmla="*/ 0 w 26"/>
                <a:gd name="T7" fmla="*/ 1 h 68"/>
                <a:gd name="T8" fmla="*/ 24 w 2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24" y="0"/>
                  </a:moveTo>
                  <a:cubicBezTo>
                    <a:pt x="26" y="67"/>
                    <a:pt x="26" y="67"/>
                    <a:pt x="26" y="67"/>
                  </a:cubicBezTo>
                  <a:cubicBezTo>
                    <a:pt x="19" y="67"/>
                    <a:pt x="11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0"/>
                    <a:pt x="17" y="0"/>
                    <a:pt x="2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Freeform 115"/>
            <p:cNvSpPr>
              <a:spLocks/>
            </p:cNvSpPr>
            <p:nvPr/>
          </p:nvSpPr>
          <p:spPr bwMode="auto">
            <a:xfrm>
              <a:off x="11641916" y="-2476102"/>
              <a:ext cx="1588" cy="90488"/>
            </a:xfrm>
            <a:custGeom>
              <a:avLst/>
              <a:gdLst>
                <a:gd name="T0" fmla="*/ 0 w 2"/>
                <a:gd name="T1" fmla="*/ 0 h 69"/>
                <a:gd name="T2" fmla="*/ 2 w 2"/>
                <a:gd name="T3" fmla="*/ 67 h 69"/>
                <a:gd name="T4" fmla="*/ 2 w 2"/>
                <a:gd name="T5" fmla="*/ 69 h 69"/>
                <a:gd name="T6" fmla="*/ 0 w 2"/>
                <a:gd name="T7" fmla="*/ 1 h 69"/>
                <a:gd name="T8" fmla="*/ 0 w 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9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Freeform 116"/>
            <p:cNvSpPr>
              <a:spLocks/>
            </p:cNvSpPr>
            <p:nvPr/>
          </p:nvSpPr>
          <p:spPr bwMode="auto">
            <a:xfrm>
              <a:off x="11640329" y="-2474515"/>
              <a:ext cx="3175" cy="90488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8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" name="Freeform 117"/>
            <p:cNvSpPr>
              <a:spLocks/>
            </p:cNvSpPr>
            <p:nvPr/>
          </p:nvSpPr>
          <p:spPr bwMode="auto">
            <a:xfrm>
              <a:off x="11640329" y="-2471340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Freeform 118"/>
            <p:cNvSpPr>
              <a:spLocks/>
            </p:cNvSpPr>
            <p:nvPr/>
          </p:nvSpPr>
          <p:spPr bwMode="auto">
            <a:xfrm>
              <a:off x="11638741" y="-2469752"/>
              <a:ext cx="3175" cy="87313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Freeform 119"/>
            <p:cNvSpPr>
              <a:spLocks/>
            </p:cNvSpPr>
            <p:nvPr/>
          </p:nvSpPr>
          <p:spPr bwMode="auto">
            <a:xfrm>
              <a:off x="11638741" y="-2469752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1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1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Freeform 120"/>
            <p:cNvSpPr>
              <a:spLocks/>
            </p:cNvSpPr>
            <p:nvPr/>
          </p:nvSpPr>
          <p:spPr bwMode="auto">
            <a:xfrm>
              <a:off x="11637154" y="-2468165"/>
              <a:ext cx="3175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Freeform 121"/>
            <p:cNvSpPr>
              <a:spLocks/>
            </p:cNvSpPr>
            <p:nvPr/>
          </p:nvSpPr>
          <p:spPr bwMode="auto">
            <a:xfrm>
              <a:off x="13956491" y="-2544365"/>
              <a:ext cx="3175" cy="103188"/>
            </a:xfrm>
            <a:custGeom>
              <a:avLst/>
              <a:gdLst>
                <a:gd name="T0" fmla="*/ 0 w 2"/>
                <a:gd name="T1" fmla="*/ 0 h 65"/>
                <a:gd name="T2" fmla="*/ 2 w 2"/>
                <a:gd name="T3" fmla="*/ 56 h 65"/>
                <a:gd name="T4" fmla="*/ 2 w 2"/>
                <a:gd name="T5" fmla="*/ 65 h 65"/>
                <a:gd name="T6" fmla="*/ 0 w 2"/>
                <a:gd name="T7" fmla="*/ 10 h 65"/>
                <a:gd name="T8" fmla="*/ 0 w 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5">
                  <a:moveTo>
                    <a:pt x="0" y="0"/>
                  </a:moveTo>
                  <a:lnTo>
                    <a:pt x="2" y="56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" name="Freeform 122"/>
            <p:cNvSpPr>
              <a:spLocks/>
            </p:cNvSpPr>
            <p:nvPr/>
          </p:nvSpPr>
          <p:spPr bwMode="auto">
            <a:xfrm>
              <a:off x="13946966" y="-2528490"/>
              <a:ext cx="12700" cy="100013"/>
            </a:xfrm>
            <a:custGeom>
              <a:avLst/>
              <a:gdLst>
                <a:gd name="T0" fmla="*/ 6 w 8"/>
                <a:gd name="T1" fmla="*/ 0 h 63"/>
                <a:gd name="T2" fmla="*/ 8 w 8"/>
                <a:gd name="T3" fmla="*/ 55 h 63"/>
                <a:gd name="T4" fmla="*/ 2 w 8"/>
                <a:gd name="T5" fmla="*/ 63 h 63"/>
                <a:gd name="T6" fmla="*/ 0 w 8"/>
                <a:gd name="T7" fmla="*/ 8 h 63"/>
                <a:gd name="T8" fmla="*/ 6 w 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3">
                  <a:moveTo>
                    <a:pt x="6" y="0"/>
                  </a:moveTo>
                  <a:lnTo>
                    <a:pt x="8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" name="Freeform 123"/>
            <p:cNvSpPr>
              <a:spLocks/>
            </p:cNvSpPr>
            <p:nvPr/>
          </p:nvSpPr>
          <p:spPr bwMode="auto">
            <a:xfrm>
              <a:off x="13931091" y="-2515790"/>
              <a:ext cx="19050" cy="93663"/>
            </a:xfrm>
            <a:custGeom>
              <a:avLst/>
              <a:gdLst>
                <a:gd name="T0" fmla="*/ 10 w 12"/>
                <a:gd name="T1" fmla="*/ 0 h 59"/>
                <a:gd name="T2" fmla="*/ 12 w 12"/>
                <a:gd name="T3" fmla="*/ 55 h 59"/>
                <a:gd name="T4" fmla="*/ 2 w 12"/>
                <a:gd name="T5" fmla="*/ 59 h 59"/>
                <a:gd name="T6" fmla="*/ 0 w 12"/>
                <a:gd name="T7" fmla="*/ 4 h 59"/>
                <a:gd name="T8" fmla="*/ 10 w 1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9">
                  <a:moveTo>
                    <a:pt x="10" y="0"/>
                  </a:moveTo>
                  <a:lnTo>
                    <a:pt x="12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" name="Freeform 124"/>
            <p:cNvSpPr>
              <a:spLocks/>
            </p:cNvSpPr>
            <p:nvPr/>
          </p:nvSpPr>
          <p:spPr bwMode="auto">
            <a:xfrm>
              <a:off x="13926329" y="-2504677"/>
              <a:ext cx="20638" cy="100013"/>
            </a:xfrm>
            <a:custGeom>
              <a:avLst/>
              <a:gdLst>
                <a:gd name="T0" fmla="*/ 12 w 13"/>
                <a:gd name="T1" fmla="*/ 0 h 63"/>
                <a:gd name="T2" fmla="*/ 13 w 13"/>
                <a:gd name="T3" fmla="*/ 55 h 63"/>
                <a:gd name="T4" fmla="*/ 2 w 13"/>
                <a:gd name="T5" fmla="*/ 63 h 63"/>
                <a:gd name="T6" fmla="*/ 0 w 13"/>
                <a:gd name="T7" fmla="*/ 8 h 63"/>
                <a:gd name="T8" fmla="*/ 12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2" y="0"/>
                  </a:moveTo>
                  <a:lnTo>
                    <a:pt x="13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" name="Freeform 125"/>
            <p:cNvSpPr>
              <a:spLocks/>
            </p:cNvSpPr>
            <p:nvPr/>
          </p:nvSpPr>
          <p:spPr bwMode="auto">
            <a:xfrm>
              <a:off x="13908866" y="-2491977"/>
              <a:ext cx="20638" cy="98425"/>
            </a:xfrm>
            <a:custGeom>
              <a:avLst/>
              <a:gdLst>
                <a:gd name="T0" fmla="*/ 11 w 13"/>
                <a:gd name="T1" fmla="*/ 0 h 62"/>
                <a:gd name="T2" fmla="*/ 13 w 13"/>
                <a:gd name="T3" fmla="*/ 55 h 62"/>
                <a:gd name="T4" fmla="*/ 2 w 13"/>
                <a:gd name="T5" fmla="*/ 62 h 62"/>
                <a:gd name="T6" fmla="*/ 0 w 13"/>
                <a:gd name="T7" fmla="*/ 7 h 62"/>
                <a:gd name="T8" fmla="*/ 11 w 1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2">
                  <a:moveTo>
                    <a:pt x="11" y="0"/>
                  </a:moveTo>
                  <a:lnTo>
                    <a:pt x="13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" name="Freeform 126"/>
            <p:cNvSpPr>
              <a:spLocks/>
            </p:cNvSpPr>
            <p:nvPr/>
          </p:nvSpPr>
          <p:spPr bwMode="auto">
            <a:xfrm>
              <a:off x="13926329" y="-2480865"/>
              <a:ext cx="7938" cy="98425"/>
            </a:xfrm>
            <a:custGeom>
              <a:avLst/>
              <a:gdLst>
                <a:gd name="T0" fmla="*/ 3 w 5"/>
                <a:gd name="T1" fmla="*/ 0 h 62"/>
                <a:gd name="T2" fmla="*/ 5 w 5"/>
                <a:gd name="T3" fmla="*/ 55 h 62"/>
                <a:gd name="T4" fmla="*/ 2 w 5"/>
                <a:gd name="T5" fmla="*/ 62 h 62"/>
                <a:gd name="T6" fmla="*/ 0 w 5"/>
                <a:gd name="T7" fmla="*/ 7 h 62"/>
                <a:gd name="T8" fmla="*/ 3 w 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2">
                  <a:moveTo>
                    <a:pt x="3" y="0"/>
                  </a:moveTo>
                  <a:lnTo>
                    <a:pt x="5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" name="Freeform 127"/>
            <p:cNvSpPr>
              <a:spLocks/>
            </p:cNvSpPr>
            <p:nvPr/>
          </p:nvSpPr>
          <p:spPr bwMode="auto">
            <a:xfrm>
              <a:off x="13875529" y="-2464990"/>
              <a:ext cx="12700" cy="87313"/>
            </a:xfrm>
            <a:custGeom>
              <a:avLst/>
              <a:gdLst>
                <a:gd name="T0" fmla="*/ 7 w 8"/>
                <a:gd name="T1" fmla="*/ 0 h 55"/>
                <a:gd name="T2" fmla="*/ 8 w 8"/>
                <a:gd name="T3" fmla="*/ 55 h 55"/>
                <a:gd name="T4" fmla="*/ 1 w 8"/>
                <a:gd name="T5" fmla="*/ 55 h 55"/>
                <a:gd name="T6" fmla="*/ 0 w 8"/>
                <a:gd name="T7" fmla="*/ 0 h 55"/>
                <a:gd name="T8" fmla="*/ 7 w 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5">
                  <a:moveTo>
                    <a:pt x="7" y="0"/>
                  </a:moveTo>
                  <a:lnTo>
                    <a:pt x="8" y="5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" name="Freeform 128"/>
            <p:cNvSpPr>
              <a:spLocks/>
            </p:cNvSpPr>
            <p:nvPr/>
          </p:nvSpPr>
          <p:spPr bwMode="auto">
            <a:xfrm>
              <a:off x="13886641" y="-2464990"/>
              <a:ext cx="25400" cy="87313"/>
            </a:xfrm>
            <a:custGeom>
              <a:avLst/>
              <a:gdLst>
                <a:gd name="T0" fmla="*/ 15 w 16"/>
                <a:gd name="T1" fmla="*/ 0 h 55"/>
                <a:gd name="T2" fmla="*/ 16 w 16"/>
                <a:gd name="T3" fmla="*/ 55 h 55"/>
                <a:gd name="T4" fmla="*/ 1 w 16"/>
                <a:gd name="T5" fmla="*/ 55 h 55"/>
                <a:gd name="T6" fmla="*/ 0 w 16"/>
                <a:gd name="T7" fmla="*/ 0 h 55"/>
                <a:gd name="T8" fmla="*/ 15 w 1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5">
                  <a:moveTo>
                    <a:pt x="15" y="0"/>
                  </a:moveTo>
                  <a:lnTo>
                    <a:pt x="16" y="5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" name="Freeform 129"/>
            <p:cNvSpPr>
              <a:spLocks/>
            </p:cNvSpPr>
            <p:nvPr/>
          </p:nvSpPr>
          <p:spPr bwMode="auto">
            <a:xfrm>
              <a:off x="13910454" y="-2469752"/>
              <a:ext cx="19050" cy="92075"/>
            </a:xfrm>
            <a:custGeom>
              <a:avLst/>
              <a:gdLst>
                <a:gd name="T0" fmla="*/ 10 w 12"/>
                <a:gd name="T1" fmla="*/ 0 h 58"/>
                <a:gd name="T2" fmla="*/ 12 w 12"/>
                <a:gd name="T3" fmla="*/ 55 h 58"/>
                <a:gd name="T4" fmla="*/ 1 w 12"/>
                <a:gd name="T5" fmla="*/ 58 h 58"/>
                <a:gd name="T6" fmla="*/ 0 w 12"/>
                <a:gd name="T7" fmla="*/ 3 h 58"/>
                <a:gd name="T8" fmla="*/ 10 w 12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8">
                  <a:moveTo>
                    <a:pt x="10" y="0"/>
                  </a:moveTo>
                  <a:lnTo>
                    <a:pt x="12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" name="Freeform 130"/>
            <p:cNvSpPr>
              <a:spLocks/>
            </p:cNvSpPr>
            <p:nvPr/>
          </p:nvSpPr>
          <p:spPr bwMode="auto">
            <a:xfrm>
              <a:off x="13866004" y="-2464990"/>
              <a:ext cx="11113" cy="104775"/>
            </a:xfrm>
            <a:custGeom>
              <a:avLst/>
              <a:gdLst>
                <a:gd name="T0" fmla="*/ 6 w 7"/>
                <a:gd name="T1" fmla="*/ 0 h 66"/>
                <a:gd name="T2" fmla="*/ 7 w 7"/>
                <a:gd name="T3" fmla="*/ 55 h 66"/>
                <a:gd name="T4" fmla="*/ 1 w 7"/>
                <a:gd name="T5" fmla="*/ 66 h 66"/>
                <a:gd name="T6" fmla="*/ 0 w 7"/>
                <a:gd name="T7" fmla="*/ 10 h 66"/>
                <a:gd name="T8" fmla="*/ 6 w 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6">
                  <a:moveTo>
                    <a:pt x="6" y="0"/>
                  </a:moveTo>
                  <a:lnTo>
                    <a:pt x="7" y="55"/>
                  </a:lnTo>
                  <a:lnTo>
                    <a:pt x="1" y="66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" name="Freeform 131"/>
            <p:cNvSpPr>
              <a:spLocks/>
            </p:cNvSpPr>
            <p:nvPr/>
          </p:nvSpPr>
          <p:spPr bwMode="auto">
            <a:xfrm>
              <a:off x="13848541" y="-2449115"/>
              <a:ext cx="19050" cy="100013"/>
            </a:xfrm>
            <a:custGeom>
              <a:avLst/>
              <a:gdLst>
                <a:gd name="T0" fmla="*/ 11 w 12"/>
                <a:gd name="T1" fmla="*/ 0 h 63"/>
                <a:gd name="T2" fmla="*/ 12 w 12"/>
                <a:gd name="T3" fmla="*/ 56 h 63"/>
                <a:gd name="T4" fmla="*/ 2 w 12"/>
                <a:gd name="T5" fmla="*/ 63 h 63"/>
                <a:gd name="T6" fmla="*/ 0 w 12"/>
                <a:gd name="T7" fmla="*/ 8 h 63"/>
                <a:gd name="T8" fmla="*/ 11 w 1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3">
                  <a:moveTo>
                    <a:pt x="11" y="0"/>
                  </a:moveTo>
                  <a:lnTo>
                    <a:pt x="12" y="56"/>
                  </a:lnTo>
                  <a:lnTo>
                    <a:pt x="2" y="63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" name="Freeform 132"/>
            <p:cNvSpPr>
              <a:spLocks/>
            </p:cNvSpPr>
            <p:nvPr/>
          </p:nvSpPr>
          <p:spPr bwMode="auto">
            <a:xfrm>
              <a:off x="13835841" y="-2436415"/>
              <a:ext cx="15875" cy="104775"/>
            </a:xfrm>
            <a:custGeom>
              <a:avLst/>
              <a:gdLst>
                <a:gd name="T0" fmla="*/ 8 w 10"/>
                <a:gd name="T1" fmla="*/ 0 h 66"/>
                <a:gd name="T2" fmla="*/ 10 w 10"/>
                <a:gd name="T3" fmla="*/ 55 h 66"/>
                <a:gd name="T4" fmla="*/ 2 w 10"/>
                <a:gd name="T5" fmla="*/ 66 h 66"/>
                <a:gd name="T6" fmla="*/ 0 w 10"/>
                <a:gd name="T7" fmla="*/ 11 h 66"/>
                <a:gd name="T8" fmla="*/ 8 w 1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6">
                  <a:moveTo>
                    <a:pt x="8" y="0"/>
                  </a:moveTo>
                  <a:lnTo>
                    <a:pt x="10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" name="Freeform 133"/>
            <p:cNvSpPr>
              <a:spLocks/>
            </p:cNvSpPr>
            <p:nvPr/>
          </p:nvSpPr>
          <p:spPr bwMode="auto">
            <a:xfrm>
              <a:off x="13834254" y="-2418952"/>
              <a:ext cx="4763" cy="101600"/>
            </a:xfrm>
            <a:custGeom>
              <a:avLst/>
              <a:gdLst>
                <a:gd name="T0" fmla="*/ 1 w 3"/>
                <a:gd name="T1" fmla="*/ 0 h 64"/>
                <a:gd name="T2" fmla="*/ 3 w 3"/>
                <a:gd name="T3" fmla="*/ 55 h 64"/>
                <a:gd name="T4" fmla="*/ 1 w 3"/>
                <a:gd name="T5" fmla="*/ 64 h 64"/>
                <a:gd name="T6" fmla="*/ 0 w 3"/>
                <a:gd name="T7" fmla="*/ 9 h 64"/>
                <a:gd name="T8" fmla="*/ 1 w 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4">
                  <a:moveTo>
                    <a:pt x="1" y="0"/>
                  </a:moveTo>
                  <a:lnTo>
                    <a:pt x="3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" name="Freeform 134"/>
            <p:cNvSpPr>
              <a:spLocks/>
            </p:cNvSpPr>
            <p:nvPr/>
          </p:nvSpPr>
          <p:spPr bwMode="auto">
            <a:xfrm>
              <a:off x="13829491" y="-2404665"/>
              <a:ext cx="6350" cy="96838"/>
            </a:xfrm>
            <a:custGeom>
              <a:avLst/>
              <a:gdLst>
                <a:gd name="T0" fmla="*/ 3 w 4"/>
                <a:gd name="T1" fmla="*/ 0 h 61"/>
                <a:gd name="T2" fmla="*/ 4 w 4"/>
                <a:gd name="T3" fmla="*/ 55 h 61"/>
                <a:gd name="T4" fmla="*/ 1 w 4"/>
                <a:gd name="T5" fmla="*/ 61 h 61"/>
                <a:gd name="T6" fmla="*/ 0 w 4"/>
                <a:gd name="T7" fmla="*/ 6 h 61"/>
                <a:gd name="T8" fmla="*/ 3 w 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1">
                  <a:moveTo>
                    <a:pt x="3" y="0"/>
                  </a:moveTo>
                  <a:lnTo>
                    <a:pt x="4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" name="Freeform 135"/>
            <p:cNvSpPr>
              <a:spLocks/>
            </p:cNvSpPr>
            <p:nvPr/>
          </p:nvSpPr>
          <p:spPr bwMode="auto">
            <a:xfrm>
              <a:off x="13769166" y="-2403077"/>
              <a:ext cx="11113" cy="101600"/>
            </a:xfrm>
            <a:custGeom>
              <a:avLst/>
              <a:gdLst>
                <a:gd name="T0" fmla="*/ 5 w 7"/>
                <a:gd name="T1" fmla="*/ 8 h 64"/>
                <a:gd name="T2" fmla="*/ 7 w 7"/>
                <a:gd name="T3" fmla="*/ 64 h 64"/>
                <a:gd name="T4" fmla="*/ 1 w 7"/>
                <a:gd name="T5" fmla="*/ 55 h 64"/>
                <a:gd name="T6" fmla="*/ 0 w 7"/>
                <a:gd name="T7" fmla="*/ 0 h 64"/>
                <a:gd name="T8" fmla="*/ 5 w 7"/>
                <a:gd name="T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4">
                  <a:moveTo>
                    <a:pt x="5" y="8"/>
                  </a:moveTo>
                  <a:lnTo>
                    <a:pt x="7" y="6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" name="Freeform 136"/>
            <p:cNvSpPr>
              <a:spLocks/>
            </p:cNvSpPr>
            <p:nvPr/>
          </p:nvSpPr>
          <p:spPr bwMode="auto">
            <a:xfrm>
              <a:off x="13810441" y="-2395140"/>
              <a:ext cx="20638" cy="93663"/>
            </a:xfrm>
            <a:custGeom>
              <a:avLst/>
              <a:gdLst>
                <a:gd name="T0" fmla="*/ 12 w 13"/>
                <a:gd name="T1" fmla="*/ 0 h 59"/>
                <a:gd name="T2" fmla="*/ 13 w 13"/>
                <a:gd name="T3" fmla="*/ 55 h 59"/>
                <a:gd name="T4" fmla="*/ 1 w 13"/>
                <a:gd name="T5" fmla="*/ 59 h 59"/>
                <a:gd name="T6" fmla="*/ 0 w 13"/>
                <a:gd name="T7" fmla="*/ 4 h 59"/>
                <a:gd name="T8" fmla="*/ 12 w 1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9">
                  <a:moveTo>
                    <a:pt x="12" y="0"/>
                  </a:moveTo>
                  <a:lnTo>
                    <a:pt x="13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" name="Freeform 137"/>
            <p:cNvSpPr>
              <a:spLocks/>
            </p:cNvSpPr>
            <p:nvPr/>
          </p:nvSpPr>
          <p:spPr bwMode="auto">
            <a:xfrm>
              <a:off x="13777104" y="-2390377"/>
              <a:ext cx="17463" cy="90488"/>
            </a:xfrm>
            <a:custGeom>
              <a:avLst/>
              <a:gdLst>
                <a:gd name="T0" fmla="*/ 10 w 11"/>
                <a:gd name="T1" fmla="*/ 2 h 57"/>
                <a:gd name="T2" fmla="*/ 11 w 11"/>
                <a:gd name="T3" fmla="*/ 57 h 57"/>
                <a:gd name="T4" fmla="*/ 2 w 11"/>
                <a:gd name="T5" fmla="*/ 56 h 57"/>
                <a:gd name="T6" fmla="*/ 0 w 11"/>
                <a:gd name="T7" fmla="*/ 0 h 57"/>
                <a:gd name="T8" fmla="*/ 10 w 11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7">
                  <a:moveTo>
                    <a:pt x="10" y="2"/>
                  </a:moveTo>
                  <a:lnTo>
                    <a:pt x="11" y="57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" name="Freeform 138"/>
            <p:cNvSpPr>
              <a:spLocks/>
            </p:cNvSpPr>
            <p:nvPr/>
          </p:nvSpPr>
          <p:spPr bwMode="auto">
            <a:xfrm>
              <a:off x="13792979" y="-2388790"/>
              <a:ext cx="19050" cy="88900"/>
            </a:xfrm>
            <a:custGeom>
              <a:avLst/>
              <a:gdLst>
                <a:gd name="T0" fmla="*/ 11 w 12"/>
                <a:gd name="T1" fmla="*/ 0 h 56"/>
                <a:gd name="T2" fmla="*/ 12 w 12"/>
                <a:gd name="T3" fmla="*/ 55 h 56"/>
                <a:gd name="T4" fmla="*/ 1 w 12"/>
                <a:gd name="T5" fmla="*/ 56 h 56"/>
                <a:gd name="T6" fmla="*/ 0 w 12"/>
                <a:gd name="T7" fmla="*/ 1 h 56"/>
                <a:gd name="T8" fmla="*/ 11 w 1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11" y="0"/>
                  </a:moveTo>
                  <a:lnTo>
                    <a:pt x="12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" name="Freeform 139"/>
            <p:cNvSpPr>
              <a:spLocks/>
            </p:cNvSpPr>
            <p:nvPr/>
          </p:nvSpPr>
          <p:spPr bwMode="auto">
            <a:xfrm>
              <a:off x="13753291" y="-2403077"/>
              <a:ext cx="17463" cy="109538"/>
            </a:xfrm>
            <a:custGeom>
              <a:avLst/>
              <a:gdLst>
                <a:gd name="T0" fmla="*/ 10 w 11"/>
                <a:gd name="T1" fmla="*/ 0 h 69"/>
                <a:gd name="T2" fmla="*/ 11 w 11"/>
                <a:gd name="T3" fmla="*/ 55 h 69"/>
                <a:gd name="T4" fmla="*/ 2 w 11"/>
                <a:gd name="T5" fmla="*/ 69 h 69"/>
                <a:gd name="T6" fmla="*/ 0 w 11"/>
                <a:gd name="T7" fmla="*/ 14 h 69"/>
                <a:gd name="T8" fmla="*/ 10 w 1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9">
                  <a:moveTo>
                    <a:pt x="10" y="0"/>
                  </a:moveTo>
                  <a:lnTo>
                    <a:pt x="11" y="55"/>
                  </a:lnTo>
                  <a:lnTo>
                    <a:pt x="2" y="69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" name="Freeform 140"/>
            <p:cNvSpPr>
              <a:spLocks/>
            </p:cNvSpPr>
            <p:nvPr/>
          </p:nvSpPr>
          <p:spPr bwMode="auto">
            <a:xfrm>
              <a:off x="13735829" y="-2380852"/>
              <a:ext cx="20638" cy="93663"/>
            </a:xfrm>
            <a:custGeom>
              <a:avLst/>
              <a:gdLst>
                <a:gd name="T0" fmla="*/ 11 w 13"/>
                <a:gd name="T1" fmla="*/ 0 h 59"/>
                <a:gd name="T2" fmla="*/ 13 w 13"/>
                <a:gd name="T3" fmla="*/ 55 h 59"/>
                <a:gd name="T4" fmla="*/ 1 w 13"/>
                <a:gd name="T5" fmla="*/ 59 h 59"/>
                <a:gd name="T6" fmla="*/ 0 w 13"/>
                <a:gd name="T7" fmla="*/ 4 h 59"/>
                <a:gd name="T8" fmla="*/ 11 w 1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9">
                  <a:moveTo>
                    <a:pt x="11" y="0"/>
                  </a:moveTo>
                  <a:lnTo>
                    <a:pt x="13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" name="Freeform 141"/>
            <p:cNvSpPr>
              <a:spLocks/>
            </p:cNvSpPr>
            <p:nvPr/>
          </p:nvSpPr>
          <p:spPr bwMode="auto">
            <a:xfrm>
              <a:off x="11008504" y="-2360215"/>
              <a:ext cx="50800" cy="155575"/>
            </a:xfrm>
            <a:custGeom>
              <a:avLst/>
              <a:gdLst>
                <a:gd name="T0" fmla="*/ 39 w 41"/>
                <a:gd name="T1" fmla="*/ 52 h 119"/>
                <a:gd name="T2" fmla="*/ 41 w 41"/>
                <a:gd name="T3" fmla="*/ 119 h 119"/>
                <a:gd name="T4" fmla="*/ 40 w 41"/>
                <a:gd name="T5" fmla="*/ 115 h 119"/>
                <a:gd name="T6" fmla="*/ 22 w 41"/>
                <a:gd name="T7" fmla="*/ 92 h 119"/>
                <a:gd name="T8" fmla="*/ 12 w 41"/>
                <a:gd name="T9" fmla="*/ 74 h 119"/>
                <a:gd name="T10" fmla="*/ 2 w 41"/>
                <a:gd name="T11" fmla="*/ 67 h 119"/>
                <a:gd name="T12" fmla="*/ 0 w 41"/>
                <a:gd name="T13" fmla="*/ 0 h 119"/>
                <a:gd name="T14" fmla="*/ 10 w 41"/>
                <a:gd name="T15" fmla="*/ 7 h 119"/>
                <a:gd name="T16" fmla="*/ 20 w 41"/>
                <a:gd name="T17" fmla="*/ 25 h 119"/>
                <a:gd name="T18" fmla="*/ 38 w 41"/>
                <a:gd name="T19" fmla="*/ 48 h 119"/>
                <a:gd name="T20" fmla="*/ 39 w 41"/>
                <a:gd name="T21" fmla="*/ 5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19">
                  <a:moveTo>
                    <a:pt x="39" y="52"/>
                  </a:move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6"/>
                    <a:pt x="40" y="115"/>
                  </a:cubicBezTo>
                  <a:cubicBezTo>
                    <a:pt x="36" y="108"/>
                    <a:pt x="30" y="98"/>
                    <a:pt x="22" y="92"/>
                  </a:cubicBezTo>
                  <a:cubicBezTo>
                    <a:pt x="15" y="86"/>
                    <a:pt x="21" y="83"/>
                    <a:pt x="12" y="74"/>
                  </a:cubicBezTo>
                  <a:cubicBezTo>
                    <a:pt x="9" y="70"/>
                    <a:pt x="6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7" y="3"/>
                    <a:pt x="10" y="7"/>
                  </a:cubicBezTo>
                  <a:cubicBezTo>
                    <a:pt x="19" y="16"/>
                    <a:pt x="13" y="19"/>
                    <a:pt x="20" y="25"/>
                  </a:cubicBezTo>
                  <a:cubicBezTo>
                    <a:pt x="28" y="31"/>
                    <a:pt x="34" y="41"/>
                    <a:pt x="38" y="48"/>
                  </a:cubicBezTo>
                  <a:cubicBezTo>
                    <a:pt x="39" y="49"/>
                    <a:pt x="39" y="51"/>
                    <a:pt x="39" y="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" name="Freeform 142"/>
            <p:cNvSpPr>
              <a:spLocks/>
            </p:cNvSpPr>
            <p:nvPr/>
          </p:nvSpPr>
          <p:spPr bwMode="auto">
            <a:xfrm>
              <a:off x="10983104" y="-2368152"/>
              <a:ext cx="28575" cy="96838"/>
            </a:xfrm>
            <a:custGeom>
              <a:avLst/>
              <a:gdLst>
                <a:gd name="T0" fmla="*/ 21 w 23"/>
                <a:gd name="T1" fmla="*/ 6 h 73"/>
                <a:gd name="T2" fmla="*/ 23 w 23"/>
                <a:gd name="T3" fmla="*/ 73 h 73"/>
                <a:gd name="T4" fmla="*/ 2 w 23"/>
                <a:gd name="T5" fmla="*/ 67 h 73"/>
                <a:gd name="T6" fmla="*/ 0 w 23"/>
                <a:gd name="T7" fmla="*/ 0 h 73"/>
                <a:gd name="T8" fmla="*/ 21 w 23"/>
                <a:gd name="T9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3">
                  <a:moveTo>
                    <a:pt x="21" y="6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18" y="71"/>
                    <a:pt x="11" y="7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3"/>
                    <a:pt x="16" y="4"/>
                    <a:pt x="21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" name="Freeform 143"/>
            <p:cNvSpPr>
              <a:spLocks/>
            </p:cNvSpPr>
            <p:nvPr/>
          </p:nvSpPr>
          <p:spPr bwMode="auto">
            <a:xfrm>
              <a:off x="10965641" y="-2384027"/>
              <a:ext cx="19050" cy="104775"/>
            </a:xfrm>
            <a:custGeom>
              <a:avLst/>
              <a:gdLst>
                <a:gd name="T0" fmla="*/ 14 w 16"/>
                <a:gd name="T1" fmla="*/ 13 h 80"/>
                <a:gd name="T2" fmla="*/ 16 w 16"/>
                <a:gd name="T3" fmla="*/ 80 h 80"/>
                <a:gd name="T4" fmla="*/ 11 w 16"/>
                <a:gd name="T5" fmla="*/ 78 h 80"/>
                <a:gd name="T6" fmla="*/ 2 w 16"/>
                <a:gd name="T7" fmla="*/ 68 h 80"/>
                <a:gd name="T8" fmla="*/ 0 w 16"/>
                <a:gd name="T9" fmla="*/ 0 h 80"/>
                <a:gd name="T10" fmla="*/ 9 w 16"/>
                <a:gd name="T11" fmla="*/ 11 h 80"/>
                <a:gd name="T12" fmla="*/ 14 w 16"/>
                <a:gd name="T13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0">
                  <a:moveTo>
                    <a:pt x="14" y="13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5" y="79"/>
                    <a:pt x="13" y="79"/>
                    <a:pt x="11" y="78"/>
                  </a:cubicBezTo>
                  <a:cubicBezTo>
                    <a:pt x="4" y="75"/>
                    <a:pt x="2" y="71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" y="8"/>
                    <a:pt x="9" y="11"/>
                  </a:cubicBezTo>
                  <a:cubicBezTo>
                    <a:pt x="11" y="12"/>
                    <a:pt x="13" y="12"/>
                    <a:pt x="14" y="1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" name="Freeform 144"/>
            <p:cNvSpPr>
              <a:spLocks/>
            </p:cNvSpPr>
            <p:nvPr/>
          </p:nvSpPr>
          <p:spPr bwMode="auto">
            <a:xfrm>
              <a:off x="13727891" y="-2374502"/>
              <a:ext cx="9525" cy="92075"/>
            </a:xfrm>
            <a:custGeom>
              <a:avLst/>
              <a:gdLst>
                <a:gd name="T0" fmla="*/ 5 w 6"/>
                <a:gd name="T1" fmla="*/ 0 h 58"/>
                <a:gd name="T2" fmla="*/ 6 w 6"/>
                <a:gd name="T3" fmla="*/ 55 h 58"/>
                <a:gd name="T4" fmla="*/ 1 w 6"/>
                <a:gd name="T5" fmla="*/ 58 h 58"/>
                <a:gd name="T6" fmla="*/ 0 w 6"/>
                <a:gd name="T7" fmla="*/ 3 h 58"/>
                <a:gd name="T8" fmla="*/ 5 w 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8">
                  <a:moveTo>
                    <a:pt x="5" y="0"/>
                  </a:moveTo>
                  <a:lnTo>
                    <a:pt x="6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" name="Freeform 145"/>
            <p:cNvSpPr>
              <a:spLocks/>
            </p:cNvSpPr>
            <p:nvPr/>
          </p:nvSpPr>
          <p:spPr bwMode="auto">
            <a:xfrm>
              <a:off x="14162866" y="-2377677"/>
              <a:ext cx="3175" cy="93663"/>
            </a:xfrm>
            <a:custGeom>
              <a:avLst/>
              <a:gdLst>
                <a:gd name="T0" fmla="*/ 0 w 2"/>
                <a:gd name="T1" fmla="*/ 0 h 59"/>
                <a:gd name="T2" fmla="*/ 2 w 2"/>
                <a:gd name="T3" fmla="*/ 55 h 59"/>
                <a:gd name="T4" fmla="*/ 2 w 2"/>
                <a:gd name="T5" fmla="*/ 59 h 59"/>
                <a:gd name="T6" fmla="*/ 0 w 2"/>
                <a:gd name="T7" fmla="*/ 4 h 59"/>
                <a:gd name="T8" fmla="*/ 0 w 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9">
                  <a:moveTo>
                    <a:pt x="0" y="0"/>
                  </a:moveTo>
                  <a:lnTo>
                    <a:pt x="2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" name="Freeform 146"/>
            <p:cNvSpPr>
              <a:spLocks/>
            </p:cNvSpPr>
            <p:nvPr/>
          </p:nvSpPr>
          <p:spPr bwMode="auto">
            <a:xfrm>
              <a:off x="14153341" y="-2371327"/>
              <a:ext cx="12700" cy="98425"/>
            </a:xfrm>
            <a:custGeom>
              <a:avLst/>
              <a:gdLst>
                <a:gd name="T0" fmla="*/ 6 w 8"/>
                <a:gd name="T1" fmla="*/ 0 h 62"/>
                <a:gd name="T2" fmla="*/ 8 w 8"/>
                <a:gd name="T3" fmla="*/ 55 h 62"/>
                <a:gd name="T4" fmla="*/ 2 w 8"/>
                <a:gd name="T5" fmla="*/ 62 h 62"/>
                <a:gd name="T6" fmla="*/ 0 w 8"/>
                <a:gd name="T7" fmla="*/ 6 h 62"/>
                <a:gd name="T8" fmla="*/ 6 w 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2">
                  <a:moveTo>
                    <a:pt x="6" y="0"/>
                  </a:moveTo>
                  <a:lnTo>
                    <a:pt x="8" y="55"/>
                  </a:lnTo>
                  <a:lnTo>
                    <a:pt x="2" y="6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" name="Freeform 147"/>
            <p:cNvSpPr>
              <a:spLocks/>
            </p:cNvSpPr>
            <p:nvPr/>
          </p:nvSpPr>
          <p:spPr bwMode="auto">
            <a:xfrm>
              <a:off x="13835841" y="-2360215"/>
              <a:ext cx="23813" cy="95250"/>
            </a:xfrm>
            <a:custGeom>
              <a:avLst/>
              <a:gdLst>
                <a:gd name="T0" fmla="*/ 13 w 15"/>
                <a:gd name="T1" fmla="*/ 5 h 60"/>
                <a:gd name="T2" fmla="*/ 15 w 15"/>
                <a:gd name="T3" fmla="*/ 60 h 60"/>
                <a:gd name="T4" fmla="*/ 2 w 15"/>
                <a:gd name="T5" fmla="*/ 56 h 60"/>
                <a:gd name="T6" fmla="*/ 0 w 15"/>
                <a:gd name="T7" fmla="*/ 0 h 60"/>
                <a:gd name="T8" fmla="*/ 13 w 15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0">
                  <a:moveTo>
                    <a:pt x="13" y="5"/>
                  </a:moveTo>
                  <a:lnTo>
                    <a:pt x="15" y="60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" name="Freeform 148"/>
            <p:cNvSpPr>
              <a:spLocks/>
            </p:cNvSpPr>
            <p:nvPr/>
          </p:nvSpPr>
          <p:spPr bwMode="auto">
            <a:xfrm>
              <a:off x="13856479" y="-2352277"/>
              <a:ext cx="6350" cy="92075"/>
            </a:xfrm>
            <a:custGeom>
              <a:avLst/>
              <a:gdLst>
                <a:gd name="T0" fmla="*/ 2 w 4"/>
                <a:gd name="T1" fmla="*/ 3 h 58"/>
                <a:gd name="T2" fmla="*/ 4 w 4"/>
                <a:gd name="T3" fmla="*/ 58 h 58"/>
                <a:gd name="T4" fmla="*/ 2 w 4"/>
                <a:gd name="T5" fmla="*/ 55 h 58"/>
                <a:gd name="T6" fmla="*/ 0 w 4"/>
                <a:gd name="T7" fmla="*/ 0 h 58"/>
                <a:gd name="T8" fmla="*/ 2 w 4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8">
                  <a:moveTo>
                    <a:pt x="2" y="3"/>
                  </a:moveTo>
                  <a:lnTo>
                    <a:pt x="4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" name="Freeform 149"/>
            <p:cNvSpPr>
              <a:spLocks/>
            </p:cNvSpPr>
            <p:nvPr/>
          </p:nvSpPr>
          <p:spPr bwMode="auto">
            <a:xfrm>
              <a:off x="13823141" y="-2352277"/>
              <a:ext cx="3175" cy="96838"/>
            </a:xfrm>
            <a:custGeom>
              <a:avLst/>
              <a:gdLst>
                <a:gd name="T0" fmla="*/ 1 w 2"/>
                <a:gd name="T1" fmla="*/ 6 h 61"/>
                <a:gd name="T2" fmla="*/ 2 w 2"/>
                <a:gd name="T3" fmla="*/ 61 h 61"/>
                <a:gd name="T4" fmla="*/ 1 w 2"/>
                <a:gd name="T5" fmla="*/ 55 h 61"/>
                <a:gd name="T6" fmla="*/ 0 w 2"/>
                <a:gd name="T7" fmla="*/ 0 h 61"/>
                <a:gd name="T8" fmla="*/ 1 w 2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1">
                  <a:moveTo>
                    <a:pt x="1" y="6"/>
                  </a:moveTo>
                  <a:lnTo>
                    <a:pt x="2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" name="Freeform 150"/>
            <p:cNvSpPr>
              <a:spLocks/>
            </p:cNvSpPr>
            <p:nvPr/>
          </p:nvSpPr>
          <p:spPr bwMode="auto">
            <a:xfrm>
              <a:off x="13739004" y="-2349102"/>
              <a:ext cx="14288" cy="103188"/>
            </a:xfrm>
            <a:custGeom>
              <a:avLst/>
              <a:gdLst>
                <a:gd name="T0" fmla="*/ 8 w 9"/>
                <a:gd name="T1" fmla="*/ 0 h 65"/>
                <a:gd name="T2" fmla="*/ 9 w 9"/>
                <a:gd name="T3" fmla="*/ 55 h 65"/>
                <a:gd name="T4" fmla="*/ 2 w 9"/>
                <a:gd name="T5" fmla="*/ 65 h 65"/>
                <a:gd name="T6" fmla="*/ 0 w 9"/>
                <a:gd name="T7" fmla="*/ 10 h 65"/>
                <a:gd name="T8" fmla="*/ 8 w 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5">
                  <a:moveTo>
                    <a:pt x="8" y="0"/>
                  </a:moveTo>
                  <a:lnTo>
                    <a:pt x="9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" name="Freeform 151"/>
            <p:cNvSpPr>
              <a:spLocks/>
            </p:cNvSpPr>
            <p:nvPr/>
          </p:nvSpPr>
          <p:spPr bwMode="auto">
            <a:xfrm>
              <a:off x="14142229" y="-2361802"/>
              <a:ext cx="14288" cy="111125"/>
            </a:xfrm>
            <a:custGeom>
              <a:avLst/>
              <a:gdLst>
                <a:gd name="T0" fmla="*/ 7 w 9"/>
                <a:gd name="T1" fmla="*/ 0 h 70"/>
                <a:gd name="T2" fmla="*/ 9 w 9"/>
                <a:gd name="T3" fmla="*/ 56 h 70"/>
                <a:gd name="T4" fmla="*/ 1 w 9"/>
                <a:gd name="T5" fmla="*/ 70 h 70"/>
                <a:gd name="T6" fmla="*/ 0 w 9"/>
                <a:gd name="T7" fmla="*/ 15 h 70"/>
                <a:gd name="T8" fmla="*/ 7 w 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0">
                  <a:moveTo>
                    <a:pt x="7" y="0"/>
                  </a:moveTo>
                  <a:lnTo>
                    <a:pt x="9" y="56"/>
                  </a:lnTo>
                  <a:lnTo>
                    <a:pt x="1" y="70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" name="Freeform 152"/>
            <p:cNvSpPr>
              <a:spLocks/>
            </p:cNvSpPr>
            <p:nvPr/>
          </p:nvSpPr>
          <p:spPr bwMode="auto">
            <a:xfrm>
              <a:off x="13861241" y="-2325290"/>
              <a:ext cx="4763" cy="90488"/>
            </a:xfrm>
            <a:custGeom>
              <a:avLst/>
              <a:gdLst>
                <a:gd name="T0" fmla="*/ 1 w 3"/>
                <a:gd name="T1" fmla="*/ 1 h 57"/>
                <a:gd name="T2" fmla="*/ 3 w 3"/>
                <a:gd name="T3" fmla="*/ 57 h 57"/>
                <a:gd name="T4" fmla="*/ 2 w 3"/>
                <a:gd name="T5" fmla="*/ 55 h 57"/>
                <a:gd name="T6" fmla="*/ 0 w 3"/>
                <a:gd name="T7" fmla="*/ 0 h 57"/>
                <a:gd name="T8" fmla="*/ 1 w 3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7">
                  <a:moveTo>
                    <a:pt x="1" y="1"/>
                  </a:moveTo>
                  <a:lnTo>
                    <a:pt x="3" y="5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" name="Freeform 153"/>
            <p:cNvSpPr>
              <a:spLocks/>
            </p:cNvSpPr>
            <p:nvPr/>
          </p:nvSpPr>
          <p:spPr bwMode="auto">
            <a:xfrm>
              <a:off x="13821554" y="-2336402"/>
              <a:ext cx="4763" cy="104775"/>
            </a:xfrm>
            <a:custGeom>
              <a:avLst/>
              <a:gdLst>
                <a:gd name="T0" fmla="*/ 2 w 3"/>
                <a:gd name="T1" fmla="*/ 11 h 66"/>
                <a:gd name="T2" fmla="*/ 3 w 3"/>
                <a:gd name="T3" fmla="*/ 66 h 66"/>
                <a:gd name="T4" fmla="*/ 2 w 3"/>
                <a:gd name="T5" fmla="*/ 55 h 66"/>
                <a:gd name="T6" fmla="*/ 0 w 3"/>
                <a:gd name="T7" fmla="*/ 0 h 66"/>
                <a:gd name="T8" fmla="*/ 2 w 3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6">
                  <a:moveTo>
                    <a:pt x="2" y="11"/>
                  </a:moveTo>
                  <a:lnTo>
                    <a:pt x="3" y="6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" name="Freeform 154"/>
            <p:cNvSpPr>
              <a:spLocks/>
            </p:cNvSpPr>
            <p:nvPr/>
          </p:nvSpPr>
          <p:spPr bwMode="auto">
            <a:xfrm>
              <a:off x="13824729" y="-2318940"/>
              <a:ext cx="20638" cy="87313"/>
            </a:xfrm>
            <a:custGeom>
              <a:avLst/>
              <a:gdLst>
                <a:gd name="T0" fmla="*/ 11 w 13"/>
                <a:gd name="T1" fmla="*/ 0 h 55"/>
                <a:gd name="T2" fmla="*/ 13 w 13"/>
                <a:gd name="T3" fmla="*/ 55 h 55"/>
                <a:gd name="T4" fmla="*/ 1 w 13"/>
                <a:gd name="T5" fmla="*/ 55 h 55"/>
                <a:gd name="T6" fmla="*/ 0 w 13"/>
                <a:gd name="T7" fmla="*/ 0 h 55"/>
                <a:gd name="T8" fmla="*/ 11 w 1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5">
                  <a:moveTo>
                    <a:pt x="11" y="0"/>
                  </a:moveTo>
                  <a:lnTo>
                    <a:pt x="13" y="5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" name="Freeform 155"/>
            <p:cNvSpPr>
              <a:spLocks/>
            </p:cNvSpPr>
            <p:nvPr/>
          </p:nvSpPr>
          <p:spPr bwMode="auto">
            <a:xfrm>
              <a:off x="13842191" y="-2325290"/>
              <a:ext cx="22225" cy="93663"/>
            </a:xfrm>
            <a:custGeom>
              <a:avLst/>
              <a:gdLst>
                <a:gd name="T0" fmla="*/ 12 w 14"/>
                <a:gd name="T1" fmla="*/ 0 h 59"/>
                <a:gd name="T2" fmla="*/ 14 w 14"/>
                <a:gd name="T3" fmla="*/ 55 h 59"/>
                <a:gd name="T4" fmla="*/ 2 w 14"/>
                <a:gd name="T5" fmla="*/ 59 h 59"/>
                <a:gd name="T6" fmla="*/ 0 w 14"/>
                <a:gd name="T7" fmla="*/ 4 h 59"/>
                <a:gd name="T8" fmla="*/ 12 w 1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9">
                  <a:moveTo>
                    <a:pt x="12" y="0"/>
                  </a:moveTo>
                  <a:lnTo>
                    <a:pt x="14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" name="Freeform 156"/>
            <p:cNvSpPr>
              <a:spLocks/>
            </p:cNvSpPr>
            <p:nvPr/>
          </p:nvSpPr>
          <p:spPr bwMode="auto">
            <a:xfrm>
              <a:off x="14129529" y="-2337990"/>
              <a:ext cx="14288" cy="100013"/>
            </a:xfrm>
            <a:custGeom>
              <a:avLst/>
              <a:gdLst>
                <a:gd name="T0" fmla="*/ 8 w 9"/>
                <a:gd name="T1" fmla="*/ 0 h 63"/>
                <a:gd name="T2" fmla="*/ 9 w 9"/>
                <a:gd name="T3" fmla="*/ 55 h 63"/>
                <a:gd name="T4" fmla="*/ 2 w 9"/>
                <a:gd name="T5" fmla="*/ 63 h 63"/>
                <a:gd name="T6" fmla="*/ 0 w 9"/>
                <a:gd name="T7" fmla="*/ 8 h 63"/>
                <a:gd name="T8" fmla="*/ 8 w 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3">
                  <a:moveTo>
                    <a:pt x="8" y="0"/>
                  </a:moveTo>
                  <a:lnTo>
                    <a:pt x="9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" name="Freeform 157"/>
            <p:cNvSpPr>
              <a:spLocks/>
            </p:cNvSpPr>
            <p:nvPr/>
          </p:nvSpPr>
          <p:spPr bwMode="auto">
            <a:xfrm>
              <a:off x="14123179" y="-2325290"/>
              <a:ext cx="9525" cy="96838"/>
            </a:xfrm>
            <a:custGeom>
              <a:avLst/>
              <a:gdLst>
                <a:gd name="T0" fmla="*/ 4 w 6"/>
                <a:gd name="T1" fmla="*/ 0 h 61"/>
                <a:gd name="T2" fmla="*/ 6 w 6"/>
                <a:gd name="T3" fmla="*/ 55 h 61"/>
                <a:gd name="T4" fmla="*/ 1 w 6"/>
                <a:gd name="T5" fmla="*/ 61 h 61"/>
                <a:gd name="T6" fmla="*/ 0 w 6"/>
                <a:gd name="T7" fmla="*/ 6 h 61"/>
                <a:gd name="T8" fmla="*/ 4 w 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1">
                  <a:moveTo>
                    <a:pt x="4" y="0"/>
                  </a:moveTo>
                  <a:lnTo>
                    <a:pt x="6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" name="Freeform 158"/>
            <p:cNvSpPr>
              <a:spLocks/>
            </p:cNvSpPr>
            <p:nvPr/>
          </p:nvSpPr>
          <p:spPr bwMode="auto">
            <a:xfrm>
              <a:off x="13796154" y="-2322115"/>
              <a:ext cx="4763" cy="104775"/>
            </a:xfrm>
            <a:custGeom>
              <a:avLst/>
              <a:gdLst>
                <a:gd name="T0" fmla="*/ 2 w 3"/>
                <a:gd name="T1" fmla="*/ 0 h 66"/>
                <a:gd name="T2" fmla="*/ 3 w 3"/>
                <a:gd name="T3" fmla="*/ 55 h 66"/>
                <a:gd name="T4" fmla="*/ 2 w 3"/>
                <a:gd name="T5" fmla="*/ 66 h 66"/>
                <a:gd name="T6" fmla="*/ 0 w 3"/>
                <a:gd name="T7" fmla="*/ 11 h 66"/>
                <a:gd name="T8" fmla="*/ 2 w 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6">
                  <a:moveTo>
                    <a:pt x="2" y="0"/>
                  </a:moveTo>
                  <a:lnTo>
                    <a:pt x="3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" name="Freeform 159"/>
            <p:cNvSpPr>
              <a:spLocks/>
            </p:cNvSpPr>
            <p:nvPr/>
          </p:nvSpPr>
          <p:spPr bwMode="auto">
            <a:xfrm>
              <a:off x="14105716" y="-2315765"/>
              <a:ext cx="19050" cy="95250"/>
            </a:xfrm>
            <a:custGeom>
              <a:avLst/>
              <a:gdLst>
                <a:gd name="T0" fmla="*/ 11 w 12"/>
                <a:gd name="T1" fmla="*/ 0 h 60"/>
                <a:gd name="T2" fmla="*/ 12 w 12"/>
                <a:gd name="T3" fmla="*/ 55 h 60"/>
                <a:gd name="T4" fmla="*/ 2 w 12"/>
                <a:gd name="T5" fmla="*/ 60 h 60"/>
                <a:gd name="T6" fmla="*/ 0 w 12"/>
                <a:gd name="T7" fmla="*/ 4 h 60"/>
                <a:gd name="T8" fmla="*/ 11 w 1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0">
                  <a:moveTo>
                    <a:pt x="11" y="0"/>
                  </a:moveTo>
                  <a:lnTo>
                    <a:pt x="12" y="55"/>
                  </a:lnTo>
                  <a:lnTo>
                    <a:pt x="2" y="60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" name="Freeform 160"/>
            <p:cNvSpPr>
              <a:spLocks/>
            </p:cNvSpPr>
            <p:nvPr/>
          </p:nvSpPr>
          <p:spPr bwMode="auto">
            <a:xfrm>
              <a:off x="14177154" y="-2320527"/>
              <a:ext cx="6350" cy="100013"/>
            </a:xfrm>
            <a:custGeom>
              <a:avLst/>
              <a:gdLst>
                <a:gd name="T0" fmla="*/ 3 w 4"/>
                <a:gd name="T1" fmla="*/ 8 h 63"/>
                <a:gd name="T2" fmla="*/ 4 w 4"/>
                <a:gd name="T3" fmla="*/ 63 h 63"/>
                <a:gd name="T4" fmla="*/ 2 w 4"/>
                <a:gd name="T5" fmla="*/ 55 h 63"/>
                <a:gd name="T6" fmla="*/ 0 w 4"/>
                <a:gd name="T7" fmla="*/ 0 h 63"/>
                <a:gd name="T8" fmla="*/ 3 w 4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3" y="8"/>
                  </a:moveTo>
                  <a:lnTo>
                    <a:pt x="4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" name="Freeform 161"/>
            <p:cNvSpPr>
              <a:spLocks/>
            </p:cNvSpPr>
            <p:nvPr/>
          </p:nvSpPr>
          <p:spPr bwMode="auto">
            <a:xfrm>
              <a:off x="14096191" y="-2309415"/>
              <a:ext cx="12700" cy="96838"/>
            </a:xfrm>
            <a:custGeom>
              <a:avLst/>
              <a:gdLst>
                <a:gd name="T0" fmla="*/ 6 w 8"/>
                <a:gd name="T1" fmla="*/ 0 h 61"/>
                <a:gd name="T2" fmla="*/ 8 w 8"/>
                <a:gd name="T3" fmla="*/ 56 h 61"/>
                <a:gd name="T4" fmla="*/ 2 w 8"/>
                <a:gd name="T5" fmla="*/ 61 h 61"/>
                <a:gd name="T6" fmla="*/ 0 w 8"/>
                <a:gd name="T7" fmla="*/ 6 h 61"/>
                <a:gd name="T8" fmla="*/ 6 w 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1">
                  <a:moveTo>
                    <a:pt x="6" y="0"/>
                  </a:moveTo>
                  <a:lnTo>
                    <a:pt x="8" y="56"/>
                  </a:lnTo>
                  <a:lnTo>
                    <a:pt x="2" y="61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" name="Freeform 162"/>
            <p:cNvSpPr>
              <a:spLocks/>
            </p:cNvSpPr>
            <p:nvPr/>
          </p:nvSpPr>
          <p:spPr bwMode="auto">
            <a:xfrm>
              <a:off x="13796154" y="-2304652"/>
              <a:ext cx="3175" cy="103188"/>
            </a:xfrm>
            <a:custGeom>
              <a:avLst/>
              <a:gdLst>
                <a:gd name="T0" fmla="*/ 0 w 2"/>
                <a:gd name="T1" fmla="*/ 0 h 65"/>
                <a:gd name="T2" fmla="*/ 2 w 2"/>
                <a:gd name="T3" fmla="*/ 55 h 65"/>
                <a:gd name="T4" fmla="*/ 2 w 2"/>
                <a:gd name="T5" fmla="*/ 65 h 65"/>
                <a:gd name="T6" fmla="*/ 0 w 2"/>
                <a:gd name="T7" fmla="*/ 10 h 65"/>
                <a:gd name="T8" fmla="*/ 0 w 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5">
                  <a:moveTo>
                    <a:pt x="0" y="0"/>
                  </a:moveTo>
                  <a:lnTo>
                    <a:pt x="2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" name="Freeform 163"/>
            <p:cNvSpPr>
              <a:spLocks/>
            </p:cNvSpPr>
            <p:nvPr/>
          </p:nvSpPr>
          <p:spPr bwMode="auto">
            <a:xfrm>
              <a:off x="13821554" y="-2293540"/>
              <a:ext cx="19050" cy="103188"/>
            </a:xfrm>
            <a:custGeom>
              <a:avLst/>
              <a:gdLst>
                <a:gd name="T0" fmla="*/ 10 w 12"/>
                <a:gd name="T1" fmla="*/ 9 h 65"/>
                <a:gd name="T2" fmla="*/ 12 w 12"/>
                <a:gd name="T3" fmla="*/ 65 h 65"/>
                <a:gd name="T4" fmla="*/ 2 w 12"/>
                <a:gd name="T5" fmla="*/ 55 h 65"/>
                <a:gd name="T6" fmla="*/ 0 w 12"/>
                <a:gd name="T7" fmla="*/ 0 h 65"/>
                <a:gd name="T8" fmla="*/ 10 w 12"/>
                <a:gd name="T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5">
                  <a:moveTo>
                    <a:pt x="10" y="9"/>
                  </a:moveTo>
                  <a:lnTo>
                    <a:pt x="12" y="6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" name="Freeform 164"/>
            <p:cNvSpPr>
              <a:spLocks/>
            </p:cNvSpPr>
            <p:nvPr/>
          </p:nvSpPr>
          <p:spPr bwMode="auto">
            <a:xfrm>
              <a:off x="14096191" y="-2299890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" name="Freeform 165"/>
            <p:cNvSpPr>
              <a:spLocks/>
            </p:cNvSpPr>
            <p:nvPr/>
          </p:nvSpPr>
          <p:spPr bwMode="auto">
            <a:xfrm>
              <a:off x="14094604" y="-2298302"/>
              <a:ext cx="4763" cy="90488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7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" name="Freeform 166"/>
            <p:cNvSpPr>
              <a:spLocks/>
            </p:cNvSpPr>
            <p:nvPr/>
          </p:nvSpPr>
          <p:spPr bwMode="auto">
            <a:xfrm>
              <a:off x="14094604" y="-2295127"/>
              <a:ext cx="3175" cy="88900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7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" name="Freeform 167"/>
            <p:cNvSpPr>
              <a:spLocks/>
            </p:cNvSpPr>
            <p:nvPr/>
          </p:nvSpPr>
          <p:spPr bwMode="auto">
            <a:xfrm>
              <a:off x="14091429" y="-2293540"/>
              <a:ext cx="4763" cy="90488"/>
            </a:xfrm>
            <a:custGeom>
              <a:avLst/>
              <a:gdLst>
                <a:gd name="T0" fmla="*/ 2 w 4"/>
                <a:gd name="T1" fmla="*/ 0 h 69"/>
                <a:gd name="T2" fmla="*/ 4 w 4"/>
                <a:gd name="T3" fmla="*/ 67 h 69"/>
                <a:gd name="T4" fmla="*/ 2 w 4"/>
                <a:gd name="T5" fmla="*/ 69 h 69"/>
                <a:gd name="T6" fmla="*/ 0 w 4"/>
                <a:gd name="T7" fmla="*/ 2 h 69"/>
                <a:gd name="T8" fmla="*/ 2 w 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8"/>
                    <a:pt x="2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" name="Freeform 168"/>
            <p:cNvSpPr>
              <a:spLocks/>
            </p:cNvSpPr>
            <p:nvPr/>
          </p:nvSpPr>
          <p:spPr bwMode="auto">
            <a:xfrm>
              <a:off x="14088254" y="-2290365"/>
              <a:ext cx="6350" cy="90488"/>
            </a:xfrm>
            <a:custGeom>
              <a:avLst/>
              <a:gdLst>
                <a:gd name="T0" fmla="*/ 3 w 5"/>
                <a:gd name="T1" fmla="*/ 0 h 69"/>
                <a:gd name="T2" fmla="*/ 5 w 5"/>
                <a:gd name="T3" fmla="*/ 67 h 69"/>
                <a:gd name="T4" fmla="*/ 2 w 5"/>
                <a:gd name="T5" fmla="*/ 69 h 69"/>
                <a:gd name="T6" fmla="*/ 0 w 5"/>
                <a:gd name="T7" fmla="*/ 2 h 69"/>
                <a:gd name="T8" fmla="*/ 3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3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" name="Freeform 169"/>
            <p:cNvSpPr>
              <a:spLocks/>
            </p:cNvSpPr>
            <p:nvPr/>
          </p:nvSpPr>
          <p:spPr bwMode="auto">
            <a:xfrm>
              <a:off x="14080316" y="-2287190"/>
              <a:ext cx="9525" cy="88900"/>
            </a:xfrm>
            <a:custGeom>
              <a:avLst/>
              <a:gdLst>
                <a:gd name="T0" fmla="*/ 6 w 8"/>
                <a:gd name="T1" fmla="*/ 0 h 69"/>
                <a:gd name="T2" fmla="*/ 8 w 8"/>
                <a:gd name="T3" fmla="*/ 67 h 69"/>
                <a:gd name="T4" fmla="*/ 2 w 8"/>
                <a:gd name="T5" fmla="*/ 69 h 69"/>
                <a:gd name="T6" fmla="*/ 0 w 8"/>
                <a:gd name="T7" fmla="*/ 2 h 69"/>
                <a:gd name="T8" fmla="*/ 6 w 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9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8"/>
                    <a:pt x="4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1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" name="Freeform 170"/>
            <p:cNvSpPr>
              <a:spLocks/>
            </p:cNvSpPr>
            <p:nvPr/>
          </p:nvSpPr>
          <p:spPr bwMode="auto">
            <a:xfrm>
              <a:off x="14077141" y="-2285602"/>
              <a:ext cx="6350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2 w 4"/>
                <a:gd name="T5" fmla="*/ 68 h 68"/>
                <a:gd name="T6" fmla="*/ 0 w 4"/>
                <a:gd name="T7" fmla="*/ 1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" name="Freeform 171"/>
            <p:cNvSpPr>
              <a:spLocks/>
            </p:cNvSpPr>
            <p:nvPr/>
          </p:nvSpPr>
          <p:spPr bwMode="auto">
            <a:xfrm>
              <a:off x="14072379" y="-2284015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5 w 6"/>
                <a:gd name="T5" fmla="*/ 67 h 68"/>
                <a:gd name="T6" fmla="*/ 2 w 6"/>
                <a:gd name="T7" fmla="*/ 68 h 68"/>
                <a:gd name="T8" fmla="*/ 0 w 6"/>
                <a:gd name="T9" fmla="*/ 1 h 68"/>
                <a:gd name="T10" fmla="*/ 3 w 6"/>
                <a:gd name="T11" fmla="*/ 0 h 68"/>
                <a:gd name="T12" fmla="*/ 4 w 6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5" y="67"/>
                    <a:pt x="5" y="67"/>
                  </a:cubicBezTo>
                  <a:cubicBezTo>
                    <a:pt x="4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" name="Freeform 172"/>
            <p:cNvSpPr>
              <a:spLocks/>
            </p:cNvSpPr>
            <p:nvPr/>
          </p:nvSpPr>
          <p:spPr bwMode="auto">
            <a:xfrm>
              <a:off x="14043804" y="-2282427"/>
              <a:ext cx="31750" cy="92075"/>
            </a:xfrm>
            <a:custGeom>
              <a:avLst/>
              <a:gdLst>
                <a:gd name="T0" fmla="*/ 23 w 25"/>
                <a:gd name="T1" fmla="*/ 0 h 71"/>
                <a:gd name="T2" fmla="*/ 25 w 25"/>
                <a:gd name="T3" fmla="*/ 67 h 71"/>
                <a:gd name="T4" fmla="*/ 2 w 25"/>
                <a:gd name="T5" fmla="*/ 71 h 71"/>
                <a:gd name="T6" fmla="*/ 0 w 25"/>
                <a:gd name="T7" fmla="*/ 4 h 71"/>
                <a:gd name="T8" fmla="*/ 23 w 25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1">
                  <a:moveTo>
                    <a:pt x="23" y="0"/>
                  </a:moveTo>
                  <a:cubicBezTo>
                    <a:pt x="25" y="67"/>
                    <a:pt x="25" y="67"/>
                    <a:pt x="25" y="67"/>
                  </a:cubicBezTo>
                  <a:cubicBezTo>
                    <a:pt x="14" y="69"/>
                    <a:pt x="2" y="71"/>
                    <a:pt x="2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2"/>
                    <a:pt x="2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" name="Freeform 173"/>
            <p:cNvSpPr>
              <a:spLocks/>
            </p:cNvSpPr>
            <p:nvPr/>
          </p:nvSpPr>
          <p:spPr bwMode="auto">
            <a:xfrm>
              <a:off x="14010466" y="-2277665"/>
              <a:ext cx="36513" cy="88900"/>
            </a:xfrm>
            <a:custGeom>
              <a:avLst/>
              <a:gdLst>
                <a:gd name="T0" fmla="*/ 21 w 23"/>
                <a:gd name="T1" fmla="*/ 0 h 56"/>
                <a:gd name="T2" fmla="*/ 23 w 23"/>
                <a:gd name="T3" fmla="*/ 55 h 56"/>
                <a:gd name="T4" fmla="*/ 1 w 23"/>
                <a:gd name="T5" fmla="*/ 56 h 56"/>
                <a:gd name="T6" fmla="*/ 0 w 23"/>
                <a:gd name="T7" fmla="*/ 1 h 56"/>
                <a:gd name="T8" fmla="*/ 21 w 23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1" y="0"/>
                  </a:moveTo>
                  <a:lnTo>
                    <a:pt x="23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" name="Freeform 174"/>
            <p:cNvSpPr>
              <a:spLocks/>
            </p:cNvSpPr>
            <p:nvPr/>
          </p:nvSpPr>
          <p:spPr bwMode="auto">
            <a:xfrm>
              <a:off x="13994591" y="-2279252"/>
              <a:ext cx="17463" cy="90488"/>
            </a:xfrm>
            <a:custGeom>
              <a:avLst/>
              <a:gdLst>
                <a:gd name="T0" fmla="*/ 10 w 11"/>
                <a:gd name="T1" fmla="*/ 2 h 57"/>
                <a:gd name="T2" fmla="*/ 11 w 11"/>
                <a:gd name="T3" fmla="*/ 57 h 57"/>
                <a:gd name="T4" fmla="*/ 2 w 11"/>
                <a:gd name="T5" fmla="*/ 56 h 57"/>
                <a:gd name="T6" fmla="*/ 0 w 11"/>
                <a:gd name="T7" fmla="*/ 0 h 57"/>
                <a:gd name="T8" fmla="*/ 10 w 11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7">
                  <a:moveTo>
                    <a:pt x="10" y="2"/>
                  </a:moveTo>
                  <a:lnTo>
                    <a:pt x="11" y="57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" name="Freeform 175"/>
            <p:cNvSpPr>
              <a:spLocks/>
            </p:cNvSpPr>
            <p:nvPr/>
          </p:nvSpPr>
          <p:spPr bwMode="auto">
            <a:xfrm>
              <a:off x="13991416" y="-2279252"/>
              <a:ext cx="6350" cy="95250"/>
            </a:xfrm>
            <a:custGeom>
              <a:avLst/>
              <a:gdLst>
                <a:gd name="T0" fmla="*/ 2 w 4"/>
                <a:gd name="T1" fmla="*/ 0 h 60"/>
                <a:gd name="T2" fmla="*/ 4 w 4"/>
                <a:gd name="T3" fmla="*/ 56 h 60"/>
                <a:gd name="T4" fmla="*/ 2 w 4"/>
                <a:gd name="T5" fmla="*/ 60 h 60"/>
                <a:gd name="T6" fmla="*/ 0 w 4"/>
                <a:gd name="T7" fmla="*/ 4 h 60"/>
                <a:gd name="T8" fmla="*/ 2 w 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0">
                  <a:moveTo>
                    <a:pt x="2" y="0"/>
                  </a:moveTo>
                  <a:lnTo>
                    <a:pt x="4" y="56"/>
                  </a:lnTo>
                  <a:lnTo>
                    <a:pt x="2" y="6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" name="Freeform 176"/>
            <p:cNvSpPr>
              <a:spLocks/>
            </p:cNvSpPr>
            <p:nvPr/>
          </p:nvSpPr>
          <p:spPr bwMode="auto">
            <a:xfrm>
              <a:off x="13837429" y="-2279252"/>
              <a:ext cx="6350" cy="100013"/>
            </a:xfrm>
            <a:custGeom>
              <a:avLst/>
              <a:gdLst>
                <a:gd name="T0" fmla="*/ 3 w 4"/>
                <a:gd name="T1" fmla="*/ 8 h 63"/>
                <a:gd name="T2" fmla="*/ 4 w 4"/>
                <a:gd name="T3" fmla="*/ 63 h 63"/>
                <a:gd name="T4" fmla="*/ 2 w 4"/>
                <a:gd name="T5" fmla="*/ 56 h 63"/>
                <a:gd name="T6" fmla="*/ 0 w 4"/>
                <a:gd name="T7" fmla="*/ 0 h 63"/>
                <a:gd name="T8" fmla="*/ 3 w 4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3" y="8"/>
                  </a:moveTo>
                  <a:lnTo>
                    <a:pt x="4" y="63"/>
                  </a:lnTo>
                  <a:lnTo>
                    <a:pt x="2" y="56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" name="Freeform 177"/>
            <p:cNvSpPr>
              <a:spLocks/>
            </p:cNvSpPr>
            <p:nvPr/>
          </p:nvSpPr>
          <p:spPr bwMode="auto">
            <a:xfrm>
              <a:off x="13908866" y="-2268140"/>
              <a:ext cx="15875" cy="90488"/>
            </a:xfrm>
            <a:custGeom>
              <a:avLst/>
              <a:gdLst>
                <a:gd name="T0" fmla="*/ 8 w 10"/>
                <a:gd name="T1" fmla="*/ 0 h 57"/>
                <a:gd name="T2" fmla="*/ 10 w 10"/>
                <a:gd name="T3" fmla="*/ 55 h 57"/>
                <a:gd name="T4" fmla="*/ 2 w 10"/>
                <a:gd name="T5" fmla="*/ 57 h 57"/>
                <a:gd name="T6" fmla="*/ 0 w 10"/>
                <a:gd name="T7" fmla="*/ 2 h 57"/>
                <a:gd name="T8" fmla="*/ 8 w 1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7">
                  <a:moveTo>
                    <a:pt x="8" y="0"/>
                  </a:moveTo>
                  <a:lnTo>
                    <a:pt x="10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" name="Freeform 178"/>
            <p:cNvSpPr>
              <a:spLocks/>
            </p:cNvSpPr>
            <p:nvPr/>
          </p:nvSpPr>
          <p:spPr bwMode="auto">
            <a:xfrm>
              <a:off x="13877116" y="-2264965"/>
              <a:ext cx="34925" cy="88900"/>
            </a:xfrm>
            <a:custGeom>
              <a:avLst/>
              <a:gdLst>
                <a:gd name="T0" fmla="*/ 20 w 22"/>
                <a:gd name="T1" fmla="*/ 0 h 56"/>
                <a:gd name="T2" fmla="*/ 22 w 22"/>
                <a:gd name="T3" fmla="*/ 55 h 56"/>
                <a:gd name="T4" fmla="*/ 2 w 22"/>
                <a:gd name="T5" fmla="*/ 56 h 56"/>
                <a:gd name="T6" fmla="*/ 0 w 22"/>
                <a:gd name="T7" fmla="*/ 1 h 56"/>
                <a:gd name="T8" fmla="*/ 20 w 2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0" y="0"/>
                  </a:moveTo>
                  <a:lnTo>
                    <a:pt x="22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" name="Freeform 179"/>
            <p:cNvSpPr>
              <a:spLocks/>
            </p:cNvSpPr>
            <p:nvPr/>
          </p:nvSpPr>
          <p:spPr bwMode="auto">
            <a:xfrm>
              <a:off x="13842191" y="-2266552"/>
              <a:ext cx="20638" cy="92075"/>
            </a:xfrm>
            <a:custGeom>
              <a:avLst/>
              <a:gdLst>
                <a:gd name="T0" fmla="*/ 11 w 13"/>
                <a:gd name="T1" fmla="*/ 3 h 58"/>
                <a:gd name="T2" fmla="*/ 13 w 13"/>
                <a:gd name="T3" fmla="*/ 58 h 58"/>
                <a:gd name="T4" fmla="*/ 1 w 13"/>
                <a:gd name="T5" fmla="*/ 55 h 58"/>
                <a:gd name="T6" fmla="*/ 0 w 13"/>
                <a:gd name="T7" fmla="*/ 0 h 58"/>
                <a:gd name="T8" fmla="*/ 11 w 13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8">
                  <a:moveTo>
                    <a:pt x="11" y="3"/>
                  </a:moveTo>
                  <a:lnTo>
                    <a:pt x="13" y="5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" name="Freeform 180"/>
            <p:cNvSpPr>
              <a:spLocks/>
            </p:cNvSpPr>
            <p:nvPr/>
          </p:nvSpPr>
          <p:spPr bwMode="auto">
            <a:xfrm>
              <a:off x="13950141" y="-2264965"/>
              <a:ext cx="14288" cy="88900"/>
            </a:xfrm>
            <a:custGeom>
              <a:avLst/>
              <a:gdLst>
                <a:gd name="T0" fmla="*/ 7 w 9"/>
                <a:gd name="T1" fmla="*/ 0 h 56"/>
                <a:gd name="T2" fmla="*/ 9 w 9"/>
                <a:gd name="T3" fmla="*/ 56 h 56"/>
                <a:gd name="T4" fmla="*/ 1 w 9"/>
                <a:gd name="T5" fmla="*/ 56 h 56"/>
                <a:gd name="T6" fmla="*/ 0 w 9"/>
                <a:gd name="T7" fmla="*/ 0 h 56"/>
                <a:gd name="T8" fmla="*/ 7 w 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6">
                  <a:moveTo>
                    <a:pt x="7" y="0"/>
                  </a:moveTo>
                  <a:lnTo>
                    <a:pt x="9" y="56"/>
                  </a:lnTo>
                  <a:lnTo>
                    <a:pt x="1" y="5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" name="Freeform 181"/>
            <p:cNvSpPr>
              <a:spLocks/>
            </p:cNvSpPr>
            <p:nvPr/>
          </p:nvSpPr>
          <p:spPr bwMode="auto">
            <a:xfrm>
              <a:off x="13921566" y="-2268140"/>
              <a:ext cx="30163" cy="92075"/>
            </a:xfrm>
            <a:custGeom>
              <a:avLst/>
              <a:gdLst>
                <a:gd name="T0" fmla="*/ 18 w 19"/>
                <a:gd name="T1" fmla="*/ 2 h 58"/>
                <a:gd name="T2" fmla="*/ 19 w 19"/>
                <a:gd name="T3" fmla="*/ 58 h 58"/>
                <a:gd name="T4" fmla="*/ 2 w 19"/>
                <a:gd name="T5" fmla="*/ 55 h 58"/>
                <a:gd name="T6" fmla="*/ 0 w 19"/>
                <a:gd name="T7" fmla="*/ 0 h 58"/>
                <a:gd name="T8" fmla="*/ 18 w 19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8">
                  <a:moveTo>
                    <a:pt x="18" y="2"/>
                  </a:moveTo>
                  <a:lnTo>
                    <a:pt x="19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" name="Freeform 182"/>
            <p:cNvSpPr>
              <a:spLocks/>
            </p:cNvSpPr>
            <p:nvPr/>
          </p:nvSpPr>
          <p:spPr bwMode="auto">
            <a:xfrm>
              <a:off x="13961254" y="-2264965"/>
              <a:ext cx="17463" cy="88900"/>
            </a:xfrm>
            <a:custGeom>
              <a:avLst/>
              <a:gdLst>
                <a:gd name="T0" fmla="*/ 10 w 11"/>
                <a:gd name="T1" fmla="*/ 0 h 56"/>
                <a:gd name="T2" fmla="*/ 11 w 11"/>
                <a:gd name="T3" fmla="*/ 56 h 56"/>
                <a:gd name="T4" fmla="*/ 2 w 11"/>
                <a:gd name="T5" fmla="*/ 56 h 56"/>
                <a:gd name="T6" fmla="*/ 0 w 11"/>
                <a:gd name="T7" fmla="*/ 0 h 56"/>
                <a:gd name="T8" fmla="*/ 10 w 1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6">
                  <a:moveTo>
                    <a:pt x="10" y="0"/>
                  </a:moveTo>
                  <a:lnTo>
                    <a:pt x="11" y="56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" name="Freeform 183"/>
            <p:cNvSpPr>
              <a:spLocks/>
            </p:cNvSpPr>
            <p:nvPr/>
          </p:nvSpPr>
          <p:spPr bwMode="auto">
            <a:xfrm>
              <a:off x="13977129" y="-2272902"/>
              <a:ext cx="17463" cy="96838"/>
            </a:xfrm>
            <a:custGeom>
              <a:avLst/>
              <a:gdLst>
                <a:gd name="T0" fmla="*/ 9 w 11"/>
                <a:gd name="T1" fmla="*/ 0 h 61"/>
                <a:gd name="T2" fmla="*/ 11 w 11"/>
                <a:gd name="T3" fmla="*/ 56 h 61"/>
                <a:gd name="T4" fmla="*/ 1 w 11"/>
                <a:gd name="T5" fmla="*/ 61 h 61"/>
                <a:gd name="T6" fmla="*/ 0 w 11"/>
                <a:gd name="T7" fmla="*/ 5 h 61"/>
                <a:gd name="T8" fmla="*/ 9 w 1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1">
                  <a:moveTo>
                    <a:pt x="9" y="0"/>
                  </a:moveTo>
                  <a:lnTo>
                    <a:pt x="11" y="56"/>
                  </a:lnTo>
                  <a:lnTo>
                    <a:pt x="1" y="6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" name="Freeform 184"/>
            <p:cNvSpPr>
              <a:spLocks/>
            </p:cNvSpPr>
            <p:nvPr/>
          </p:nvSpPr>
          <p:spPr bwMode="auto">
            <a:xfrm>
              <a:off x="13859654" y="-2261790"/>
              <a:ext cx="7938" cy="88900"/>
            </a:xfrm>
            <a:custGeom>
              <a:avLst/>
              <a:gdLst>
                <a:gd name="T0" fmla="*/ 4 w 5"/>
                <a:gd name="T1" fmla="*/ 1 h 56"/>
                <a:gd name="T2" fmla="*/ 5 w 5"/>
                <a:gd name="T3" fmla="*/ 56 h 56"/>
                <a:gd name="T4" fmla="*/ 2 w 5"/>
                <a:gd name="T5" fmla="*/ 55 h 56"/>
                <a:gd name="T6" fmla="*/ 0 w 5"/>
                <a:gd name="T7" fmla="*/ 0 h 56"/>
                <a:gd name="T8" fmla="*/ 4 w 5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6">
                  <a:moveTo>
                    <a:pt x="4" y="1"/>
                  </a:moveTo>
                  <a:lnTo>
                    <a:pt x="5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1" name="Freeform 185"/>
            <p:cNvSpPr>
              <a:spLocks/>
            </p:cNvSpPr>
            <p:nvPr/>
          </p:nvSpPr>
          <p:spPr bwMode="auto">
            <a:xfrm>
              <a:off x="13866004" y="-2263377"/>
              <a:ext cx="14288" cy="90488"/>
            </a:xfrm>
            <a:custGeom>
              <a:avLst/>
              <a:gdLst>
                <a:gd name="T0" fmla="*/ 7 w 9"/>
                <a:gd name="T1" fmla="*/ 0 h 57"/>
                <a:gd name="T2" fmla="*/ 9 w 9"/>
                <a:gd name="T3" fmla="*/ 55 h 57"/>
                <a:gd name="T4" fmla="*/ 1 w 9"/>
                <a:gd name="T5" fmla="*/ 57 h 57"/>
                <a:gd name="T6" fmla="*/ 0 w 9"/>
                <a:gd name="T7" fmla="*/ 2 h 57"/>
                <a:gd name="T8" fmla="*/ 7 w 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7">
                  <a:moveTo>
                    <a:pt x="7" y="0"/>
                  </a:moveTo>
                  <a:lnTo>
                    <a:pt x="9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2" name="Freeform 186"/>
            <p:cNvSpPr>
              <a:spLocks/>
            </p:cNvSpPr>
            <p:nvPr/>
          </p:nvSpPr>
          <p:spPr bwMode="auto">
            <a:xfrm>
              <a:off x="13821554" y="-2393552"/>
              <a:ext cx="341313" cy="133350"/>
            </a:xfrm>
            <a:custGeom>
              <a:avLst/>
              <a:gdLst>
                <a:gd name="T0" fmla="*/ 53 w 273"/>
                <a:gd name="T1" fmla="*/ 0 h 102"/>
                <a:gd name="T2" fmla="*/ 73 w 273"/>
                <a:gd name="T3" fmla="*/ 0 h 102"/>
                <a:gd name="T4" fmla="*/ 102 w 273"/>
                <a:gd name="T5" fmla="*/ 4 h 102"/>
                <a:gd name="T6" fmla="*/ 131 w 273"/>
                <a:gd name="T7" fmla="*/ 8 h 102"/>
                <a:gd name="T8" fmla="*/ 163 w 273"/>
                <a:gd name="T9" fmla="*/ 7 h 102"/>
                <a:gd name="T10" fmla="*/ 187 w 273"/>
                <a:gd name="T11" fmla="*/ 3 h 102"/>
                <a:gd name="T12" fmla="*/ 190 w 273"/>
                <a:gd name="T13" fmla="*/ 3 h 102"/>
                <a:gd name="T14" fmla="*/ 227 w 273"/>
                <a:gd name="T15" fmla="*/ 8 h 102"/>
                <a:gd name="T16" fmla="*/ 266 w 273"/>
                <a:gd name="T17" fmla="*/ 12 h 102"/>
                <a:gd name="T18" fmla="*/ 273 w 273"/>
                <a:gd name="T19" fmla="*/ 12 h 102"/>
                <a:gd name="T20" fmla="*/ 273 w 273"/>
                <a:gd name="T21" fmla="*/ 17 h 102"/>
                <a:gd name="T22" fmla="*/ 266 w 273"/>
                <a:gd name="T23" fmla="*/ 24 h 102"/>
                <a:gd name="T24" fmla="*/ 256 w 273"/>
                <a:gd name="T25" fmla="*/ 42 h 102"/>
                <a:gd name="T26" fmla="*/ 247 w 273"/>
                <a:gd name="T27" fmla="*/ 52 h 102"/>
                <a:gd name="T28" fmla="*/ 241 w 273"/>
                <a:gd name="T29" fmla="*/ 59 h 102"/>
                <a:gd name="T30" fmla="*/ 228 w 273"/>
                <a:gd name="T31" fmla="*/ 65 h 102"/>
                <a:gd name="T32" fmla="*/ 220 w 273"/>
                <a:gd name="T33" fmla="*/ 72 h 102"/>
                <a:gd name="T34" fmla="*/ 204 w 273"/>
                <a:gd name="T35" fmla="*/ 84 h 102"/>
                <a:gd name="T36" fmla="*/ 178 w 273"/>
                <a:gd name="T37" fmla="*/ 89 h 102"/>
                <a:gd name="T38" fmla="*/ 151 w 273"/>
                <a:gd name="T39" fmla="*/ 90 h 102"/>
                <a:gd name="T40" fmla="*/ 139 w 273"/>
                <a:gd name="T41" fmla="*/ 88 h 102"/>
                <a:gd name="T42" fmla="*/ 136 w 273"/>
                <a:gd name="T43" fmla="*/ 92 h 102"/>
                <a:gd name="T44" fmla="*/ 124 w 273"/>
                <a:gd name="T45" fmla="*/ 99 h 102"/>
                <a:gd name="T46" fmla="*/ 112 w 273"/>
                <a:gd name="T47" fmla="*/ 99 h 102"/>
                <a:gd name="T48" fmla="*/ 103 w 273"/>
                <a:gd name="T49" fmla="*/ 99 h 102"/>
                <a:gd name="T50" fmla="*/ 80 w 273"/>
                <a:gd name="T51" fmla="*/ 96 h 102"/>
                <a:gd name="T52" fmla="*/ 70 w 273"/>
                <a:gd name="T53" fmla="*/ 98 h 102"/>
                <a:gd name="T54" fmla="*/ 45 w 273"/>
                <a:gd name="T55" fmla="*/ 100 h 102"/>
                <a:gd name="T56" fmla="*/ 35 w 273"/>
                <a:gd name="T57" fmla="*/ 102 h 102"/>
                <a:gd name="T58" fmla="*/ 31 w 273"/>
                <a:gd name="T59" fmla="*/ 101 h 102"/>
                <a:gd name="T60" fmla="*/ 16 w 273"/>
                <a:gd name="T61" fmla="*/ 97 h 102"/>
                <a:gd name="T62" fmla="*/ 13 w 273"/>
                <a:gd name="T63" fmla="*/ 88 h 102"/>
                <a:gd name="T64" fmla="*/ 0 w 273"/>
                <a:gd name="T65" fmla="*/ 77 h 102"/>
                <a:gd name="T66" fmla="*/ 1 w 273"/>
                <a:gd name="T67" fmla="*/ 62 h 102"/>
                <a:gd name="T68" fmla="*/ 13 w 273"/>
                <a:gd name="T69" fmla="*/ 62 h 102"/>
                <a:gd name="T70" fmla="*/ 25 w 273"/>
                <a:gd name="T71" fmla="*/ 61 h 102"/>
                <a:gd name="T72" fmla="*/ 27 w 273"/>
                <a:gd name="T73" fmla="*/ 59 h 102"/>
                <a:gd name="T74" fmla="*/ 33 w 273"/>
                <a:gd name="T75" fmla="*/ 54 h 102"/>
                <a:gd name="T76" fmla="*/ 32 w 273"/>
                <a:gd name="T77" fmla="*/ 52 h 102"/>
                <a:gd name="T78" fmla="*/ 17 w 273"/>
                <a:gd name="T79" fmla="*/ 57 h 102"/>
                <a:gd name="T80" fmla="*/ 2 w 273"/>
                <a:gd name="T81" fmla="*/ 57 h 102"/>
                <a:gd name="T82" fmla="*/ 0 w 273"/>
                <a:gd name="T83" fmla="*/ 44 h 102"/>
                <a:gd name="T84" fmla="*/ 3 w 273"/>
                <a:gd name="T85" fmla="*/ 39 h 102"/>
                <a:gd name="T86" fmla="*/ 1 w 273"/>
                <a:gd name="T87" fmla="*/ 31 h 102"/>
                <a:gd name="T88" fmla="*/ 8 w 273"/>
                <a:gd name="T89" fmla="*/ 29 h 102"/>
                <a:gd name="T90" fmla="*/ 18 w 273"/>
                <a:gd name="T91" fmla="*/ 33 h 102"/>
                <a:gd name="T92" fmla="*/ 31 w 273"/>
                <a:gd name="T93" fmla="*/ 35 h 102"/>
                <a:gd name="T94" fmla="*/ 28 w 273"/>
                <a:gd name="T95" fmla="*/ 32 h 102"/>
                <a:gd name="T96" fmla="*/ 12 w 273"/>
                <a:gd name="T97" fmla="*/ 26 h 102"/>
                <a:gd name="T98" fmla="*/ 15 w 273"/>
                <a:gd name="T99" fmla="*/ 12 h 102"/>
                <a:gd name="T100" fmla="*/ 31 w 273"/>
                <a:gd name="T101" fmla="*/ 3 h 102"/>
                <a:gd name="T102" fmla="*/ 53 w 273"/>
                <a:gd name="T10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3" h="102">
                  <a:moveTo>
                    <a:pt x="5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64" y="7"/>
                    <a:pt x="174" y="3"/>
                    <a:pt x="187" y="3"/>
                  </a:cubicBezTo>
                  <a:cubicBezTo>
                    <a:pt x="188" y="3"/>
                    <a:pt x="189" y="3"/>
                    <a:pt x="190" y="3"/>
                  </a:cubicBezTo>
                  <a:cubicBezTo>
                    <a:pt x="204" y="4"/>
                    <a:pt x="226" y="8"/>
                    <a:pt x="227" y="8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73" y="12"/>
                    <a:pt x="273" y="12"/>
                    <a:pt x="273" y="12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17" y="82"/>
                    <a:pt x="204" y="84"/>
                  </a:cubicBezTo>
                  <a:cubicBezTo>
                    <a:pt x="192" y="86"/>
                    <a:pt x="179" y="89"/>
                    <a:pt x="178" y="89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39" y="88"/>
                    <a:pt x="139" y="88"/>
                    <a:pt x="139" y="88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03" y="99"/>
                    <a:pt x="103" y="99"/>
                    <a:pt x="103" y="99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3" name="Freeform 187"/>
            <p:cNvSpPr>
              <a:spLocks/>
            </p:cNvSpPr>
            <p:nvPr/>
          </p:nvSpPr>
          <p:spPr bwMode="auto">
            <a:xfrm>
              <a:off x="14564504" y="-2291952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1 w 2"/>
                <a:gd name="T3" fmla="*/ 55 h 64"/>
                <a:gd name="T4" fmla="*/ 2 w 2"/>
                <a:gd name="T5" fmla="*/ 64 h 64"/>
                <a:gd name="T6" fmla="*/ 0 w 2"/>
                <a:gd name="T7" fmla="*/ 8 h 64"/>
                <a:gd name="T8" fmla="*/ 0 w 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1" y="55"/>
                  </a:lnTo>
                  <a:lnTo>
                    <a:pt x="2" y="64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4" name="Freeform 188"/>
            <p:cNvSpPr>
              <a:spLocks/>
            </p:cNvSpPr>
            <p:nvPr/>
          </p:nvSpPr>
          <p:spPr bwMode="auto">
            <a:xfrm>
              <a:off x="13812029" y="-2268140"/>
              <a:ext cx="3175" cy="104775"/>
            </a:xfrm>
            <a:custGeom>
              <a:avLst/>
              <a:gdLst>
                <a:gd name="T0" fmla="*/ 0 w 2"/>
                <a:gd name="T1" fmla="*/ 0 h 66"/>
                <a:gd name="T2" fmla="*/ 2 w 2"/>
                <a:gd name="T3" fmla="*/ 55 h 66"/>
                <a:gd name="T4" fmla="*/ 2 w 2"/>
                <a:gd name="T5" fmla="*/ 66 h 66"/>
                <a:gd name="T6" fmla="*/ 0 w 2"/>
                <a:gd name="T7" fmla="*/ 11 h 66"/>
                <a:gd name="T8" fmla="*/ 0 w 2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2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5" name="Freeform 189"/>
            <p:cNvSpPr>
              <a:spLocks/>
            </p:cNvSpPr>
            <p:nvPr/>
          </p:nvSpPr>
          <p:spPr bwMode="auto">
            <a:xfrm>
              <a:off x="14481954" y="-2296715"/>
              <a:ext cx="15875" cy="117475"/>
            </a:xfrm>
            <a:custGeom>
              <a:avLst/>
              <a:gdLst>
                <a:gd name="T0" fmla="*/ 8 w 10"/>
                <a:gd name="T1" fmla="*/ 0 h 74"/>
                <a:gd name="T2" fmla="*/ 10 w 10"/>
                <a:gd name="T3" fmla="*/ 55 h 74"/>
                <a:gd name="T4" fmla="*/ 1 w 10"/>
                <a:gd name="T5" fmla="*/ 74 h 74"/>
                <a:gd name="T6" fmla="*/ 0 w 10"/>
                <a:gd name="T7" fmla="*/ 19 h 74"/>
                <a:gd name="T8" fmla="*/ 8 w 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4">
                  <a:moveTo>
                    <a:pt x="8" y="0"/>
                  </a:moveTo>
                  <a:lnTo>
                    <a:pt x="10" y="55"/>
                  </a:lnTo>
                  <a:lnTo>
                    <a:pt x="1" y="74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6" name="Freeform 190"/>
            <p:cNvSpPr>
              <a:spLocks/>
            </p:cNvSpPr>
            <p:nvPr/>
          </p:nvSpPr>
          <p:spPr bwMode="auto">
            <a:xfrm>
              <a:off x="14613716" y="-2271315"/>
              <a:ext cx="4763" cy="96838"/>
            </a:xfrm>
            <a:custGeom>
              <a:avLst/>
              <a:gdLst>
                <a:gd name="T0" fmla="*/ 2 w 3"/>
                <a:gd name="T1" fmla="*/ 0 h 61"/>
                <a:gd name="T2" fmla="*/ 3 w 3"/>
                <a:gd name="T3" fmla="*/ 55 h 61"/>
                <a:gd name="T4" fmla="*/ 2 w 3"/>
                <a:gd name="T5" fmla="*/ 61 h 61"/>
                <a:gd name="T6" fmla="*/ 0 w 3"/>
                <a:gd name="T7" fmla="*/ 6 h 61"/>
                <a:gd name="T8" fmla="*/ 2 w 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1">
                  <a:moveTo>
                    <a:pt x="2" y="0"/>
                  </a:moveTo>
                  <a:lnTo>
                    <a:pt x="3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7" name="Freeform 191"/>
            <p:cNvSpPr>
              <a:spLocks/>
            </p:cNvSpPr>
            <p:nvPr/>
          </p:nvSpPr>
          <p:spPr bwMode="auto">
            <a:xfrm>
              <a:off x="14005704" y="-2260202"/>
              <a:ext cx="9525" cy="106363"/>
            </a:xfrm>
            <a:custGeom>
              <a:avLst/>
              <a:gdLst>
                <a:gd name="T0" fmla="*/ 5 w 6"/>
                <a:gd name="T1" fmla="*/ 0 h 67"/>
                <a:gd name="T2" fmla="*/ 6 w 6"/>
                <a:gd name="T3" fmla="*/ 55 h 67"/>
                <a:gd name="T4" fmla="*/ 2 w 6"/>
                <a:gd name="T5" fmla="*/ 67 h 67"/>
                <a:gd name="T6" fmla="*/ 0 w 6"/>
                <a:gd name="T7" fmla="*/ 11 h 67"/>
                <a:gd name="T8" fmla="*/ 5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5" y="0"/>
                  </a:moveTo>
                  <a:lnTo>
                    <a:pt x="6" y="55"/>
                  </a:lnTo>
                  <a:lnTo>
                    <a:pt x="2" y="67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8" name="Freeform 192"/>
            <p:cNvSpPr>
              <a:spLocks/>
            </p:cNvSpPr>
            <p:nvPr/>
          </p:nvSpPr>
          <p:spPr bwMode="auto">
            <a:xfrm>
              <a:off x="13932679" y="-2245915"/>
              <a:ext cx="3175" cy="93663"/>
            </a:xfrm>
            <a:custGeom>
              <a:avLst/>
              <a:gdLst>
                <a:gd name="T0" fmla="*/ 0 w 2"/>
                <a:gd name="T1" fmla="*/ 0 h 59"/>
                <a:gd name="T2" fmla="*/ 2 w 2"/>
                <a:gd name="T3" fmla="*/ 55 h 59"/>
                <a:gd name="T4" fmla="*/ 2 w 2"/>
                <a:gd name="T5" fmla="*/ 59 h 59"/>
                <a:gd name="T6" fmla="*/ 0 w 2"/>
                <a:gd name="T7" fmla="*/ 4 h 59"/>
                <a:gd name="T8" fmla="*/ 0 w 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9">
                  <a:moveTo>
                    <a:pt x="0" y="0"/>
                  </a:moveTo>
                  <a:lnTo>
                    <a:pt x="2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9" name="Freeform 193"/>
            <p:cNvSpPr>
              <a:spLocks/>
            </p:cNvSpPr>
            <p:nvPr/>
          </p:nvSpPr>
          <p:spPr bwMode="auto">
            <a:xfrm>
              <a:off x="14680391" y="-2268140"/>
              <a:ext cx="4763" cy="95250"/>
            </a:xfrm>
            <a:custGeom>
              <a:avLst/>
              <a:gdLst>
                <a:gd name="T0" fmla="*/ 2 w 3"/>
                <a:gd name="T1" fmla="*/ 0 h 60"/>
                <a:gd name="T2" fmla="*/ 3 w 3"/>
                <a:gd name="T3" fmla="*/ 55 h 60"/>
                <a:gd name="T4" fmla="*/ 2 w 3"/>
                <a:gd name="T5" fmla="*/ 60 h 60"/>
                <a:gd name="T6" fmla="*/ 0 w 3"/>
                <a:gd name="T7" fmla="*/ 5 h 60"/>
                <a:gd name="T8" fmla="*/ 2 w 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0">
                  <a:moveTo>
                    <a:pt x="2" y="0"/>
                  </a:moveTo>
                  <a:lnTo>
                    <a:pt x="3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0" name="Freeform 194"/>
            <p:cNvSpPr>
              <a:spLocks/>
            </p:cNvSpPr>
            <p:nvPr/>
          </p:nvSpPr>
          <p:spPr bwMode="auto">
            <a:xfrm>
              <a:off x="14467666" y="-2266552"/>
              <a:ext cx="15875" cy="103188"/>
            </a:xfrm>
            <a:custGeom>
              <a:avLst/>
              <a:gdLst>
                <a:gd name="T0" fmla="*/ 9 w 10"/>
                <a:gd name="T1" fmla="*/ 0 h 65"/>
                <a:gd name="T2" fmla="*/ 10 w 10"/>
                <a:gd name="T3" fmla="*/ 55 h 65"/>
                <a:gd name="T4" fmla="*/ 2 w 10"/>
                <a:gd name="T5" fmla="*/ 65 h 65"/>
                <a:gd name="T6" fmla="*/ 0 w 10"/>
                <a:gd name="T7" fmla="*/ 10 h 65"/>
                <a:gd name="T8" fmla="*/ 9 w 1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5">
                  <a:moveTo>
                    <a:pt x="9" y="0"/>
                  </a:moveTo>
                  <a:lnTo>
                    <a:pt x="10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1" name="Freeform 195"/>
            <p:cNvSpPr>
              <a:spLocks/>
            </p:cNvSpPr>
            <p:nvPr/>
          </p:nvSpPr>
          <p:spPr bwMode="auto">
            <a:xfrm>
              <a:off x="13932679" y="-2239565"/>
              <a:ext cx="3175" cy="95250"/>
            </a:xfrm>
            <a:custGeom>
              <a:avLst/>
              <a:gdLst>
                <a:gd name="T0" fmla="*/ 0 w 2"/>
                <a:gd name="T1" fmla="*/ 0 h 60"/>
                <a:gd name="T2" fmla="*/ 2 w 2"/>
                <a:gd name="T3" fmla="*/ 55 h 60"/>
                <a:gd name="T4" fmla="*/ 2 w 2"/>
                <a:gd name="T5" fmla="*/ 60 h 60"/>
                <a:gd name="T6" fmla="*/ 0 w 2"/>
                <a:gd name="T7" fmla="*/ 5 h 60"/>
                <a:gd name="T8" fmla="*/ 0 w 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0">
                  <a:moveTo>
                    <a:pt x="0" y="0"/>
                  </a:moveTo>
                  <a:lnTo>
                    <a:pt x="2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2" name="Freeform 196"/>
            <p:cNvSpPr>
              <a:spLocks/>
            </p:cNvSpPr>
            <p:nvPr/>
          </p:nvSpPr>
          <p:spPr bwMode="auto">
            <a:xfrm>
              <a:off x="13993004" y="-2242740"/>
              <a:ext cx="15875" cy="107950"/>
            </a:xfrm>
            <a:custGeom>
              <a:avLst/>
              <a:gdLst>
                <a:gd name="T0" fmla="*/ 8 w 10"/>
                <a:gd name="T1" fmla="*/ 0 h 68"/>
                <a:gd name="T2" fmla="*/ 10 w 10"/>
                <a:gd name="T3" fmla="*/ 56 h 68"/>
                <a:gd name="T4" fmla="*/ 1 w 10"/>
                <a:gd name="T5" fmla="*/ 68 h 68"/>
                <a:gd name="T6" fmla="*/ 0 w 10"/>
                <a:gd name="T7" fmla="*/ 13 h 68"/>
                <a:gd name="T8" fmla="*/ 8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0"/>
                  </a:moveTo>
                  <a:lnTo>
                    <a:pt x="10" y="56"/>
                  </a:lnTo>
                  <a:lnTo>
                    <a:pt x="1" y="68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3" name="Freeform 197"/>
            <p:cNvSpPr>
              <a:spLocks/>
            </p:cNvSpPr>
            <p:nvPr/>
          </p:nvSpPr>
          <p:spPr bwMode="auto">
            <a:xfrm>
              <a:off x="13988241" y="-2222102"/>
              <a:ext cx="6350" cy="93663"/>
            </a:xfrm>
            <a:custGeom>
              <a:avLst/>
              <a:gdLst>
                <a:gd name="T0" fmla="*/ 3 w 4"/>
                <a:gd name="T1" fmla="*/ 0 h 59"/>
                <a:gd name="T2" fmla="*/ 4 w 4"/>
                <a:gd name="T3" fmla="*/ 55 h 59"/>
                <a:gd name="T4" fmla="*/ 1 w 4"/>
                <a:gd name="T5" fmla="*/ 59 h 59"/>
                <a:gd name="T6" fmla="*/ 0 w 4"/>
                <a:gd name="T7" fmla="*/ 4 h 59"/>
                <a:gd name="T8" fmla="*/ 3 w 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9">
                  <a:moveTo>
                    <a:pt x="3" y="0"/>
                  </a:moveTo>
                  <a:lnTo>
                    <a:pt x="4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4" name="Freeform 198"/>
            <p:cNvSpPr>
              <a:spLocks/>
            </p:cNvSpPr>
            <p:nvPr/>
          </p:nvSpPr>
          <p:spPr bwMode="auto">
            <a:xfrm>
              <a:off x="14481954" y="-2249090"/>
              <a:ext cx="11113" cy="107950"/>
            </a:xfrm>
            <a:custGeom>
              <a:avLst/>
              <a:gdLst>
                <a:gd name="T0" fmla="*/ 5 w 7"/>
                <a:gd name="T1" fmla="*/ 13 h 68"/>
                <a:gd name="T2" fmla="*/ 7 w 7"/>
                <a:gd name="T3" fmla="*/ 68 h 68"/>
                <a:gd name="T4" fmla="*/ 1 w 7"/>
                <a:gd name="T5" fmla="*/ 55 h 68"/>
                <a:gd name="T6" fmla="*/ 0 w 7"/>
                <a:gd name="T7" fmla="*/ 0 h 68"/>
                <a:gd name="T8" fmla="*/ 5 w 7"/>
                <a:gd name="T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13"/>
                  </a:moveTo>
                  <a:lnTo>
                    <a:pt x="7" y="6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5" name="Freeform 199"/>
            <p:cNvSpPr>
              <a:spLocks/>
            </p:cNvSpPr>
            <p:nvPr/>
          </p:nvSpPr>
          <p:spPr bwMode="auto">
            <a:xfrm>
              <a:off x="14734366" y="-2230040"/>
              <a:ext cx="1588" cy="96838"/>
            </a:xfrm>
            <a:custGeom>
              <a:avLst/>
              <a:gdLst>
                <a:gd name="T0" fmla="*/ 0 w 1"/>
                <a:gd name="T1" fmla="*/ 0 h 61"/>
                <a:gd name="T2" fmla="*/ 1 w 1"/>
                <a:gd name="T3" fmla="*/ 55 h 61"/>
                <a:gd name="T4" fmla="*/ 1 w 1"/>
                <a:gd name="T5" fmla="*/ 61 h 61"/>
                <a:gd name="T6" fmla="*/ 0 w 1"/>
                <a:gd name="T7" fmla="*/ 6 h 61"/>
                <a:gd name="T8" fmla="*/ 0 w 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1">
                  <a:moveTo>
                    <a:pt x="0" y="0"/>
                  </a:moveTo>
                  <a:lnTo>
                    <a:pt x="1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6" name="Freeform 200"/>
            <p:cNvSpPr>
              <a:spLocks/>
            </p:cNvSpPr>
            <p:nvPr/>
          </p:nvSpPr>
          <p:spPr bwMode="auto">
            <a:xfrm>
              <a:off x="14448616" y="-2233215"/>
              <a:ext cx="30163" cy="111125"/>
            </a:xfrm>
            <a:custGeom>
              <a:avLst/>
              <a:gdLst>
                <a:gd name="T0" fmla="*/ 18 w 19"/>
                <a:gd name="T1" fmla="*/ 0 h 70"/>
                <a:gd name="T2" fmla="*/ 19 w 19"/>
                <a:gd name="T3" fmla="*/ 56 h 70"/>
                <a:gd name="T4" fmla="*/ 2 w 19"/>
                <a:gd name="T5" fmla="*/ 70 h 70"/>
                <a:gd name="T6" fmla="*/ 0 w 19"/>
                <a:gd name="T7" fmla="*/ 15 h 70"/>
                <a:gd name="T8" fmla="*/ 18 w 1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0">
                  <a:moveTo>
                    <a:pt x="18" y="0"/>
                  </a:moveTo>
                  <a:lnTo>
                    <a:pt x="19" y="56"/>
                  </a:lnTo>
                  <a:lnTo>
                    <a:pt x="2" y="70"/>
                  </a:lnTo>
                  <a:lnTo>
                    <a:pt x="0" y="1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7" name="Freeform 201"/>
            <p:cNvSpPr>
              <a:spLocks/>
            </p:cNvSpPr>
            <p:nvPr/>
          </p:nvSpPr>
          <p:spPr bwMode="auto">
            <a:xfrm>
              <a:off x="14724841" y="-2220515"/>
              <a:ext cx="11113" cy="92075"/>
            </a:xfrm>
            <a:custGeom>
              <a:avLst/>
              <a:gdLst>
                <a:gd name="T0" fmla="*/ 6 w 7"/>
                <a:gd name="T1" fmla="*/ 0 h 58"/>
                <a:gd name="T2" fmla="*/ 7 w 7"/>
                <a:gd name="T3" fmla="*/ 55 h 58"/>
                <a:gd name="T4" fmla="*/ 2 w 7"/>
                <a:gd name="T5" fmla="*/ 58 h 58"/>
                <a:gd name="T6" fmla="*/ 0 w 7"/>
                <a:gd name="T7" fmla="*/ 3 h 58"/>
                <a:gd name="T8" fmla="*/ 6 w 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8">
                  <a:moveTo>
                    <a:pt x="6" y="0"/>
                  </a:moveTo>
                  <a:lnTo>
                    <a:pt x="7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8" name="Freeform 202"/>
            <p:cNvSpPr>
              <a:spLocks/>
            </p:cNvSpPr>
            <p:nvPr/>
          </p:nvSpPr>
          <p:spPr bwMode="auto">
            <a:xfrm>
              <a:off x="14705791" y="-2206227"/>
              <a:ext cx="14288" cy="88900"/>
            </a:xfrm>
            <a:custGeom>
              <a:avLst/>
              <a:gdLst>
                <a:gd name="T0" fmla="*/ 8 w 9"/>
                <a:gd name="T1" fmla="*/ 0 h 56"/>
                <a:gd name="T2" fmla="*/ 9 w 9"/>
                <a:gd name="T3" fmla="*/ 56 h 56"/>
                <a:gd name="T4" fmla="*/ 1 w 9"/>
                <a:gd name="T5" fmla="*/ 56 h 56"/>
                <a:gd name="T6" fmla="*/ 0 w 9"/>
                <a:gd name="T7" fmla="*/ 0 h 56"/>
                <a:gd name="T8" fmla="*/ 8 w 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6">
                  <a:moveTo>
                    <a:pt x="8" y="0"/>
                  </a:moveTo>
                  <a:lnTo>
                    <a:pt x="9" y="56"/>
                  </a:lnTo>
                  <a:lnTo>
                    <a:pt x="1" y="5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9" name="Freeform 203"/>
            <p:cNvSpPr>
              <a:spLocks/>
            </p:cNvSpPr>
            <p:nvPr/>
          </p:nvSpPr>
          <p:spPr bwMode="auto">
            <a:xfrm>
              <a:off x="14718491" y="-2215752"/>
              <a:ext cx="9525" cy="98425"/>
            </a:xfrm>
            <a:custGeom>
              <a:avLst/>
              <a:gdLst>
                <a:gd name="T0" fmla="*/ 4 w 6"/>
                <a:gd name="T1" fmla="*/ 0 h 62"/>
                <a:gd name="T2" fmla="*/ 6 w 6"/>
                <a:gd name="T3" fmla="*/ 55 h 62"/>
                <a:gd name="T4" fmla="*/ 1 w 6"/>
                <a:gd name="T5" fmla="*/ 62 h 62"/>
                <a:gd name="T6" fmla="*/ 0 w 6"/>
                <a:gd name="T7" fmla="*/ 6 h 62"/>
                <a:gd name="T8" fmla="*/ 4 w 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2">
                  <a:moveTo>
                    <a:pt x="4" y="0"/>
                  </a:moveTo>
                  <a:lnTo>
                    <a:pt x="6" y="55"/>
                  </a:lnTo>
                  <a:lnTo>
                    <a:pt x="1" y="62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0" name="Freeform 205"/>
            <p:cNvSpPr>
              <a:spLocks/>
            </p:cNvSpPr>
            <p:nvPr/>
          </p:nvSpPr>
          <p:spPr bwMode="auto">
            <a:xfrm>
              <a:off x="14699441" y="-2206228"/>
              <a:ext cx="7938" cy="92075"/>
            </a:xfrm>
            <a:custGeom>
              <a:avLst/>
              <a:gdLst>
                <a:gd name="T0" fmla="*/ 4 w 5"/>
                <a:gd name="T1" fmla="*/ 0 h 58"/>
                <a:gd name="T2" fmla="*/ 5 w 5"/>
                <a:gd name="T3" fmla="*/ 56 h 58"/>
                <a:gd name="T4" fmla="*/ 1 w 5"/>
                <a:gd name="T5" fmla="*/ 58 h 58"/>
                <a:gd name="T6" fmla="*/ 0 w 5"/>
                <a:gd name="T7" fmla="*/ 3 h 58"/>
                <a:gd name="T8" fmla="*/ 4 w 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8">
                  <a:moveTo>
                    <a:pt x="4" y="0"/>
                  </a:moveTo>
                  <a:lnTo>
                    <a:pt x="5" y="56"/>
                  </a:lnTo>
                  <a:lnTo>
                    <a:pt x="1" y="58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1" name="Freeform 206"/>
            <p:cNvSpPr>
              <a:spLocks/>
            </p:cNvSpPr>
            <p:nvPr/>
          </p:nvSpPr>
          <p:spPr bwMode="auto">
            <a:xfrm>
              <a:off x="14435916" y="-2209403"/>
              <a:ext cx="15875" cy="107950"/>
            </a:xfrm>
            <a:custGeom>
              <a:avLst/>
              <a:gdLst>
                <a:gd name="T0" fmla="*/ 8 w 10"/>
                <a:gd name="T1" fmla="*/ 0 h 68"/>
                <a:gd name="T2" fmla="*/ 10 w 10"/>
                <a:gd name="T3" fmla="*/ 55 h 68"/>
                <a:gd name="T4" fmla="*/ 2 w 10"/>
                <a:gd name="T5" fmla="*/ 68 h 68"/>
                <a:gd name="T6" fmla="*/ 0 w 10"/>
                <a:gd name="T7" fmla="*/ 13 h 68"/>
                <a:gd name="T8" fmla="*/ 8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0"/>
                  </a:moveTo>
                  <a:lnTo>
                    <a:pt x="10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2" name="Freeform 207"/>
            <p:cNvSpPr>
              <a:spLocks/>
            </p:cNvSpPr>
            <p:nvPr/>
          </p:nvSpPr>
          <p:spPr bwMode="auto">
            <a:xfrm>
              <a:off x="14748654" y="-2201466"/>
              <a:ext cx="3175" cy="98425"/>
            </a:xfrm>
            <a:custGeom>
              <a:avLst/>
              <a:gdLst>
                <a:gd name="T0" fmla="*/ 0 w 2"/>
                <a:gd name="T1" fmla="*/ 0 h 62"/>
                <a:gd name="T2" fmla="*/ 2 w 2"/>
                <a:gd name="T3" fmla="*/ 55 h 62"/>
                <a:gd name="T4" fmla="*/ 2 w 2"/>
                <a:gd name="T5" fmla="*/ 62 h 62"/>
                <a:gd name="T6" fmla="*/ 0 w 2"/>
                <a:gd name="T7" fmla="*/ 7 h 62"/>
                <a:gd name="T8" fmla="*/ 0 w 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2">
                  <a:moveTo>
                    <a:pt x="0" y="0"/>
                  </a:moveTo>
                  <a:lnTo>
                    <a:pt x="2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3" name="Freeform 208"/>
            <p:cNvSpPr>
              <a:spLocks/>
            </p:cNvSpPr>
            <p:nvPr/>
          </p:nvSpPr>
          <p:spPr bwMode="auto">
            <a:xfrm>
              <a:off x="14735954" y="-2190353"/>
              <a:ext cx="15875" cy="88900"/>
            </a:xfrm>
            <a:custGeom>
              <a:avLst/>
              <a:gdLst>
                <a:gd name="T0" fmla="*/ 8 w 10"/>
                <a:gd name="T1" fmla="*/ 0 h 56"/>
                <a:gd name="T2" fmla="*/ 10 w 10"/>
                <a:gd name="T3" fmla="*/ 55 h 56"/>
                <a:gd name="T4" fmla="*/ 1 w 10"/>
                <a:gd name="T5" fmla="*/ 56 h 56"/>
                <a:gd name="T6" fmla="*/ 0 w 10"/>
                <a:gd name="T7" fmla="*/ 1 h 56"/>
                <a:gd name="T8" fmla="*/ 8 w 1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6">
                  <a:moveTo>
                    <a:pt x="8" y="0"/>
                  </a:moveTo>
                  <a:lnTo>
                    <a:pt x="10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4" name="Freeform 209"/>
            <p:cNvSpPr>
              <a:spLocks/>
            </p:cNvSpPr>
            <p:nvPr/>
          </p:nvSpPr>
          <p:spPr bwMode="auto">
            <a:xfrm>
              <a:off x="14405754" y="-2188766"/>
              <a:ext cx="33338" cy="103188"/>
            </a:xfrm>
            <a:custGeom>
              <a:avLst/>
              <a:gdLst>
                <a:gd name="T0" fmla="*/ 19 w 21"/>
                <a:gd name="T1" fmla="*/ 0 h 65"/>
                <a:gd name="T2" fmla="*/ 21 w 21"/>
                <a:gd name="T3" fmla="*/ 55 h 65"/>
                <a:gd name="T4" fmla="*/ 2 w 21"/>
                <a:gd name="T5" fmla="*/ 65 h 65"/>
                <a:gd name="T6" fmla="*/ 0 w 21"/>
                <a:gd name="T7" fmla="*/ 10 h 65"/>
                <a:gd name="T8" fmla="*/ 19 w 2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5">
                  <a:moveTo>
                    <a:pt x="19" y="0"/>
                  </a:moveTo>
                  <a:lnTo>
                    <a:pt x="21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5" name="Freeform 210"/>
            <p:cNvSpPr>
              <a:spLocks/>
            </p:cNvSpPr>
            <p:nvPr/>
          </p:nvSpPr>
          <p:spPr bwMode="auto">
            <a:xfrm>
              <a:off x="14718491" y="-2188766"/>
              <a:ext cx="19050" cy="106363"/>
            </a:xfrm>
            <a:custGeom>
              <a:avLst/>
              <a:gdLst>
                <a:gd name="T0" fmla="*/ 11 w 12"/>
                <a:gd name="T1" fmla="*/ 0 h 67"/>
                <a:gd name="T2" fmla="*/ 12 w 12"/>
                <a:gd name="T3" fmla="*/ 55 h 67"/>
                <a:gd name="T4" fmla="*/ 1 w 12"/>
                <a:gd name="T5" fmla="*/ 67 h 67"/>
                <a:gd name="T6" fmla="*/ 0 w 12"/>
                <a:gd name="T7" fmla="*/ 12 h 67"/>
                <a:gd name="T8" fmla="*/ 11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11" y="0"/>
                  </a:moveTo>
                  <a:lnTo>
                    <a:pt x="12" y="55"/>
                  </a:lnTo>
                  <a:lnTo>
                    <a:pt x="1" y="67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6" name="Freeform 211"/>
            <p:cNvSpPr>
              <a:spLocks/>
            </p:cNvSpPr>
            <p:nvPr/>
          </p:nvSpPr>
          <p:spPr bwMode="auto">
            <a:xfrm>
              <a:off x="14404166" y="-2172891"/>
              <a:ext cx="4763" cy="112713"/>
            </a:xfrm>
            <a:custGeom>
              <a:avLst/>
              <a:gdLst>
                <a:gd name="T0" fmla="*/ 1 w 3"/>
                <a:gd name="T1" fmla="*/ 0 h 71"/>
                <a:gd name="T2" fmla="*/ 3 w 3"/>
                <a:gd name="T3" fmla="*/ 55 h 71"/>
                <a:gd name="T4" fmla="*/ 1 w 3"/>
                <a:gd name="T5" fmla="*/ 71 h 71"/>
                <a:gd name="T6" fmla="*/ 0 w 3"/>
                <a:gd name="T7" fmla="*/ 16 h 71"/>
                <a:gd name="T8" fmla="*/ 1 w 3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1">
                  <a:moveTo>
                    <a:pt x="1" y="0"/>
                  </a:moveTo>
                  <a:lnTo>
                    <a:pt x="3" y="55"/>
                  </a:lnTo>
                  <a:lnTo>
                    <a:pt x="1" y="71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" name="Freeform 212"/>
            <p:cNvSpPr>
              <a:spLocks/>
            </p:cNvSpPr>
            <p:nvPr/>
          </p:nvSpPr>
          <p:spPr bwMode="auto">
            <a:xfrm>
              <a:off x="14775641" y="-2172891"/>
              <a:ext cx="3175" cy="101600"/>
            </a:xfrm>
            <a:custGeom>
              <a:avLst/>
              <a:gdLst>
                <a:gd name="T0" fmla="*/ 1 w 2"/>
                <a:gd name="T1" fmla="*/ 0 h 64"/>
                <a:gd name="T2" fmla="*/ 2 w 2"/>
                <a:gd name="T3" fmla="*/ 55 h 64"/>
                <a:gd name="T4" fmla="*/ 1 w 2"/>
                <a:gd name="T5" fmla="*/ 64 h 64"/>
                <a:gd name="T6" fmla="*/ 0 w 2"/>
                <a:gd name="T7" fmla="*/ 9 h 64"/>
                <a:gd name="T8" fmla="*/ 1 w 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1" y="0"/>
                  </a:moveTo>
                  <a:lnTo>
                    <a:pt x="2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8" name="Freeform 213"/>
            <p:cNvSpPr>
              <a:spLocks/>
            </p:cNvSpPr>
            <p:nvPr/>
          </p:nvSpPr>
          <p:spPr bwMode="auto">
            <a:xfrm>
              <a:off x="14705791" y="-2169716"/>
              <a:ext cx="14288" cy="103188"/>
            </a:xfrm>
            <a:custGeom>
              <a:avLst/>
              <a:gdLst>
                <a:gd name="T0" fmla="*/ 8 w 9"/>
                <a:gd name="T1" fmla="*/ 0 h 65"/>
                <a:gd name="T2" fmla="*/ 9 w 9"/>
                <a:gd name="T3" fmla="*/ 55 h 65"/>
                <a:gd name="T4" fmla="*/ 2 w 9"/>
                <a:gd name="T5" fmla="*/ 65 h 65"/>
                <a:gd name="T6" fmla="*/ 0 w 9"/>
                <a:gd name="T7" fmla="*/ 10 h 65"/>
                <a:gd name="T8" fmla="*/ 8 w 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5">
                  <a:moveTo>
                    <a:pt x="8" y="0"/>
                  </a:moveTo>
                  <a:lnTo>
                    <a:pt x="9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9" name="Freeform 214"/>
            <p:cNvSpPr>
              <a:spLocks/>
            </p:cNvSpPr>
            <p:nvPr/>
          </p:nvSpPr>
          <p:spPr bwMode="auto">
            <a:xfrm>
              <a:off x="14747066" y="-2153841"/>
              <a:ext cx="6350" cy="100013"/>
            </a:xfrm>
            <a:custGeom>
              <a:avLst/>
              <a:gdLst>
                <a:gd name="T0" fmla="*/ 2 w 4"/>
                <a:gd name="T1" fmla="*/ 8 h 63"/>
                <a:gd name="T2" fmla="*/ 4 w 4"/>
                <a:gd name="T3" fmla="*/ 63 h 63"/>
                <a:gd name="T4" fmla="*/ 2 w 4"/>
                <a:gd name="T5" fmla="*/ 55 h 63"/>
                <a:gd name="T6" fmla="*/ 0 w 4"/>
                <a:gd name="T7" fmla="*/ 0 h 63"/>
                <a:gd name="T8" fmla="*/ 2 w 4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2" y="8"/>
                  </a:moveTo>
                  <a:lnTo>
                    <a:pt x="4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0" name="Freeform 215"/>
            <p:cNvSpPr>
              <a:spLocks/>
            </p:cNvSpPr>
            <p:nvPr/>
          </p:nvSpPr>
          <p:spPr bwMode="auto">
            <a:xfrm>
              <a:off x="14377179" y="-2147491"/>
              <a:ext cx="28575" cy="106363"/>
            </a:xfrm>
            <a:custGeom>
              <a:avLst/>
              <a:gdLst>
                <a:gd name="T0" fmla="*/ 17 w 18"/>
                <a:gd name="T1" fmla="*/ 0 h 67"/>
                <a:gd name="T2" fmla="*/ 18 w 18"/>
                <a:gd name="T3" fmla="*/ 55 h 67"/>
                <a:gd name="T4" fmla="*/ 1 w 18"/>
                <a:gd name="T5" fmla="*/ 67 h 67"/>
                <a:gd name="T6" fmla="*/ 0 w 18"/>
                <a:gd name="T7" fmla="*/ 11 h 67"/>
                <a:gd name="T8" fmla="*/ 17 w 1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7">
                  <a:moveTo>
                    <a:pt x="17" y="0"/>
                  </a:moveTo>
                  <a:lnTo>
                    <a:pt x="18" y="55"/>
                  </a:lnTo>
                  <a:lnTo>
                    <a:pt x="1" y="67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1" name="Freeform 216"/>
            <p:cNvSpPr>
              <a:spLocks/>
            </p:cNvSpPr>
            <p:nvPr/>
          </p:nvSpPr>
          <p:spPr bwMode="auto">
            <a:xfrm>
              <a:off x="14702616" y="-2153841"/>
              <a:ext cx="6350" cy="103188"/>
            </a:xfrm>
            <a:custGeom>
              <a:avLst/>
              <a:gdLst>
                <a:gd name="T0" fmla="*/ 2 w 4"/>
                <a:gd name="T1" fmla="*/ 0 h 65"/>
                <a:gd name="T2" fmla="*/ 4 w 4"/>
                <a:gd name="T3" fmla="*/ 55 h 65"/>
                <a:gd name="T4" fmla="*/ 2 w 4"/>
                <a:gd name="T5" fmla="*/ 65 h 65"/>
                <a:gd name="T6" fmla="*/ 0 w 4"/>
                <a:gd name="T7" fmla="*/ 10 h 65"/>
                <a:gd name="T8" fmla="*/ 2 w 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5">
                  <a:moveTo>
                    <a:pt x="2" y="0"/>
                  </a:moveTo>
                  <a:lnTo>
                    <a:pt x="4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2" name="Freeform 217"/>
            <p:cNvSpPr>
              <a:spLocks/>
            </p:cNvSpPr>
            <p:nvPr/>
          </p:nvSpPr>
          <p:spPr bwMode="auto">
            <a:xfrm>
              <a:off x="14694679" y="-2137966"/>
              <a:ext cx="11113" cy="93663"/>
            </a:xfrm>
            <a:custGeom>
              <a:avLst/>
              <a:gdLst>
                <a:gd name="T0" fmla="*/ 5 w 7"/>
                <a:gd name="T1" fmla="*/ 0 h 59"/>
                <a:gd name="T2" fmla="*/ 7 w 7"/>
                <a:gd name="T3" fmla="*/ 55 h 59"/>
                <a:gd name="T4" fmla="*/ 2 w 7"/>
                <a:gd name="T5" fmla="*/ 59 h 59"/>
                <a:gd name="T6" fmla="*/ 0 w 7"/>
                <a:gd name="T7" fmla="*/ 4 h 59"/>
                <a:gd name="T8" fmla="*/ 5 w 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9">
                  <a:moveTo>
                    <a:pt x="5" y="0"/>
                  </a:moveTo>
                  <a:lnTo>
                    <a:pt x="7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3" name="Freeform 218"/>
            <p:cNvSpPr>
              <a:spLocks/>
            </p:cNvSpPr>
            <p:nvPr/>
          </p:nvSpPr>
          <p:spPr bwMode="auto">
            <a:xfrm>
              <a:off x="14685154" y="-2131616"/>
              <a:ext cx="12700" cy="95250"/>
            </a:xfrm>
            <a:custGeom>
              <a:avLst/>
              <a:gdLst>
                <a:gd name="T0" fmla="*/ 6 w 8"/>
                <a:gd name="T1" fmla="*/ 0 h 60"/>
                <a:gd name="T2" fmla="*/ 8 w 8"/>
                <a:gd name="T3" fmla="*/ 55 h 60"/>
                <a:gd name="T4" fmla="*/ 2 w 8"/>
                <a:gd name="T5" fmla="*/ 60 h 60"/>
                <a:gd name="T6" fmla="*/ 0 w 8"/>
                <a:gd name="T7" fmla="*/ 5 h 60"/>
                <a:gd name="T8" fmla="*/ 6 w 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0">
                  <a:moveTo>
                    <a:pt x="6" y="0"/>
                  </a:moveTo>
                  <a:lnTo>
                    <a:pt x="8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4" name="Freeform 219"/>
            <p:cNvSpPr>
              <a:spLocks/>
            </p:cNvSpPr>
            <p:nvPr/>
          </p:nvSpPr>
          <p:spPr bwMode="auto">
            <a:xfrm>
              <a:off x="14716904" y="-2125266"/>
              <a:ext cx="1588" cy="93663"/>
            </a:xfrm>
            <a:custGeom>
              <a:avLst/>
              <a:gdLst>
                <a:gd name="T0" fmla="*/ 0 w 1"/>
                <a:gd name="T1" fmla="*/ 4 h 59"/>
                <a:gd name="T2" fmla="*/ 1 w 1"/>
                <a:gd name="T3" fmla="*/ 59 h 59"/>
                <a:gd name="T4" fmla="*/ 1 w 1"/>
                <a:gd name="T5" fmla="*/ 55 h 59"/>
                <a:gd name="T6" fmla="*/ 0 w 1"/>
                <a:gd name="T7" fmla="*/ 0 h 59"/>
                <a:gd name="T8" fmla="*/ 0 w 1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9">
                  <a:moveTo>
                    <a:pt x="0" y="4"/>
                  </a:moveTo>
                  <a:lnTo>
                    <a:pt x="1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5" name="Freeform 220"/>
            <p:cNvSpPr>
              <a:spLocks/>
            </p:cNvSpPr>
            <p:nvPr/>
          </p:nvSpPr>
          <p:spPr bwMode="auto">
            <a:xfrm>
              <a:off x="14683566" y="-2123678"/>
              <a:ext cx="4763" cy="96838"/>
            </a:xfrm>
            <a:custGeom>
              <a:avLst/>
              <a:gdLst>
                <a:gd name="T0" fmla="*/ 1 w 3"/>
                <a:gd name="T1" fmla="*/ 0 h 61"/>
                <a:gd name="T2" fmla="*/ 3 w 3"/>
                <a:gd name="T3" fmla="*/ 55 h 61"/>
                <a:gd name="T4" fmla="*/ 2 w 3"/>
                <a:gd name="T5" fmla="*/ 61 h 61"/>
                <a:gd name="T6" fmla="*/ 0 w 3"/>
                <a:gd name="T7" fmla="*/ 6 h 61"/>
                <a:gd name="T8" fmla="*/ 1 w 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1">
                  <a:moveTo>
                    <a:pt x="1" y="0"/>
                  </a:moveTo>
                  <a:lnTo>
                    <a:pt x="3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6" name="Freeform 221"/>
            <p:cNvSpPr>
              <a:spLocks/>
            </p:cNvSpPr>
            <p:nvPr/>
          </p:nvSpPr>
          <p:spPr bwMode="auto">
            <a:xfrm>
              <a:off x="14340666" y="-2130028"/>
              <a:ext cx="38100" cy="122238"/>
            </a:xfrm>
            <a:custGeom>
              <a:avLst/>
              <a:gdLst>
                <a:gd name="T0" fmla="*/ 23 w 24"/>
                <a:gd name="T1" fmla="*/ 0 h 77"/>
                <a:gd name="T2" fmla="*/ 24 w 24"/>
                <a:gd name="T3" fmla="*/ 56 h 77"/>
                <a:gd name="T4" fmla="*/ 1 w 24"/>
                <a:gd name="T5" fmla="*/ 77 h 77"/>
                <a:gd name="T6" fmla="*/ 0 w 24"/>
                <a:gd name="T7" fmla="*/ 22 h 77"/>
                <a:gd name="T8" fmla="*/ 23 w 24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23" y="0"/>
                  </a:moveTo>
                  <a:lnTo>
                    <a:pt x="24" y="56"/>
                  </a:lnTo>
                  <a:lnTo>
                    <a:pt x="1" y="77"/>
                  </a:lnTo>
                  <a:lnTo>
                    <a:pt x="0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7" name="Freeform 222"/>
            <p:cNvSpPr>
              <a:spLocks/>
            </p:cNvSpPr>
            <p:nvPr/>
          </p:nvSpPr>
          <p:spPr bwMode="auto">
            <a:xfrm>
              <a:off x="14323204" y="-2095103"/>
              <a:ext cx="19050" cy="107950"/>
            </a:xfrm>
            <a:custGeom>
              <a:avLst/>
              <a:gdLst>
                <a:gd name="T0" fmla="*/ 11 w 12"/>
                <a:gd name="T1" fmla="*/ 0 h 68"/>
                <a:gd name="T2" fmla="*/ 12 w 12"/>
                <a:gd name="T3" fmla="*/ 55 h 68"/>
                <a:gd name="T4" fmla="*/ 1 w 12"/>
                <a:gd name="T5" fmla="*/ 68 h 68"/>
                <a:gd name="T6" fmla="*/ 0 w 12"/>
                <a:gd name="T7" fmla="*/ 13 h 68"/>
                <a:gd name="T8" fmla="*/ 11 w 1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11" y="0"/>
                  </a:moveTo>
                  <a:lnTo>
                    <a:pt x="12" y="55"/>
                  </a:lnTo>
                  <a:lnTo>
                    <a:pt x="1" y="6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8" name="Freeform 223"/>
            <p:cNvSpPr>
              <a:spLocks/>
            </p:cNvSpPr>
            <p:nvPr/>
          </p:nvSpPr>
          <p:spPr bwMode="auto">
            <a:xfrm>
              <a:off x="14293041" y="-2074466"/>
              <a:ext cx="31750" cy="103188"/>
            </a:xfrm>
            <a:custGeom>
              <a:avLst/>
              <a:gdLst>
                <a:gd name="T0" fmla="*/ 19 w 20"/>
                <a:gd name="T1" fmla="*/ 0 h 65"/>
                <a:gd name="T2" fmla="*/ 20 w 20"/>
                <a:gd name="T3" fmla="*/ 55 h 65"/>
                <a:gd name="T4" fmla="*/ 1 w 20"/>
                <a:gd name="T5" fmla="*/ 65 h 65"/>
                <a:gd name="T6" fmla="*/ 0 w 20"/>
                <a:gd name="T7" fmla="*/ 10 h 65"/>
                <a:gd name="T8" fmla="*/ 19 w 2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5">
                  <a:moveTo>
                    <a:pt x="19" y="0"/>
                  </a:moveTo>
                  <a:lnTo>
                    <a:pt x="20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9" name="Freeform 224"/>
            <p:cNvSpPr>
              <a:spLocks/>
            </p:cNvSpPr>
            <p:nvPr/>
          </p:nvSpPr>
          <p:spPr bwMode="auto">
            <a:xfrm>
              <a:off x="14218429" y="-2022078"/>
              <a:ext cx="28575" cy="88900"/>
            </a:xfrm>
            <a:custGeom>
              <a:avLst/>
              <a:gdLst>
                <a:gd name="T0" fmla="*/ 17 w 18"/>
                <a:gd name="T1" fmla="*/ 0 h 56"/>
                <a:gd name="T2" fmla="*/ 18 w 18"/>
                <a:gd name="T3" fmla="*/ 56 h 56"/>
                <a:gd name="T4" fmla="*/ 2 w 18"/>
                <a:gd name="T5" fmla="*/ 56 h 56"/>
                <a:gd name="T6" fmla="*/ 0 w 18"/>
                <a:gd name="T7" fmla="*/ 0 h 56"/>
                <a:gd name="T8" fmla="*/ 17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17" y="0"/>
                  </a:moveTo>
                  <a:lnTo>
                    <a:pt x="18" y="56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0" name="Freeform 225"/>
            <p:cNvSpPr>
              <a:spLocks/>
            </p:cNvSpPr>
            <p:nvPr/>
          </p:nvSpPr>
          <p:spPr bwMode="auto">
            <a:xfrm>
              <a:off x="14245416" y="-2058591"/>
              <a:ext cx="49213" cy="125413"/>
            </a:xfrm>
            <a:custGeom>
              <a:avLst/>
              <a:gdLst>
                <a:gd name="T0" fmla="*/ 30 w 31"/>
                <a:gd name="T1" fmla="*/ 0 h 79"/>
                <a:gd name="T2" fmla="*/ 31 w 31"/>
                <a:gd name="T3" fmla="*/ 55 h 79"/>
                <a:gd name="T4" fmla="*/ 1 w 31"/>
                <a:gd name="T5" fmla="*/ 79 h 79"/>
                <a:gd name="T6" fmla="*/ 0 w 31"/>
                <a:gd name="T7" fmla="*/ 23 h 79"/>
                <a:gd name="T8" fmla="*/ 30 w 3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9">
                  <a:moveTo>
                    <a:pt x="30" y="0"/>
                  </a:moveTo>
                  <a:lnTo>
                    <a:pt x="31" y="55"/>
                  </a:lnTo>
                  <a:lnTo>
                    <a:pt x="1" y="79"/>
                  </a:lnTo>
                  <a:lnTo>
                    <a:pt x="0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1" name="Freeform 226"/>
            <p:cNvSpPr>
              <a:spLocks/>
            </p:cNvSpPr>
            <p:nvPr/>
          </p:nvSpPr>
          <p:spPr bwMode="auto">
            <a:xfrm>
              <a:off x="14175566" y="-2022078"/>
              <a:ext cx="46038" cy="107950"/>
            </a:xfrm>
            <a:custGeom>
              <a:avLst/>
              <a:gdLst>
                <a:gd name="T0" fmla="*/ 27 w 29"/>
                <a:gd name="T1" fmla="*/ 0 h 68"/>
                <a:gd name="T2" fmla="*/ 29 w 29"/>
                <a:gd name="T3" fmla="*/ 56 h 68"/>
                <a:gd name="T4" fmla="*/ 1 w 29"/>
                <a:gd name="T5" fmla="*/ 68 h 68"/>
                <a:gd name="T6" fmla="*/ 0 w 29"/>
                <a:gd name="T7" fmla="*/ 13 h 68"/>
                <a:gd name="T8" fmla="*/ 27 w 2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8">
                  <a:moveTo>
                    <a:pt x="27" y="0"/>
                  </a:moveTo>
                  <a:lnTo>
                    <a:pt x="29" y="56"/>
                  </a:lnTo>
                  <a:lnTo>
                    <a:pt x="1" y="68"/>
                  </a:lnTo>
                  <a:lnTo>
                    <a:pt x="0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2" name="Freeform 227"/>
            <p:cNvSpPr>
              <a:spLocks/>
            </p:cNvSpPr>
            <p:nvPr/>
          </p:nvSpPr>
          <p:spPr bwMode="auto">
            <a:xfrm>
              <a:off x="14134291" y="-2001441"/>
              <a:ext cx="42863" cy="111125"/>
            </a:xfrm>
            <a:custGeom>
              <a:avLst/>
              <a:gdLst>
                <a:gd name="T0" fmla="*/ 26 w 27"/>
                <a:gd name="T1" fmla="*/ 0 h 70"/>
                <a:gd name="T2" fmla="*/ 27 w 27"/>
                <a:gd name="T3" fmla="*/ 55 h 70"/>
                <a:gd name="T4" fmla="*/ 1 w 27"/>
                <a:gd name="T5" fmla="*/ 70 h 70"/>
                <a:gd name="T6" fmla="*/ 0 w 27"/>
                <a:gd name="T7" fmla="*/ 15 h 70"/>
                <a:gd name="T8" fmla="*/ 26 w 2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0">
                  <a:moveTo>
                    <a:pt x="26" y="0"/>
                  </a:moveTo>
                  <a:lnTo>
                    <a:pt x="27" y="55"/>
                  </a:lnTo>
                  <a:lnTo>
                    <a:pt x="1" y="70"/>
                  </a:lnTo>
                  <a:lnTo>
                    <a:pt x="0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3" name="Freeform 228"/>
            <p:cNvSpPr>
              <a:spLocks/>
            </p:cNvSpPr>
            <p:nvPr/>
          </p:nvSpPr>
          <p:spPr bwMode="auto">
            <a:xfrm>
              <a:off x="14146991" y="-1974453"/>
              <a:ext cx="20638" cy="93663"/>
            </a:xfrm>
            <a:custGeom>
              <a:avLst/>
              <a:gdLst>
                <a:gd name="T0" fmla="*/ 12 w 13"/>
                <a:gd name="T1" fmla="*/ 4 h 59"/>
                <a:gd name="T2" fmla="*/ 13 w 13"/>
                <a:gd name="T3" fmla="*/ 59 h 59"/>
                <a:gd name="T4" fmla="*/ 2 w 13"/>
                <a:gd name="T5" fmla="*/ 55 h 59"/>
                <a:gd name="T6" fmla="*/ 0 w 13"/>
                <a:gd name="T7" fmla="*/ 0 h 59"/>
                <a:gd name="T8" fmla="*/ 12 w 13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9">
                  <a:moveTo>
                    <a:pt x="12" y="4"/>
                  </a:moveTo>
                  <a:lnTo>
                    <a:pt x="13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4" name="Freeform 229"/>
            <p:cNvSpPr>
              <a:spLocks/>
            </p:cNvSpPr>
            <p:nvPr/>
          </p:nvSpPr>
          <p:spPr bwMode="auto">
            <a:xfrm>
              <a:off x="14166041" y="-1968103"/>
              <a:ext cx="9525" cy="90488"/>
            </a:xfrm>
            <a:custGeom>
              <a:avLst/>
              <a:gdLst>
                <a:gd name="T0" fmla="*/ 4 w 6"/>
                <a:gd name="T1" fmla="*/ 2 h 57"/>
                <a:gd name="T2" fmla="*/ 6 w 6"/>
                <a:gd name="T3" fmla="*/ 57 h 57"/>
                <a:gd name="T4" fmla="*/ 1 w 6"/>
                <a:gd name="T5" fmla="*/ 55 h 57"/>
                <a:gd name="T6" fmla="*/ 0 w 6"/>
                <a:gd name="T7" fmla="*/ 0 h 57"/>
                <a:gd name="T8" fmla="*/ 4 w 6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7">
                  <a:moveTo>
                    <a:pt x="4" y="2"/>
                  </a:moveTo>
                  <a:lnTo>
                    <a:pt x="6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5" name="Freeform 230"/>
            <p:cNvSpPr>
              <a:spLocks/>
            </p:cNvSpPr>
            <p:nvPr/>
          </p:nvSpPr>
          <p:spPr bwMode="auto">
            <a:xfrm>
              <a:off x="14172391" y="-1971278"/>
              <a:ext cx="33338" cy="93663"/>
            </a:xfrm>
            <a:custGeom>
              <a:avLst/>
              <a:gdLst>
                <a:gd name="T0" fmla="*/ 19 w 21"/>
                <a:gd name="T1" fmla="*/ 0 h 59"/>
                <a:gd name="T2" fmla="*/ 21 w 21"/>
                <a:gd name="T3" fmla="*/ 56 h 59"/>
                <a:gd name="T4" fmla="*/ 2 w 21"/>
                <a:gd name="T5" fmla="*/ 59 h 59"/>
                <a:gd name="T6" fmla="*/ 0 w 21"/>
                <a:gd name="T7" fmla="*/ 4 h 59"/>
                <a:gd name="T8" fmla="*/ 19 w 2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9">
                  <a:moveTo>
                    <a:pt x="19" y="0"/>
                  </a:moveTo>
                  <a:lnTo>
                    <a:pt x="21" y="56"/>
                  </a:lnTo>
                  <a:lnTo>
                    <a:pt x="2" y="59"/>
                  </a:lnTo>
                  <a:lnTo>
                    <a:pt x="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6" name="Freeform 231"/>
            <p:cNvSpPr>
              <a:spLocks/>
            </p:cNvSpPr>
            <p:nvPr/>
          </p:nvSpPr>
          <p:spPr bwMode="auto">
            <a:xfrm>
              <a:off x="14205729" y="-1968103"/>
              <a:ext cx="14288" cy="90488"/>
            </a:xfrm>
            <a:custGeom>
              <a:avLst/>
              <a:gdLst>
                <a:gd name="T0" fmla="*/ 8 w 9"/>
                <a:gd name="T1" fmla="*/ 0 h 57"/>
                <a:gd name="T2" fmla="*/ 9 w 9"/>
                <a:gd name="T3" fmla="*/ 56 h 57"/>
                <a:gd name="T4" fmla="*/ 1 w 9"/>
                <a:gd name="T5" fmla="*/ 57 h 57"/>
                <a:gd name="T6" fmla="*/ 0 w 9"/>
                <a:gd name="T7" fmla="*/ 2 h 57"/>
                <a:gd name="T8" fmla="*/ 8 w 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7">
                  <a:moveTo>
                    <a:pt x="8" y="0"/>
                  </a:moveTo>
                  <a:lnTo>
                    <a:pt x="9" y="56"/>
                  </a:lnTo>
                  <a:lnTo>
                    <a:pt x="1" y="57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7" name="Freeform 232"/>
            <p:cNvSpPr>
              <a:spLocks/>
            </p:cNvSpPr>
            <p:nvPr/>
          </p:nvSpPr>
          <p:spPr bwMode="auto">
            <a:xfrm>
              <a:off x="14202554" y="-1971278"/>
              <a:ext cx="4763" cy="93663"/>
            </a:xfrm>
            <a:custGeom>
              <a:avLst/>
              <a:gdLst>
                <a:gd name="T0" fmla="*/ 2 w 3"/>
                <a:gd name="T1" fmla="*/ 4 h 59"/>
                <a:gd name="T2" fmla="*/ 3 w 3"/>
                <a:gd name="T3" fmla="*/ 59 h 59"/>
                <a:gd name="T4" fmla="*/ 2 w 3"/>
                <a:gd name="T5" fmla="*/ 56 h 59"/>
                <a:gd name="T6" fmla="*/ 0 w 3"/>
                <a:gd name="T7" fmla="*/ 0 h 59"/>
                <a:gd name="T8" fmla="*/ 2 w 3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9">
                  <a:moveTo>
                    <a:pt x="2" y="4"/>
                  </a:moveTo>
                  <a:lnTo>
                    <a:pt x="3" y="59"/>
                  </a:lnTo>
                  <a:lnTo>
                    <a:pt x="2" y="56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8" name="Freeform 233"/>
            <p:cNvSpPr>
              <a:spLocks/>
            </p:cNvSpPr>
            <p:nvPr/>
          </p:nvSpPr>
          <p:spPr bwMode="auto">
            <a:xfrm>
              <a:off x="10497329" y="-1866503"/>
              <a:ext cx="15875" cy="115888"/>
            </a:xfrm>
            <a:custGeom>
              <a:avLst/>
              <a:gdLst>
                <a:gd name="T0" fmla="*/ 11 w 13"/>
                <a:gd name="T1" fmla="*/ 21 h 88"/>
                <a:gd name="T2" fmla="*/ 13 w 13"/>
                <a:gd name="T3" fmla="*/ 88 h 88"/>
                <a:gd name="T4" fmla="*/ 8 w 13"/>
                <a:gd name="T5" fmla="*/ 78 h 88"/>
                <a:gd name="T6" fmla="*/ 2 w 13"/>
                <a:gd name="T7" fmla="*/ 67 h 88"/>
                <a:gd name="T8" fmla="*/ 0 w 13"/>
                <a:gd name="T9" fmla="*/ 0 h 88"/>
                <a:gd name="T10" fmla="*/ 6 w 13"/>
                <a:gd name="T11" fmla="*/ 11 h 88"/>
                <a:gd name="T12" fmla="*/ 11 w 13"/>
                <a:gd name="T13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8">
                  <a:moveTo>
                    <a:pt x="11" y="21"/>
                  </a:moveTo>
                  <a:cubicBezTo>
                    <a:pt x="13" y="88"/>
                    <a:pt x="13" y="88"/>
                    <a:pt x="13" y="88"/>
                  </a:cubicBezTo>
                  <a:cubicBezTo>
                    <a:pt x="12" y="85"/>
                    <a:pt x="10" y="81"/>
                    <a:pt x="8" y="78"/>
                  </a:cubicBezTo>
                  <a:cubicBezTo>
                    <a:pt x="5" y="75"/>
                    <a:pt x="2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3" y="8"/>
                    <a:pt x="6" y="11"/>
                  </a:cubicBezTo>
                  <a:cubicBezTo>
                    <a:pt x="8" y="14"/>
                    <a:pt x="11" y="17"/>
                    <a:pt x="11" y="2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9" name="Freeform 234"/>
            <p:cNvSpPr>
              <a:spLocks/>
            </p:cNvSpPr>
            <p:nvPr/>
          </p:nvSpPr>
          <p:spPr bwMode="auto">
            <a:xfrm>
              <a:off x="14218429" y="-1968103"/>
              <a:ext cx="9525" cy="106363"/>
            </a:xfrm>
            <a:custGeom>
              <a:avLst/>
              <a:gdLst>
                <a:gd name="T0" fmla="*/ 4 w 6"/>
                <a:gd name="T1" fmla="*/ 12 h 67"/>
                <a:gd name="T2" fmla="*/ 6 w 6"/>
                <a:gd name="T3" fmla="*/ 67 h 67"/>
                <a:gd name="T4" fmla="*/ 1 w 6"/>
                <a:gd name="T5" fmla="*/ 56 h 67"/>
                <a:gd name="T6" fmla="*/ 0 w 6"/>
                <a:gd name="T7" fmla="*/ 0 h 67"/>
                <a:gd name="T8" fmla="*/ 4 w 6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12"/>
                  </a:moveTo>
                  <a:lnTo>
                    <a:pt x="6" y="67"/>
                  </a:lnTo>
                  <a:lnTo>
                    <a:pt x="1" y="56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0" name="Freeform 235"/>
            <p:cNvSpPr>
              <a:spLocks/>
            </p:cNvSpPr>
            <p:nvPr/>
          </p:nvSpPr>
          <p:spPr bwMode="auto">
            <a:xfrm>
              <a:off x="14224779" y="-1949053"/>
              <a:ext cx="17463" cy="88900"/>
            </a:xfrm>
            <a:custGeom>
              <a:avLst/>
              <a:gdLst>
                <a:gd name="T0" fmla="*/ 9 w 11"/>
                <a:gd name="T1" fmla="*/ 1 h 56"/>
                <a:gd name="T2" fmla="*/ 11 w 11"/>
                <a:gd name="T3" fmla="*/ 56 h 56"/>
                <a:gd name="T4" fmla="*/ 2 w 11"/>
                <a:gd name="T5" fmla="*/ 55 h 56"/>
                <a:gd name="T6" fmla="*/ 0 w 11"/>
                <a:gd name="T7" fmla="*/ 0 h 56"/>
                <a:gd name="T8" fmla="*/ 9 w 11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6">
                  <a:moveTo>
                    <a:pt x="9" y="1"/>
                  </a:moveTo>
                  <a:lnTo>
                    <a:pt x="11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1" name="Freeform 236"/>
            <p:cNvSpPr>
              <a:spLocks/>
            </p:cNvSpPr>
            <p:nvPr/>
          </p:nvSpPr>
          <p:spPr bwMode="auto">
            <a:xfrm>
              <a:off x="14239066" y="-1947466"/>
              <a:ext cx="17463" cy="90488"/>
            </a:xfrm>
            <a:custGeom>
              <a:avLst/>
              <a:gdLst>
                <a:gd name="T0" fmla="*/ 9 w 11"/>
                <a:gd name="T1" fmla="*/ 2 h 57"/>
                <a:gd name="T2" fmla="*/ 11 w 11"/>
                <a:gd name="T3" fmla="*/ 57 h 57"/>
                <a:gd name="T4" fmla="*/ 2 w 11"/>
                <a:gd name="T5" fmla="*/ 55 h 57"/>
                <a:gd name="T6" fmla="*/ 0 w 11"/>
                <a:gd name="T7" fmla="*/ 0 h 57"/>
                <a:gd name="T8" fmla="*/ 9 w 11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7">
                  <a:moveTo>
                    <a:pt x="9" y="2"/>
                  </a:moveTo>
                  <a:lnTo>
                    <a:pt x="11" y="5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2" name="Freeform 237"/>
            <p:cNvSpPr>
              <a:spLocks/>
            </p:cNvSpPr>
            <p:nvPr/>
          </p:nvSpPr>
          <p:spPr bwMode="auto">
            <a:xfrm>
              <a:off x="15697979" y="-1990328"/>
              <a:ext cx="1588" cy="95250"/>
            </a:xfrm>
            <a:custGeom>
              <a:avLst/>
              <a:gdLst>
                <a:gd name="T0" fmla="*/ 0 w 1"/>
                <a:gd name="T1" fmla="*/ 0 h 60"/>
                <a:gd name="T2" fmla="*/ 1 w 1"/>
                <a:gd name="T3" fmla="*/ 55 h 60"/>
                <a:gd name="T4" fmla="*/ 1 w 1"/>
                <a:gd name="T5" fmla="*/ 60 h 60"/>
                <a:gd name="T6" fmla="*/ 0 w 1"/>
                <a:gd name="T7" fmla="*/ 5 h 60"/>
                <a:gd name="T8" fmla="*/ 0 w 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0">
                  <a:moveTo>
                    <a:pt x="0" y="0"/>
                  </a:moveTo>
                  <a:lnTo>
                    <a:pt x="1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3" name="Freeform 238"/>
            <p:cNvSpPr>
              <a:spLocks/>
            </p:cNvSpPr>
            <p:nvPr/>
          </p:nvSpPr>
          <p:spPr bwMode="auto">
            <a:xfrm>
              <a:off x="14253354" y="-1944291"/>
              <a:ext cx="30163" cy="98425"/>
            </a:xfrm>
            <a:custGeom>
              <a:avLst/>
              <a:gdLst>
                <a:gd name="T0" fmla="*/ 17 w 19"/>
                <a:gd name="T1" fmla="*/ 7 h 62"/>
                <a:gd name="T2" fmla="*/ 19 w 19"/>
                <a:gd name="T3" fmla="*/ 62 h 62"/>
                <a:gd name="T4" fmla="*/ 2 w 19"/>
                <a:gd name="T5" fmla="*/ 55 h 62"/>
                <a:gd name="T6" fmla="*/ 0 w 19"/>
                <a:gd name="T7" fmla="*/ 0 h 62"/>
                <a:gd name="T8" fmla="*/ 17 w 19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17" y="7"/>
                  </a:moveTo>
                  <a:lnTo>
                    <a:pt x="19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4" name="Freeform 239"/>
            <p:cNvSpPr>
              <a:spLocks/>
            </p:cNvSpPr>
            <p:nvPr/>
          </p:nvSpPr>
          <p:spPr bwMode="auto">
            <a:xfrm>
              <a:off x="14262879" y="-1936353"/>
              <a:ext cx="4763" cy="98425"/>
            </a:xfrm>
            <a:custGeom>
              <a:avLst/>
              <a:gdLst>
                <a:gd name="T0" fmla="*/ 1 w 3"/>
                <a:gd name="T1" fmla="*/ 0 h 62"/>
                <a:gd name="T2" fmla="*/ 3 w 3"/>
                <a:gd name="T3" fmla="*/ 55 h 62"/>
                <a:gd name="T4" fmla="*/ 1 w 3"/>
                <a:gd name="T5" fmla="*/ 62 h 62"/>
                <a:gd name="T6" fmla="*/ 0 w 3"/>
                <a:gd name="T7" fmla="*/ 7 h 62"/>
                <a:gd name="T8" fmla="*/ 1 w 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2">
                  <a:moveTo>
                    <a:pt x="1" y="0"/>
                  </a:moveTo>
                  <a:lnTo>
                    <a:pt x="3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5" name="Freeform 240"/>
            <p:cNvSpPr>
              <a:spLocks/>
            </p:cNvSpPr>
            <p:nvPr/>
          </p:nvSpPr>
          <p:spPr bwMode="auto">
            <a:xfrm>
              <a:off x="14277166" y="-1922066"/>
              <a:ext cx="4763" cy="117475"/>
            </a:xfrm>
            <a:custGeom>
              <a:avLst/>
              <a:gdLst>
                <a:gd name="T0" fmla="*/ 1 w 3"/>
                <a:gd name="T1" fmla="*/ 19 h 74"/>
                <a:gd name="T2" fmla="*/ 3 w 3"/>
                <a:gd name="T3" fmla="*/ 74 h 74"/>
                <a:gd name="T4" fmla="*/ 2 w 3"/>
                <a:gd name="T5" fmla="*/ 55 h 74"/>
                <a:gd name="T6" fmla="*/ 0 w 3"/>
                <a:gd name="T7" fmla="*/ 0 h 74"/>
                <a:gd name="T8" fmla="*/ 1 w 3"/>
                <a:gd name="T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4">
                  <a:moveTo>
                    <a:pt x="1" y="19"/>
                  </a:moveTo>
                  <a:lnTo>
                    <a:pt x="3" y="74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6" name="Freeform 241"/>
            <p:cNvSpPr>
              <a:spLocks/>
            </p:cNvSpPr>
            <p:nvPr/>
          </p:nvSpPr>
          <p:spPr bwMode="auto">
            <a:xfrm>
              <a:off x="10416366" y="-1783953"/>
              <a:ext cx="11113" cy="104775"/>
            </a:xfrm>
            <a:custGeom>
              <a:avLst/>
              <a:gdLst>
                <a:gd name="T0" fmla="*/ 7 w 9"/>
                <a:gd name="T1" fmla="*/ 13 h 80"/>
                <a:gd name="T2" fmla="*/ 9 w 9"/>
                <a:gd name="T3" fmla="*/ 80 h 80"/>
                <a:gd name="T4" fmla="*/ 7 w 9"/>
                <a:gd name="T5" fmla="*/ 75 h 80"/>
                <a:gd name="T6" fmla="*/ 2 w 9"/>
                <a:gd name="T7" fmla="*/ 67 h 80"/>
                <a:gd name="T8" fmla="*/ 0 w 9"/>
                <a:gd name="T9" fmla="*/ 0 h 80"/>
                <a:gd name="T10" fmla="*/ 5 w 9"/>
                <a:gd name="T11" fmla="*/ 8 h 80"/>
                <a:gd name="T12" fmla="*/ 7 w 9"/>
                <a:gd name="T13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0">
                  <a:moveTo>
                    <a:pt x="7" y="13"/>
                  </a:moveTo>
                  <a:cubicBezTo>
                    <a:pt x="9" y="80"/>
                    <a:pt x="9" y="80"/>
                    <a:pt x="9" y="80"/>
                  </a:cubicBezTo>
                  <a:cubicBezTo>
                    <a:pt x="9" y="79"/>
                    <a:pt x="8" y="77"/>
                    <a:pt x="7" y="75"/>
                  </a:cubicBezTo>
                  <a:cubicBezTo>
                    <a:pt x="5" y="71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4"/>
                    <a:pt x="5" y="8"/>
                  </a:cubicBezTo>
                  <a:cubicBezTo>
                    <a:pt x="6" y="10"/>
                    <a:pt x="7" y="12"/>
                    <a:pt x="7" y="1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7" name="Freeform 242"/>
            <p:cNvSpPr>
              <a:spLocks/>
            </p:cNvSpPr>
            <p:nvPr/>
          </p:nvSpPr>
          <p:spPr bwMode="auto">
            <a:xfrm>
              <a:off x="14278754" y="-1891903"/>
              <a:ext cx="7938" cy="101600"/>
            </a:xfrm>
            <a:custGeom>
              <a:avLst/>
              <a:gdLst>
                <a:gd name="T0" fmla="*/ 3 w 5"/>
                <a:gd name="T1" fmla="*/ 9 h 64"/>
                <a:gd name="T2" fmla="*/ 5 w 5"/>
                <a:gd name="T3" fmla="*/ 64 h 64"/>
                <a:gd name="T4" fmla="*/ 2 w 5"/>
                <a:gd name="T5" fmla="*/ 55 h 64"/>
                <a:gd name="T6" fmla="*/ 0 w 5"/>
                <a:gd name="T7" fmla="*/ 0 h 64"/>
                <a:gd name="T8" fmla="*/ 3 w 5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4">
                  <a:moveTo>
                    <a:pt x="3" y="9"/>
                  </a:moveTo>
                  <a:lnTo>
                    <a:pt x="5" y="64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8" name="Freeform 243"/>
            <p:cNvSpPr>
              <a:spLocks/>
            </p:cNvSpPr>
            <p:nvPr/>
          </p:nvSpPr>
          <p:spPr bwMode="auto">
            <a:xfrm>
              <a:off x="14259704" y="-1882378"/>
              <a:ext cx="11113" cy="106363"/>
            </a:xfrm>
            <a:custGeom>
              <a:avLst/>
              <a:gdLst>
                <a:gd name="T0" fmla="*/ 6 w 7"/>
                <a:gd name="T1" fmla="*/ 0 h 67"/>
                <a:gd name="T2" fmla="*/ 7 w 7"/>
                <a:gd name="T3" fmla="*/ 56 h 67"/>
                <a:gd name="T4" fmla="*/ 1 w 7"/>
                <a:gd name="T5" fmla="*/ 67 h 67"/>
                <a:gd name="T6" fmla="*/ 0 w 7"/>
                <a:gd name="T7" fmla="*/ 12 h 67"/>
                <a:gd name="T8" fmla="*/ 6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6" y="0"/>
                  </a:moveTo>
                  <a:lnTo>
                    <a:pt x="7" y="56"/>
                  </a:lnTo>
                  <a:lnTo>
                    <a:pt x="1" y="6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9" name="Freeform 244"/>
            <p:cNvSpPr>
              <a:spLocks/>
            </p:cNvSpPr>
            <p:nvPr/>
          </p:nvSpPr>
          <p:spPr bwMode="auto">
            <a:xfrm>
              <a:off x="14248591" y="-1863328"/>
              <a:ext cx="12700" cy="106363"/>
            </a:xfrm>
            <a:custGeom>
              <a:avLst/>
              <a:gdLst>
                <a:gd name="T0" fmla="*/ 7 w 8"/>
                <a:gd name="T1" fmla="*/ 0 h 67"/>
                <a:gd name="T2" fmla="*/ 8 w 8"/>
                <a:gd name="T3" fmla="*/ 55 h 67"/>
                <a:gd name="T4" fmla="*/ 2 w 8"/>
                <a:gd name="T5" fmla="*/ 67 h 67"/>
                <a:gd name="T6" fmla="*/ 0 w 8"/>
                <a:gd name="T7" fmla="*/ 12 h 67"/>
                <a:gd name="T8" fmla="*/ 7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7" y="0"/>
                  </a:moveTo>
                  <a:lnTo>
                    <a:pt x="8" y="55"/>
                  </a:lnTo>
                  <a:lnTo>
                    <a:pt x="2" y="67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0" name="Freeform 245"/>
            <p:cNvSpPr>
              <a:spLocks/>
            </p:cNvSpPr>
            <p:nvPr/>
          </p:nvSpPr>
          <p:spPr bwMode="auto">
            <a:xfrm>
              <a:off x="12680141" y="-1801416"/>
              <a:ext cx="14288" cy="95250"/>
            </a:xfrm>
            <a:custGeom>
              <a:avLst/>
              <a:gdLst>
                <a:gd name="T0" fmla="*/ 10 w 12"/>
                <a:gd name="T1" fmla="*/ 0 h 72"/>
                <a:gd name="T2" fmla="*/ 12 w 12"/>
                <a:gd name="T3" fmla="*/ 67 h 72"/>
                <a:gd name="T4" fmla="*/ 2 w 12"/>
                <a:gd name="T5" fmla="*/ 72 h 72"/>
                <a:gd name="T6" fmla="*/ 0 w 12"/>
                <a:gd name="T7" fmla="*/ 5 h 72"/>
                <a:gd name="T8" fmla="*/ 10 w 1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2">
                  <a:moveTo>
                    <a:pt x="10" y="0"/>
                  </a:moveTo>
                  <a:cubicBezTo>
                    <a:pt x="12" y="67"/>
                    <a:pt x="12" y="67"/>
                    <a:pt x="12" y="67"/>
                  </a:cubicBezTo>
                  <a:cubicBezTo>
                    <a:pt x="8" y="68"/>
                    <a:pt x="4" y="70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6" y="1"/>
                    <a:pt x="1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1" name="Freeform 246"/>
            <p:cNvSpPr>
              <a:spLocks/>
            </p:cNvSpPr>
            <p:nvPr/>
          </p:nvSpPr>
          <p:spPr bwMode="auto">
            <a:xfrm>
              <a:off x="12676966" y="-1793478"/>
              <a:ext cx="6350" cy="88900"/>
            </a:xfrm>
            <a:custGeom>
              <a:avLst/>
              <a:gdLst>
                <a:gd name="T0" fmla="*/ 2 w 4"/>
                <a:gd name="T1" fmla="*/ 0 h 69"/>
                <a:gd name="T2" fmla="*/ 4 w 4"/>
                <a:gd name="T3" fmla="*/ 67 h 69"/>
                <a:gd name="T4" fmla="*/ 2 w 4"/>
                <a:gd name="T5" fmla="*/ 69 h 69"/>
                <a:gd name="T6" fmla="*/ 0 w 4"/>
                <a:gd name="T7" fmla="*/ 1 h 69"/>
                <a:gd name="T8" fmla="*/ 2 w 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8"/>
                    <a:pt x="2" y="6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2" name="Freeform 247"/>
            <p:cNvSpPr>
              <a:spLocks/>
            </p:cNvSpPr>
            <p:nvPr/>
          </p:nvSpPr>
          <p:spPr bwMode="auto">
            <a:xfrm>
              <a:off x="12676966" y="-1793478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8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3" name="Freeform 248"/>
            <p:cNvSpPr>
              <a:spLocks/>
            </p:cNvSpPr>
            <p:nvPr/>
          </p:nvSpPr>
          <p:spPr bwMode="auto">
            <a:xfrm>
              <a:off x="12676966" y="-1791891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4" name="Freeform 249"/>
            <p:cNvSpPr>
              <a:spLocks/>
            </p:cNvSpPr>
            <p:nvPr/>
          </p:nvSpPr>
          <p:spPr bwMode="auto">
            <a:xfrm>
              <a:off x="12676966" y="-1791891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5" name="Freeform 250"/>
            <p:cNvSpPr>
              <a:spLocks/>
            </p:cNvSpPr>
            <p:nvPr/>
          </p:nvSpPr>
          <p:spPr bwMode="auto">
            <a:xfrm>
              <a:off x="12676966" y="-179030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6" name="Freeform 251"/>
            <p:cNvSpPr>
              <a:spLocks/>
            </p:cNvSpPr>
            <p:nvPr/>
          </p:nvSpPr>
          <p:spPr bwMode="auto">
            <a:xfrm>
              <a:off x="12676966" y="-179030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7" name="Freeform 252"/>
            <p:cNvSpPr>
              <a:spLocks/>
            </p:cNvSpPr>
            <p:nvPr/>
          </p:nvSpPr>
          <p:spPr bwMode="auto">
            <a:xfrm>
              <a:off x="12676966" y="-179030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8" name="Freeform 253"/>
            <p:cNvSpPr>
              <a:spLocks/>
            </p:cNvSpPr>
            <p:nvPr/>
          </p:nvSpPr>
          <p:spPr bwMode="auto">
            <a:xfrm>
              <a:off x="10421129" y="-1723628"/>
              <a:ext cx="7938" cy="93663"/>
            </a:xfrm>
            <a:custGeom>
              <a:avLst/>
              <a:gdLst>
                <a:gd name="T0" fmla="*/ 4 w 6"/>
                <a:gd name="T1" fmla="*/ 5 h 72"/>
                <a:gd name="T2" fmla="*/ 6 w 6"/>
                <a:gd name="T3" fmla="*/ 72 h 72"/>
                <a:gd name="T4" fmla="*/ 2 w 6"/>
                <a:gd name="T5" fmla="*/ 67 h 72"/>
                <a:gd name="T6" fmla="*/ 0 w 6"/>
                <a:gd name="T7" fmla="*/ 0 h 72"/>
                <a:gd name="T8" fmla="*/ 4 w 6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2">
                  <a:moveTo>
                    <a:pt x="4" y="5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6" y="69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4" y="2"/>
                    <a:pt x="4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9" name="Freeform 254"/>
            <p:cNvSpPr>
              <a:spLocks/>
            </p:cNvSpPr>
            <p:nvPr/>
          </p:nvSpPr>
          <p:spPr bwMode="auto">
            <a:xfrm>
              <a:off x="10400491" y="-1729978"/>
              <a:ext cx="23813" cy="93663"/>
            </a:xfrm>
            <a:custGeom>
              <a:avLst/>
              <a:gdLst>
                <a:gd name="T0" fmla="*/ 17 w 19"/>
                <a:gd name="T1" fmla="*/ 5 h 72"/>
                <a:gd name="T2" fmla="*/ 19 w 19"/>
                <a:gd name="T3" fmla="*/ 72 h 72"/>
                <a:gd name="T4" fmla="*/ 2 w 19"/>
                <a:gd name="T5" fmla="*/ 67 h 72"/>
                <a:gd name="T6" fmla="*/ 2 w 19"/>
                <a:gd name="T7" fmla="*/ 67 h 72"/>
                <a:gd name="T8" fmla="*/ 0 w 19"/>
                <a:gd name="T9" fmla="*/ 0 h 72"/>
                <a:gd name="T10" fmla="*/ 0 w 19"/>
                <a:gd name="T11" fmla="*/ 0 h 72"/>
                <a:gd name="T12" fmla="*/ 17 w 19"/>
                <a:gd name="T13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2">
                  <a:moveTo>
                    <a:pt x="17" y="5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5" y="71"/>
                    <a:pt x="10" y="70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13" y="4"/>
                    <a:pt x="17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0" name="Freeform 255"/>
            <p:cNvSpPr>
              <a:spLocks/>
            </p:cNvSpPr>
            <p:nvPr/>
          </p:nvSpPr>
          <p:spPr bwMode="auto">
            <a:xfrm>
              <a:off x="10390966" y="-1739503"/>
              <a:ext cx="11113" cy="96838"/>
            </a:xfrm>
            <a:custGeom>
              <a:avLst/>
              <a:gdLst>
                <a:gd name="T0" fmla="*/ 7 w 9"/>
                <a:gd name="T1" fmla="*/ 7 h 74"/>
                <a:gd name="T2" fmla="*/ 9 w 9"/>
                <a:gd name="T3" fmla="*/ 74 h 74"/>
                <a:gd name="T4" fmla="*/ 2 w 9"/>
                <a:gd name="T5" fmla="*/ 67 h 74"/>
                <a:gd name="T6" fmla="*/ 0 w 9"/>
                <a:gd name="T7" fmla="*/ 0 h 74"/>
                <a:gd name="T8" fmla="*/ 7 w 9"/>
                <a:gd name="T9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4">
                  <a:moveTo>
                    <a:pt x="7" y="7"/>
                  </a:moveTo>
                  <a:cubicBezTo>
                    <a:pt x="9" y="74"/>
                    <a:pt x="9" y="74"/>
                    <a:pt x="9" y="74"/>
                  </a:cubicBezTo>
                  <a:cubicBezTo>
                    <a:pt x="3" y="72"/>
                    <a:pt x="2" y="7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5"/>
                    <a:pt x="7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1" name="Freeform 256"/>
            <p:cNvSpPr>
              <a:spLocks/>
            </p:cNvSpPr>
            <p:nvPr/>
          </p:nvSpPr>
          <p:spPr bwMode="auto">
            <a:xfrm>
              <a:off x="12681729" y="-1783953"/>
              <a:ext cx="1588" cy="88900"/>
            </a:xfrm>
            <a:custGeom>
              <a:avLst/>
              <a:gdLst>
                <a:gd name="T0" fmla="*/ 0 w 2"/>
                <a:gd name="T1" fmla="*/ 1 h 68"/>
                <a:gd name="T2" fmla="*/ 2 w 2"/>
                <a:gd name="T3" fmla="*/ 68 h 68"/>
                <a:gd name="T4" fmla="*/ 2 w 2"/>
                <a:gd name="T5" fmla="*/ 67 h 68"/>
                <a:gd name="T6" fmla="*/ 2 w 2"/>
                <a:gd name="T7" fmla="*/ 67 h 68"/>
                <a:gd name="T8" fmla="*/ 0 w 2"/>
                <a:gd name="T9" fmla="*/ 0 h 68"/>
                <a:gd name="T10" fmla="*/ 0 w 2"/>
                <a:gd name="T11" fmla="*/ 0 h 68"/>
                <a:gd name="T12" fmla="*/ 0 w 2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8">
                  <a:moveTo>
                    <a:pt x="0" y="1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2" name="Freeform 257"/>
            <p:cNvSpPr>
              <a:spLocks/>
            </p:cNvSpPr>
            <p:nvPr/>
          </p:nvSpPr>
          <p:spPr bwMode="auto">
            <a:xfrm>
              <a:off x="12692841" y="-1801416"/>
              <a:ext cx="30163" cy="109538"/>
            </a:xfrm>
            <a:custGeom>
              <a:avLst/>
              <a:gdLst>
                <a:gd name="T0" fmla="*/ 22 w 24"/>
                <a:gd name="T1" fmla="*/ 17 h 84"/>
                <a:gd name="T2" fmla="*/ 24 w 24"/>
                <a:gd name="T3" fmla="*/ 84 h 84"/>
                <a:gd name="T4" fmla="*/ 2 w 24"/>
                <a:gd name="T5" fmla="*/ 67 h 84"/>
                <a:gd name="T6" fmla="*/ 0 w 24"/>
                <a:gd name="T7" fmla="*/ 0 h 84"/>
                <a:gd name="T8" fmla="*/ 22 w 24"/>
                <a:gd name="T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22" y="17"/>
                  </a:moveTo>
                  <a:cubicBezTo>
                    <a:pt x="24" y="84"/>
                    <a:pt x="24" y="84"/>
                    <a:pt x="24" y="84"/>
                  </a:cubicBezTo>
                  <a:cubicBezTo>
                    <a:pt x="21" y="7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9" y="11"/>
                    <a:pt x="22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3" name="Freeform 258"/>
            <p:cNvSpPr>
              <a:spLocks/>
            </p:cNvSpPr>
            <p:nvPr/>
          </p:nvSpPr>
          <p:spPr bwMode="auto">
            <a:xfrm>
              <a:off x="14242241" y="-1844278"/>
              <a:ext cx="9525" cy="111125"/>
            </a:xfrm>
            <a:custGeom>
              <a:avLst/>
              <a:gdLst>
                <a:gd name="T0" fmla="*/ 4 w 6"/>
                <a:gd name="T1" fmla="*/ 0 h 70"/>
                <a:gd name="T2" fmla="*/ 6 w 6"/>
                <a:gd name="T3" fmla="*/ 55 h 70"/>
                <a:gd name="T4" fmla="*/ 2 w 6"/>
                <a:gd name="T5" fmla="*/ 70 h 70"/>
                <a:gd name="T6" fmla="*/ 0 w 6"/>
                <a:gd name="T7" fmla="*/ 15 h 70"/>
                <a:gd name="T8" fmla="*/ 4 w 6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0">
                  <a:moveTo>
                    <a:pt x="4" y="0"/>
                  </a:moveTo>
                  <a:lnTo>
                    <a:pt x="6" y="55"/>
                  </a:lnTo>
                  <a:lnTo>
                    <a:pt x="2" y="70"/>
                  </a:lnTo>
                  <a:lnTo>
                    <a:pt x="0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4" name="Freeform 259"/>
            <p:cNvSpPr>
              <a:spLocks/>
            </p:cNvSpPr>
            <p:nvPr/>
          </p:nvSpPr>
          <p:spPr bwMode="auto">
            <a:xfrm>
              <a:off x="14218429" y="-1820466"/>
              <a:ext cx="26988" cy="101600"/>
            </a:xfrm>
            <a:custGeom>
              <a:avLst/>
              <a:gdLst>
                <a:gd name="T0" fmla="*/ 15 w 17"/>
                <a:gd name="T1" fmla="*/ 0 h 64"/>
                <a:gd name="T2" fmla="*/ 17 w 17"/>
                <a:gd name="T3" fmla="*/ 55 h 64"/>
                <a:gd name="T4" fmla="*/ 1 w 17"/>
                <a:gd name="T5" fmla="*/ 64 h 64"/>
                <a:gd name="T6" fmla="*/ 0 w 17"/>
                <a:gd name="T7" fmla="*/ 9 h 64"/>
                <a:gd name="T8" fmla="*/ 15 w 1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4">
                  <a:moveTo>
                    <a:pt x="15" y="0"/>
                  </a:moveTo>
                  <a:lnTo>
                    <a:pt x="17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5" name="Freeform 260"/>
            <p:cNvSpPr>
              <a:spLocks/>
            </p:cNvSpPr>
            <p:nvPr/>
          </p:nvSpPr>
          <p:spPr bwMode="auto">
            <a:xfrm>
              <a:off x="12676966" y="-1788716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6" name="Freeform 261"/>
            <p:cNvSpPr>
              <a:spLocks/>
            </p:cNvSpPr>
            <p:nvPr/>
          </p:nvSpPr>
          <p:spPr bwMode="auto">
            <a:xfrm>
              <a:off x="12676966" y="-1788716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7" name="Freeform 262"/>
            <p:cNvSpPr>
              <a:spLocks/>
            </p:cNvSpPr>
            <p:nvPr/>
          </p:nvSpPr>
          <p:spPr bwMode="auto">
            <a:xfrm>
              <a:off x="12676966" y="-1788716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8" name="Freeform 263"/>
            <p:cNvSpPr>
              <a:spLocks/>
            </p:cNvSpPr>
            <p:nvPr/>
          </p:nvSpPr>
          <p:spPr bwMode="auto">
            <a:xfrm>
              <a:off x="12675379" y="-1787128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9" name="Freeform 264"/>
            <p:cNvSpPr>
              <a:spLocks/>
            </p:cNvSpPr>
            <p:nvPr/>
          </p:nvSpPr>
          <p:spPr bwMode="auto">
            <a:xfrm>
              <a:off x="12675379" y="-1787128"/>
              <a:ext cx="1588" cy="90488"/>
            </a:xfrm>
            <a:custGeom>
              <a:avLst/>
              <a:gdLst>
                <a:gd name="T0" fmla="*/ 0 w 2"/>
                <a:gd name="T1" fmla="*/ 0 h 69"/>
                <a:gd name="T2" fmla="*/ 2 w 2"/>
                <a:gd name="T3" fmla="*/ 67 h 69"/>
                <a:gd name="T4" fmla="*/ 2 w 2"/>
                <a:gd name="T5" fmla="*/ 69 h 69"/>
                <a:gd name="T6" fmla="*/ 0 w 2"/>
                <a:gd name="T7" fmla="*/ 1 h 69"/>
                <a:gd name="T8" fmla="*/ 0 w 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9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0" name="Freeform 265"/>
            <p:cNvSpPr>
              <a:spLocks/>
            </p:cNvSpPr>
            <p:nvPr/>
          </p:nvSpPr>
          <p:spPr bwMode="auto">
            <a:xfrm>
              <a:off x="12672204" y="-1785541"/>
              <a:ext cx="4763" cy="92075"/>
            </a:xfrm>
            <a:custGeom>
              <a:avLst/>
              <a:gdLst>
                <a:gd name="T0" fmla="*/ 3 w 5"/>
                <a:gd name="T1" fmla="*/ 0 h 70"/>
                <a:gd name="T2" fmla="*/ 5 w 5"/>
                <a:gd name="T3" fmla="*/ 68 h 70"/>
                <a:gd name="T4" fmla="*/ 2 w 5"/>
                <a:gd name="T5" fmla="*/ 70 h 70"/>
                <a:gd name="T6" fmla="*/ 0 w 5"/>
                <a:gd name="T7" fmla="*/ 3 h 70"/>
                <a:gd name="T8" fmla="*/ 3 w 5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0">
                  <a:moveTo>
                    <a:pt x="3" y="0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9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1" name="Freeform 266"/>
            <p:cNvSpPr>
              <a:spLocks/>
            </p:cNvSpPr>
            <p:nvPr/>
          </p:nvSpPr>
          <p:spPr bwMode="auto">
            <a:xfrm>
              <a:off x="12665854" y="-1780778"/>
              <a:ext cx="7938" cy="93663"/>
            </a:xfrm>
            <a:custGeom>
              <a:avLst/>
              <a:gdLst>
                <a:gd name="T0" fmla="*/ 4 w 6"/>
                <a:gd name="T1" fmla="*/ 0 h 72"/>
                <a:gd name="T2" fmla="*/ 6 w 6"/>
                <a:gd name="T3" fmla="*/ 67 h 72"/>
                <a:gd name="T4" fmla="*/ 2 w 6"/>
                <a:gd name="T5" fmla="*/ 72 h 72"/>
                <a:gd name="T6" fmla="*/ 0 w 6"/>
                <a:gd name="T7" fmla="*/ 5 h 72"/>
                <a:gd name="T8" fmla="*/ 4 w 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2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9"/>
                    <a:pt x="4" y="71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2" name="Freeform 267"/>
            <p:cNvSpPr>
              <a:spLocks/>
            </p:cNvSpPr>
            <p:nvPr/>
          </p:nvSpPr>
          <p:spPr bwMode="auto">
            <a:xfrm>
              <a:off x="12659504" y="-1774428"/>
              <a:ext cx="9525" cy="93663"/>
            </a:xfrm>
            <a:custGeom>
              <a:avLst/>
              <a:gdLst>
                <a:gd name="T0" fmla="*/ 6 w 8"/>
                <a:gd name="T1" fmla="*/ 0 h 72"/>
                <a:gd name="T2" fmla="*/ 8 w 8"/>
                <a:gd name="T3" fmla="*/ 67 h 72"/>
                <a:gd name="T4" fmla="*/ 2 w 8"/>
                <a:gd name="T5" fmla="*/ 72 h 72"/>
                <a:gd name="T6" fmla="*/ 0 w 8"/>
                <a:gd name="T7" fmla="*/ 5 h 72"/>
                <a:gd name="T8" fmla="*/ 6 w 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2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9"/>
                    <a:pt x="4" y="70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4" y="2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3" name="Freeform 268"/>
            <p:cNvSpPr>
              <a:spLocks/>
            </p:cNvSpPr>
            <p:nvPr/>
          </p:nvSpPr>
          <p:spPr bwMode="auto">
            <a:xfrm>
              <a:off x="12654741" y="-1768078"/>
              <a:ext cx="6350" cy="88900"/>
            </a:xfrm>
            <a:custGeom>
              <a:avLst/>
              <a:gdLst>
                <a:gd name="T0" fmla="*/ 3 w 5"/>
                <a:gd name="T1" fmla="*/ 0 h 68"/>
                <a:gd name="T2" fmla="*/ 5 w 5"/>
                <a:gd name="T3" fmla="*/ 67 h 68"/>
                <a:gd name="T4" fmla="*/ 3 w 5"/>
                <a:gd name="T5" fmla="*/ 68 h 68"/>
                <a:gd name="T6" fmla="*/ 2 w 5"/>
                <a:gd name="T7" fmla="*/ 68 h 68"/>
                <a:gd name="T8" fmla="*/ 0 w 5"/>
                <a:gd name="T9" fmla="*/ 1 h 68"/>
                <a:gd name="T10" fmla="*/ 1 w 5"/>
                <a:gd name="T11" fmla="*/ 1 h 68"/>
                <a:gd name="T12" fmla="*/ 3 w 5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8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8"/>
                    <a:pt x="3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4" name="Freeform 269"/>
            <p:cNvSpPr>
              <a:spLocks/>
            </p:cNvSpPr>
            <p:nvPr/>
          </p:nvSpPr>
          <p:spPr bwMode="auto">
            <a:xfrm>
              <a:off x="12653154" y="-1766491"/>
              <a:ext cx="4763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5" name="Freeform 270"/>
            <p:cNvSpPr>
              <a:spLocks/>
            </p:cNvSpPr>
            <p:nvPr/>
          </p:nvSpPr>
          <p:spPr bwMode="auto">
            <a:xfrm>
              <a:off x="12653154" y="-1764903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6" name="Freeform 271"/>
            <p:cNvSpPr>
              <a:spLocks/>
            </p:cNvSpPr>
            <p:nvPr/>
          </p:nvSpPr>
          <p:spPr bwMode="auto">
            <a:xfrm>
              <a:off x="12651566" y="-1764903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7" name="Freeform 272"/>
            <p:cNvSpPr>
              <a:spLocks/>
            </p:cNvSpPr>
            <p:nvPr/>
          </p:nvSpPr>
          <p:spPr bwMode="auto">
            <a:xfrm>
              <a:off x="12651566" y="-1763316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8" name="Freeform 273"/>
            <p:cNvSpPr>
              <a:spLocks/>
            </p:cNvSpPr>
            <p:nvPr/>
          </p:nvSpPr>
          <p:spPr bwMode="auto">
            <a:xfrm>
              <a:off x="12651566" y="-1761728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9" name="Freeform 274"/>
            <p:cNvSpPr>
              <a:spLocks/>
            </p:cNvSpPr>
            <p:nvPr/>
          </p:nvSpPr>
          <p:spPr bwMode="auto">
            <a:xfrm>
              <a:off x="12649979" y="-1760141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0" name="Freeform 275"/>
            <p:cNvSpPr>
              <a:spLocks/>
            </p:cNvSpPr>
            <p:nvPr/>
          </p:nvSpPr>
          <p:spPr bwMode="auto">
            <a:xfrm>
              <a:off x="12649979" y="-1758553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1" name="Freeform 276"/>
            <p:cNvSpPr>
              <a:spLocks/>
            </p:cNvSpPr>
            <p:nvPr/>
          </p:nvSpPr>
          <p:spPr bwMode="auto">
            <a:xfrm>
              <a:off x="14229541" y="-1798241"/>
              <a:ext cx="28575" cy="92075"/>
            </a:xfrm>
            <a:custGeom>
              <a:avLst/>
              <a:gdLst>
                <a:gd name="T0" fmla="*/ 16 w 18"/>
                <a:gd name="T1" fmla="*/ 3 h 58"/>
                <a:gd name="T2" fmla="*/ 18 w 18"/>
                <a:gd name="T3" fmla="*/ 58 h 58"/>
                <a:gd name="T4" fmla="*/ 2 w 18"/>
                <a:gd name="T5" fmla="*/ 55 h 58"/>
                <a:gd name="T6" fmla="*/ 0 w 18"/>
                <a:gd name="T7" fmla="*/ 0 h 58"/>
                <a:gd name="T8" fmla="*/ 16 w 18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8">
                  <a:moveTo>
                    <a:pt x="16" y="3"/>
                  </a:moveTo>
                  <a:lnTo>
                    <a:pt x="18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2" name="Freeform 277"/>
            <p:cNvSpPr>
              <a:spLocks/>
            </p:cNvSpPr>
            <p:nvPr/>
          </p:nvSpPr>
          <p:spPr bwMode="auto">
            <a:xfrm>
              <a:off x="12719829" y="-1779191"/>
              <a:ext cx="22225" cy="128588"/>
            </a:xfrm>
            <a:custGeom>
              <a:avLst/>
              <a:gdLst>
                <a:gd name="T0" fmla="*/ 16 w 18"/>
                <a:gd name="T1" fmla="*/ 31 h 98"/>
                <a:gd name="T2" fmla="*/ 18 w 18"/>
                <a:gd name="T3" fmla="*/ 98 h 98"/>
                <a:gd name="T4" fmla="*/ 2 w 18"/>
                <a:gd name="T5" fmla="*/ 67 h 98"/>
                <a:gd name="T6" fmla="*/ 0 w 18"/>
                <a:gd name="T7" fmla="*/ 0 h 98"/>
                <a:gd name="T8" fmla="*/ 16 w 18"/>
                <a:gd name="T9" fmla="*/ 3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8">
                  <a:moveTo>
                    <a:pt x="16" y="31"/>
                  </a:move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3" y="73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16" y="30"/>
                    <a:pt x="16" y="3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3" name="Freeform 278"/>
            <p:cNvSpPr>
              <a:spLocks/>
            </p:cNvSpPr>
            <p:nvPr/>
          </p:nvSpPr>
          <p:spPr bwMode="auto">
            <a:xfrm>
              <a:off x="14232716" y="-1795066"/>
              <a:ext cx="9525" cy="98425"/>
            </a:xfrm>
            <a:custGeom>
              <a:avLst/>
              <a:gdLst>
                <a:gd name="T0" fmla="*/ 5 w 6"/>
                <a:gd name="T1" fmla="*/ 0 h 62"/>
                <a:gd name="T2" fmla="*/ 6 w 6"/>
                <a:gd name="T3" fmla="*/ 55 h 62"/>
                <a:gd name="T4" fmla="*/ 2 w 6"/>
                <a:gd name="T5" fmla="*/ 62 h 62"/>
                <a:gd name="T6" fmla="*/ 0 w 6"/>
                <a:gd name="T7" fmla="*/ 7 h 62"/>
                <a:gd name="T8" fmla="*/ 5 w 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2">
                  <a:moveTo>
                    <a:pt x="5" y="0"/>
                  </a:moveTo>
                  <a:lnTo>
                    <a:pt x="6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4" name="Freeform 279"/>
            <p:cNvSpPr>
              <a:spLocks/>
            </p:cNvSpPr>
            <p:nvPr/>
          </p:nvSpPr>
          <p:spPr bwMode="auto">
            <a:xfrm>
              <a:off x="12656329" y="-1750616"/>
              <a:ext cx="9525" cy="103188"/>
            </a:xfrm>
            <a:custGeom>
              <a:avLst/>
              <a:gdLst>
                <a:gd name="T0" fmla="*/ 5 w 7"/>
                <a:gd name="T1" fmla="*/ 12 h 79"/>
                <a:gd name="T2" fmla="*/ 7 w 7"/>
                <a:gd name="T3" fmla="*/ 79 h 79"/>
                <a:gd name="T4" fmla="*/ 6 w 7"/>
                <a:gd name="T5" fmla="*/ 76 h 79"/>
                <a:gd name="T6" fmla="*/ 2 w 7"/>
                <a:gd name="T7" fmla="*/ 67 h 79"/>
                <a:gd name="T8" fmla="*/ 0 w 7"/>
                <a:gd name="T9" fmla="*/ 0 h 79"/>
                <a:gd name="T10" fmla="*/ 4 w 7"/>
                <a:gd name="T11" fmla="*/ 9 h 79"/>
                <a:gd name="T12" fmla="*/ 5 w 7"/>
                <a:gd name="T1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9">
                  <a:moveTo>
                    <a:pt x="5" y="12"/>
                  </a:moveTo>
                  <a:cubicBezTo>
                    <a:pt x="7" y="79"/>
                    <a:pt x="7" y="79"/>
                    <a:pt x="7" y="79"/>
                  </a:cubicBezTo>
                  <a:cubicBezTo>
                    <a:pt x="7" y="78"/>
                    <a:pt x="6" y="77"/>
                    <a:pt x="6" y="76"/>
                  </a:cubicBezTo>
                  <a:cubicBezTo>
                    <a:pt x="4" y="74"/>
                    <a:pt x="2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" y="7"/>
                    <a:pt x="4" y="9"/>
                  </a:cubicBezTo>
                  <a:cubicBezTo>
                    <a:pt x="4" y="10"/>
                    <a:pt x="5" y="11"/>
                    <a:pt x="5" y="1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5" name="Freeform 280"/>
            <p:cNvSpPr>
              <a:spLocks/>
            </p:cNvSpPr>
            <p:nvPr/>
          </p:nvSpPr>
          <p:spPr bwMode="auto">
            <a:xfrm>
              <a:off x="14248591" y="-1779191"/>
              <a:ext cx="9525" cy="88900"/>
            </a:xfrm>
            <a:custGeom>
              <a:avLst/>
              <a:gdLst>
                <a:gd name="T0" fmla="*/ 4 w 6"/>
                <a:gd name="T1" fmla="*/ 1 h 56"/>
                <a:gd name="T2" fmla="*/ 6 w 6"/>
                <a:gd name="T3" fmla="*/ 56 h 56"/>
                <a:gd name="T4" fmla="*/ 1 w 6"/>
                <a:gd name="T5" fmla="*/ 55 h 56"/>
                <a:gd name="T6" fmla="*/ 0 w 6"/>
                <a:gd name="T7" fmla="*/ 0 h 56"/>
                <a:gd name="T8" fmla="*/ 4 w 6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6">
                  <a:moveTo>
                    <a:pt x="4" y="1"/>
                  </a:moveTo>
                  <a:lnTo>
                    <a:pt x="6" y="5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6" name="Freeform 281"/>
            <p:cNvSpPr>
              <a:spLocks/>
            </p:cNvSpPr>
            <p:nvPr/>
          </p:nvSpPr>
          <p:spPr bwMode="auto">
            <a:xfrm>
              <a:off x="12656329" y="-1742678"/>
              <a:ext cx="3175" cy="92075"/>
            </a:xfrm>
            <a:custGeom>
              <a:avLst/>
              <a:gdLst>
                <a:gd name="T0" fmla="*/ 0 w 2"/>
                <a:gd name="T1" fmla="*/ 0 h 70"/>
                <a:gd name="T2" fmla="*/ 2 w 2"/>
                <a:gd name="T3" fmla="*/ 67 h 70"/>
                <a:gd name="T4" fmla="*/ 2 w 2"/>
                <a:gd name="T5" fmla="*/ 70 h 70"/>
                <a:gd name="T6" fmla="*/ 0 w 2"/>
                <a:gd name="T7" fmla="*/ 3 h 70"/>
                <a:gd name="T8" fmla="*/ 0 w 2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0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9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7" name="Freeform 282"/>
            <p:cNvSpPr>
              <a:spLocks/>
            </p:cNvSpPr>
            <p:nvPr/>
          </p:nvSpPr>
          <p:spPr bwMode="auto">
            <a:xfrm>
              <a:off x="12654741" y="-1737916"/>
              <a:ext cx="4763" cy="96838"/>
            </a:xfrm>
            <a:custGeom>
              <a:avLst/>
              <a:gdLst>
                <a:gd name="T0" fmla="*/ 1 w 3"/>
                <a:gd name="T1" fmla="*/ 0 h 74"/>
                <a:gd name="T2" fmla="*/ 3 w 3"/>
                <a:gd name="T3" fmla="*/ 67 h 74"/>
                <a:gd name="T4" fmla="*/ 1 w 3"/>
                <a:gd name="T5" fmla="*/ 74 h 74"/>
                <a:gd name="T6" fmla="*/ 0 w 3"/>
                <a:gd name="T7" fmla="*/ 7 h 74"/>
                <a:gd name="T8" fmla="*/ 1 w 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4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9"/>
                    <a:pt x="2" y="72"/>
                    <a:pt x="1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2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8" name="Freeform 283"/>
            <p:cNvSpPr>
              <a:spLocks/>
            </p:cNvSpPr>
            <p:nvPr/>
          </p:nvSpPr>
          <p:spPr bwMode="auto">
            <a:xfrm>
              <a:off x="12653154" y="-1728391"/>
              <a:ext cx="3175" cy="93663"/>
            </a:xfrm>
            <a:custGeom>
              <a:avLst/>
              <a:gdLst>
                <a:gd name="T0" fmla="*/ 2 w 3"/>
                <a:gd name="T1" fmla="*/ 0 h 72"/>
                <a:gd name="T2" fmla="*/ 3 w 3"/>
                <a:gd name="T3" fmla="*/ 67 h 72"/>
                <a:gd name="T4" fmla="*/ 2 w 3"/>
                <a:gd name="T5" fmla="*/ 72 h 72"/>
                <a:gd name="T6" fmla="*/ 0 w 3"/>
                <a:gd name="T7" fmla="*/ 5 h 72"/>
                <a:gd name="T8" fmla="*/ 2 w 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2">
                  <a:moveTo>
                    <a:pt x="2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70"/>
                    <a:pt x="2" y="72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3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9" name="Freeform 284"/>
            <p:cNvSpPr>
              <a:spLocks/>
            </p:cNvSpPr>
            <p:nvPr/>
          </p:nvSpPr>
          <p:spPr bwMode="auto">
            <a:xfrm>
              <a:off x="14254941" y="-1777603"/>
              <a:ext cx="17463" cy="93663"/>
            </a:xfrm>
            <a:custGeom>
              <a:avLst/>
              <a:gdLst>
                <a:gd name="T0" fmla="*/ 10 w 11"/>
                <a:gd name="T1" fmla="*/ 4 h 59"/>
                <a:gd name="T2" fmla="*/ 11 w 11"/>
                <a:gd name="T3" fmla="*/ 59 h 59"/>
                <a:gd name="T4" fmla="*/ 2 w 11"/>
                <a:gd name="T5" fmla="*/ 55 h 59"/>
                <a:gd name="T6" fmla="*/ 0 w 11"/>
                <a:gd name="T7" fmla="*/ 0 h 59"/>
                <a:gd name="T8" fmla="*/ 10 w 11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10" y="4"/>
                  </a:moveTo>
                  <a:lnTo>
                    <a:pt x="11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0" name="Freeform 285"/>
            <p:cNvSpPr>
              <a:spLocks/>
            </p:cNvSpPr>
            <p:nvPr/>
          </p:nvSpPr>
          <p:spPr bwMode="auto">
            <a:xfrm>
              <a:off x="12740466" y="-1737916"/>
              <a:ext cx="7938" cy="107950"/>
            </a:xfrm>
            <a:custGeom>
              <a:avLst/>
              <a:gdLst>
                <a:gd name="T0" fmla="*/ 4 w 5"/>
                <a:gd name="T1" fmla="*/ 13 h 68"/>
                <a:gd name="T2" fmla="*/ 5 w 5"/>
                <a:gd name="T3" fmla="*/ 68 h 68"/>
                <a:gd name="T4" fmla="*/ 1 w 5"/>
                <a:gd name="T5" fmla="*/ 55 h 68"/>
                <a:gd name="T6" fmla="*/ 0 w 5"/>
                <a:gd name="T7" fmla="*/ 0 h 68"/>
                <a:gd name="T8" fmla="*/ 4 w 5"/>
                <a:gd name="T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4" y="13"/>
                  </a:moveTo>
                  <a:lnTo>
                    <a:pt x="5" y="6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1" name="Freeform 286"/>
            <p:cNvSpPr>
              <a:spLocks/>
            </p:cNvSpPr>
            <p:nvPr/>
          </p:nvSpPr>
          <p:spPr bwMode="auto">
            <a:xfrm>
              <a:off x="12638866" y="-1722041"/>
              <a:ext cx="15875" cy="96838"/>
            </a:xfrm>
            <a:custGeom>
              <a:avLst/>
              <a:gdLst>
                <a:gd name="T0" fmla="*/ 9 w 10"/>
                <a:gd name="T1" fmla="*/ 0 h 61"/>
                <a:gd name="T2" fmla="*/ 10 w 10"/>
                <a:gd name="T3" fmla="*/ 55 h 61"/>
                <a:gd name="T4" fmla="*/ 2 w 10"/>
                <a:gd name="T5" fmla="*/ 61 h 61"/>
                <a:gd name="T6" fmla="*/ 0 w 10"/>
                <a:gd name="T7" fmla="*/ 6 h 61"/>
                <a:gd name="T8" fmla="*/ 9 w 1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1">
                  <a:moveTo>
                    <a:pt x="9" y="0"/>
                  </a:moveTo>
                  <a:lnTo>
                    <a:pt x="10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2" name="Freeform 287"/>
            <p:cNvSpPr>
              <a:spLocks/>
            </p:cNvSpPr>
            <p:nvPr/>
          </p:nvSpPr>
          <p:spPr bwMode="auto">
            <a:xfrm>
              <a:off x="14270816" y="-1771253"/>
              <a:ext cx="17463" cy="101600"/>
            </a:xfrm>
            <a:custGeom>
              <a:avLst/>
              <a:gdLst>
                <a:gd name="T0" fmla="*/ 9 w 11"/>
                <a:gd name="T1" fmla="*/ 9 h 64"/>
                <a:gd name="T2" fmla="*/ 11 w 11"/>
                <a:gd name="T3" fmla="*/ 64 h 64"/>
                <a:gd name="T4" fmla="*/ 1 w 11"/>
                <a:gd name="T5" fmla="*/ 55 h 64"/>
                <a:gd name="T6" fmla="*/ 0 w 11"/>
                <a:gd name="T7" fmla="*/ 0 h 64"/>
                <a:gd name="T8" fmla="*/ 9 w 11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4">
                  <a:moveTo>
                    <a:pt x="9" y="9"/>
                  </a:moveTo>
                  <a:lnTo>
                    <a:pt x="11" y="6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3" name="Freeform 288"/>
            <p:cNvSpPr>
              <a:spLocks/>
            </p:cNvSpPr>
            <p:nvPr/>
          </p:nvSpPr>
          <p:spPr bwMode="auto">
            <a:xfrm>
              <a:off x="12643629" y="-1706166"/>
              <a:ext cx="4763" cy="96838"/>
            </a:xfrm>
            <a:custGeom>
              <a:avLst/>
              <a:gdLst>
                <a:gd name="T0" fmla="*/ 1 w 3"/>
                <a:gd name="T1" fmla="*/ 6 h 61"/>
                <a:gd name="T2" fmla="*/ 3 w 3"/>
                <a:gd name="T3" fmla="*/ 61 h 61"/>
                <a:gd name="T4" fmla="*/ 2 w 3"/>
                <a:gd name="T5" fmla="*/ 56 h 61"/>
                <a:gd name="T6" fmla="*/ 0 w 3"/>
                <a:gd name="T7" fmla="*/ 0 h 61"/>
                <a:gd name="T8" fmla="*/ 1 w 3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1">
                  <a:moveTo>
                    <a:pt x="1" y="6"/>
                  </a:moveTo>
                  <a:lnTo>
                    <a:pt x="3" y="61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4" name="Freeform 289"/>
            <p:cNvSpPr>
              <a:spLocks/>
            </p:cNvSpPr>
            <p:nvPr/>
          </p:nvSpPr>
          <p:spPr bwMode="auto">
            <a:xfrm>
              <a:off x="12630929" y="-1702991"/>
              <a:ext cx="11113" cy="101600"/>
            </a:xfrm>
            <a:custGeom>
              <a:avLst/>
              <a:gdLst>
                <a:gd name="T0" fmla="*/ 5 w 7"/>
                <a:gd name="T1" fmla="*/ 0 h 64"/>
                <a:gd name="T2" fmla="*/ 7 w 7"/>
                <a:gd name="T3" fmla="*/ 55 h 64"/>
                <a:gd name="T4" fmla="*/ 1 w 7"/>
                <a:gd name="T5" fmla="*/ 64 h 64"/>
                <a:gd name="T6" fmla="*/ 0 w 7"/>
                <a:gd name="T7" fmla="*/ 9 h 64"/>
                <a:gd name="T8" fmla="*/ 5 w 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4">
                  <a:moveTo>
                    <a:pt x="5" y="0"/>
                  </a:moveTo>
                  <a:lnTo>
                    <a:pt x="7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5" name="Freeform 290"/>
            <p:cNvSpPr>
              <a:spLocks/>
            </p:cNvSpPr>
            <p:nvPr/>
          </p:nvSpPr>
          <p:spPr bwMode="auto">
            <a:xfrm>
              <a:off x="12176904" y="-1688703"/>
              <a:ext cx="455613" cy="95250"/>
            </a:xfrm>
            <a:custGeom>
              <a:avLst/>
              <a:gdLst>
                <a:gd name="T0" fmla="*/ 286 w 287"/>
                <a:gd name="T1" fmla="*/ 0 h 60"/>
                <a:gd name="T2" fmla="*/ 287 w 287"/>
                <a:gd name="T3" fmla="*/ 55 h 60"/>
                <a:gd name="T4" fmla="*/ 2 w 287"/>
                <a:gd name="T5" fmla="*/ 60 h 60"/>
                <a:gd name="T6" fmla="*/ 0 w 287"/>
                <a:gd name="T7" fmla="*/ 5 h 60"/>
                <a:gd name="T8" fmla="*/ 286 w 28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0">
                  <a:moveTo>
                    <a:pt x="286" y="0"/>
                  </a:moveTo>
                  <a:lnTo>
                    <a:pt x="287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6" name="Freeform 291"/>
            <p:cNvSpPr>
              <a:spLocks/>
            </p:cNvSpPr>
            <p:nvPr/>
          </p:nvSpPr>
          <p:spPr bwMode="auto">
            <a:xfrm>
              <a:off x="14327966" y="-1741091"/>
              <a:ext cx="41275" cy="88900"/>
            </a:xfrm>
            <a:custGeom>
              <a:avLst/>
              <a:gdLst>
                <a:gd name="T0" fmla="*/ 24 w 26"/>
                <a:gd name="T1" fmla="*/ 0 h 56"/>
                <a:gd name="T2" fmla="*/ 26 w 26"/>
                <a:gd name="T3" fmla="*/ 55 h 56"/>
                <a:gd name="T4" fmla="*/ 1 w 26"/>
                <a:gd name="T5" fmla="*/ 56 h 56"/>
                <a:gd name="T6" fmla="*/ 0 w 26"/>
                <a:gd name="T7" fmla="*/ 1 h 56"/>
                <a:gd name="T8" fmla="*/ 24 w 2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6">
                  <a:moveTo>
                    <a:pt x="24" y="0"/>
                  </a:moveTo>
                  <a:lnTo>
                    <a:pt x="26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7" name="Freeform 292"/>
            <p:cNvSpPr>
              <a:spLocks/>
            </p:cNvSpPr>
            <p:nvPr/>
          </p:nvSpPr>
          <p:spPr bwMode="auto">
            <a:xfrm>
              <a:off x="14366066" y="-1741091"/>
              <a:ext cx="11113" cy="90488"/>
            </a:xfrm>
            <a:custGeom>
              <a:avLst/>
              <a:gdLst>
                <a:gd name="T0" fmla="*/ 5 w 7"/>
                <a:gd name="T1" fmla="*/ 2 h 57"/>
                <a:gd name="T2" fmla="*/ 7 w 7"/>
                <a:gd name="T3" fmla="*/ 57 h 57"/>
                <a:gd name="T4" fmla="*/ 2 w 7"/>
                <a:gd name="T5" fmla="*/ 55 h 57"/>
                <a:gd name="T6" fmla="*/ 0 w 7"/>
                <a:gd name="T7" fmla="*/ 0 h 57"/>
                <a:gd name="T8" fmla="*/ 5 w 7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7">
                  <a:moveTo>
                    <a:pt x="5" y="2"/>
                  </a:moveTo>
                  <a:lnTo>
                    <a:pt x="7" y="5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8" name="Freeform 293"/>
            <p:cNvSpPr>
              <a:spLocks/>
            </p:cNvSpPr>
            <p:nvPr/>
          </p:nvSpPr>
          <p:spPr bwMode="auto">
            <a:xfrm>
              <a:off x="14374004" y="-1737916"/>
              <a:ext cx="9525" cy="87313"/>
            </a:xfrm>
            <a:custGeom>
              <a:avLst/>
              <a:gdLst>
                <a:gd name="T0" fmla="*/ 5 w 6"/>
                <a:gd name="T1" fmla="*/ 0 h 55"/>
                <a:gd name="T2" fmla="*/ 6 w 6"/>
                <a:gd name="T3" fmla="*/ 55 h 55"/>
                <a:gd name="T4" fmla="*/ 2 w 6"/>
                <a:gd name="T5" fmla="*/ 55 h 55"/>
                <a:gd name="T6" fmla="*/ 0 w 6"/>
                <a:gd name="T7" fmla="*/ 0 h 55"/>
                <a:gd name="T8" fmla="*/ 5 w 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5">
                  <a:moveTo>
                    <a:pt x="5" y="0"/>
                  </a:moveTo>
                  <a:lnTo>
                    <a:pt x="6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9" name="Freeform 294"/>
            <p:cNvSpPr>
              <a:spLocks/>
            </p:cNvSpPr>
            <p:nvPr/>
          </p:nvSpPr>
          <p:spPr bwMode="auto">
            <a:xfrm>
              <a:off x="14285104" y="-1756966"/>
              <a:ext cx="30163" cy="109538"/>
            </a:xfrm>
            <a:custGeom>
              <a:avLst/>
              <a:gdLst>
                <a:gd name="T0" fmla="*/ 17 w 19"/>
                <a:gd name="T1" fmla="*/ 14 h 69"/>
                <a:gd name="T2" fmla="*/ 19 w 19"/>
                <a:gd name="T3" fmla="*/ 69 h 69"/>
                <a:gd name="T4" fmla="*/ 2 w 19"/>
                <a:gd name="T5" fmla="*/ 55 h 69"/>
                <a:gd name="T6" fmla="*/ 0 w 19"/>
                <a:gd name="T7" fmla="*/ 0 h 69"/>
                <a:gd name="T8" fmla="*/ 17 w 19"/>
                <a:gd name="T9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9">
                  <a:moveTo>
                    <a:pt x="17" y="14"/>
                  </a:moveTo>
                  <a:lnTo>
                    <a:pt x="19" y="6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0" name="Freeform 295"/>
            <p:cNvSpPr>
              <a:spLocks/>
            </p:cNvSpPr>
            <p:nvPr/>
          </p:nvSpPr>
          <p:spPr bwMode="auto">
            <a:xfrm>
              <a:off x="14312091" y="-1739503"/>
              <a:ext cx="17463" cy="92075"/>
            </a:xfrm>
            <a:custGeom>
              <a:avLst/>
              <a:gdLst>
                <a:gd name="T0" fmla="*/ 10 w 11"/>
                <a:gd name="T1" fmla="*/ 0 h 58"/>
                <a:gd name="T2" fmla="*/ 11 w 11"/>
                <a:gd name="T3" fmla="*/ 55 h 58"/>
                <a:gd name="T4" fmla="*/ 2 w 11"/>
                <a:gd name="T5" fmla="*/ 58 h 58"/>
                <a:gd name="T6" fmla="*/ 0 w 11"/>
                <a:gd name="T7" fmla="*/ 3 h 58"/>
                <a:gd name="T8" fmla="*/ 10 w 1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8">
                  <a:moveTo>
                    <a:pt x="10" y="0"/>
                  </a:moveTo>
                  <a:lnTo>
                    <a:pt x="11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1" name="Freeform 296"/>
            <p:cNvSpPr>
              <a:spLocks/>
            </p:cNvSpPr>
            <p:nvPr/>
          </p:nvSpPr>
          <p:spPr bwMode="auto">
            <a:xfrm>
              <a:off x="10471929" y="-1669653"/>
              <a:ext cx="60325" cy="138113"/>
            </a:xfrm>
            <a:custGeom>
              <a:avLst/>
              <a:gdLst>
                <a:gd name="T0" fmla="*/ 47 w 49"/>
                <a:gd name="T1" fmla="*/ 39 h 106"/>
                <a:gd name="T2" fmla="*/ 49 w 49"/>
                <a:gd name="T3" fmla="*/ 106 h 106"/>
                <a:gd name="T4" fmla="*/ 43 w 49"/>
                <a:gd name="T5" fmla="*/ 99 h 106"/>
                <a:gd name="T6" fmla="*/ 8 w 49"/>
                <a:gd name="T7" fmla="*/ 74 h 106"/>
                <a:gd name="T8" fmla="*/ 1 w 49"/>
                <a:gd name="T9" fmla="*/ 67 h 106"/>
                <a:gd name="T10" fmla="*/ 0 w 49"/>
                <a:gd name="T11" fmla="*/ 0 h 106"/>
                <a:gd name="T12" fmla="*/ 6 w 49"/>
                <a:gd name="T13" fmla="*/ 7 h 106"/>
                <a:gd name="T14" fmla="*/ 41 w 49"/>
                <a:gd name="T15" fmla="*/ 32 h 106"/>
                <a:gd name="T16" fmla="*/ 47 w 49"/>
                <a:gd name="T17" fmla="*/ 3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06">
                  <a:moveTo>
                    <a:pt x="47" y="39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3"/>
                    <a:pt x="47" y="101"/>
                    <a:pt x="43" y="99"/>
                  </a:cubicBezTo>
                  <a:cubicBezTo>
                    <a:pt x="37" y="95"/>
                    <a:pt x="13" y="85"/>
                    <a:pt x="8" y="74"/>
                  </a:cubicBezTo>
                  <a:cubicBezTo>
                    <a:pt x="6" y="70"/>
                    <a:pt x="4" y="68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3"/>
                    <a:pt x="6" y="7"/>
                  </a:cubicBezTo>
                  <a:cubicBezTo>
                    <a:pt x="11" y="18"/>
                    <a:pt x="35" y="28"/>
                    <a:pt x="41" y="32"/>
                  </a:cubicBezTo>
                  <a:cubicBezTo>
                    <a:pt x="45" y="34"/>
                    <a:pt x="47" y="36"/>
                    <a:pt x="47" y="3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2" name="Freeform 297"/>
            <p:cNvSpPr>
              <a:spLocks/>
            </p:cNvSpPr>
            <p:nvPr/>
          </p:nvSpPr>
          <p:spPr bwMode="auto">
            <a:xfrm>
              <a:off x="10470341" y="-1669653"/>
              <a:ext cx="1588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1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3" name="Freeform 298"/>
            <p:cNvSpPr>
              <a:spLocks/>
            </p:cNvSpPr>
            <p:nvPr/>
          </p:nvSpPr>
          <p:spPr bwMode="auto">
            <a:xfrm>
              <a:off x="10468754" y="-1669653"/>
              <a:ext cx="3175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4" name="Freeform 299"/>
            <p:cNvSpPr>
              <a:spLocks/>
            </p:cNvSpPr>
            <p:nvPr/>
          </p:nvSpPr>
          <p:spPr bwMode="auto">
            <a:xfrm>
              <a:off x="10467166" y="-1669653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5" name="Freeform 300"/>
            <p:cNvSpPr>
              <a:spLocks/>
            </p:cNvSpPr>
            <p:nvPr/>
          </p:nvSpPr>
          <p:spPr bwMode="auto">
            <a:xfrm>
              <a:off x="10465579" y="-1671241"/>
              <a:ext cx="4763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1 w 3"/>
                <a:gd name="T5" fmla="*/ 68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1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6" name="Freeform 301"/>
            <p:cNvSpPr>
              <a:spLocks/>
            </p:cNvSpPr>
            <p:nvPr/>
          </p:nvSpPr>
          <p:spPr bwMode="auto">
            <a:xfrm>
              <a:off x="10460816" y="-1671241"/>
              <a:ext cx="6350" cy="88900"/>
            </a:xfrm>
            <a:custGeom>
              <a:avLst/>
              <a:gdLst>
                <a:gd name="T0" fmla="*/ 5 w 6"/>
                <a:gd name="T1" fmla="*/ 0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5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5" y="0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7" name="Freeform 302"/>
            <p:cNvSpPr>
              <a:spLocks/>
            </p:cNvSpPr>
            <p:nvPr/>
          </p:nvSpPr>
          <p:spPr bwMode="auto">
            <a:xfrm>
              <a:off x="10459229" y="-1671241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8" name="Freeform 303"/>
            <p:cNvSpPr>
              <a:spLocks/>
            </p:cNvSpPr>
            <p:nvPr/>
          </p:nvSpPr>
          <p:spPr bwMode="auto">
            <a:xfrm>
              <a:off x="10457641" y="-1671241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9" name="Freeform 304"/>
            <p:cNvSpPr>
              <a:spLocks/>
            </p:cNvSpPr>
            <p:nvPr/>
          </p:nvSpPr>
          <p:spPr bwMode="auto">
            <a:xfrm>
              <a:off x="10456054" y="-1671241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0" name="Freeform 305"/>
            <p:cNvSpPr>
              <a:spLocks/>
            </p:cNvSpPr>
            <p:nvPr/>
          </p:nvSpPr>
          <p:spPr bwMode="auto">
            <a:xfrm>
              <a:off x="10456054" y="-1672828"/>
              <a:ext cx="3175" cy="88900"/>
            </a:xfrm>
            <a:custGeom>
              <a:avLst/>
              <a:gdLst>
                <a:gd name="T0" fmla="*/ 0 w 2"/>
                <a:gd name="T1" fmla="*/ 1 h 68"/>
                <a:gd name="T2" fmla="*/ 2 w 2"/>
                <a:gd name="T3" fmla="*/ 68 h 68"/>
                <a:gd name="T4" fmla="*/ 2 w 2"/>
                <a:gd name="T5" fmla="*/ 68 h 68"/>
                <a:gd name="T6" fmla="*/ 0 w 2"/>
                <a:gd name="T7" fmla="*/ 0 h 68"/>
                <a:gd name="T8" fmla="*/ 0 w 2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1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1" name="Freeform 306"/>
            <p:cNvSpPr>
              <a:spLocks/>
            </p:cNvSpPr>
            <p:nvPr/>
          </p:nvSpPr>
          <p:spPr bwMode="auto">
            <a:xfrm>
              <a:off x="10425891" y="-1714103"/>
              <a:ext cx="33338" cy="130175"/>
            </a:xfrm>
            <a:custGeom>
              <a:avLst/>
              <a:gdLst>
                <a:gd name="T0" fmla="*/ 24 w 26"/>
                <a:gd name="T1" fmla="*/ 32 h 100"/>
                <a:gd name="T2" fmla="*/ 26 w 26"/>
                <a:gd name="T3" fmla="*/ 100 h 100"/>
                <a:gd name="T4" fmla="*/ 22 w 26"/>
                <a:gd name="T5" fmla="*/ 97 h 100"/>
                <a:gd name="T6" fmla="*/ 12 w 26"/>
                <a:gd name="T7" fmla="*/ 79 h 100"/>
                <a:gd name="T8" fmla="*/ 2 w 26"/>
                <a:gd name="T9" fmla="*/ 67 h 100"/>
                <a:gd name="T10" fmla="*/ 0 w 26"/>
                <a:gd name="T11" fmla="*/ 0 h 100"/>
                <a:gd name="T12" fmla="*/ 10 w 26"/>
                <a:gd name="T13" fmla="*/ 12 h 100"/>
                <a:gd name="T14" fmla="*/ 20 w 26"/>
                <a:gd name="T15" fmla="*/ 30 h 100"/>
                <a:gd name="T16" fmla="*/ 24 w 26"/>
                <a:gd name="T17" fmla="*/ 3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00">
                  <a:moveTo>
                    <a:pt x="24" y="32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3" y="98"/>
                    <a:pt x="22" y="97"/>
                  </a:cubicBezTo>
                  <a:cubicBezTo>
                    <a:pt x="16" y="91"/>
                    <a:pt x="20" y="85"/>
                    <a:pt x="12" y="79"/>
                  </a:cubicBezTo>
                  <a:cubicBezTo>
                    <a:pt x="4" y="74"/>
                    <a:pt x="2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3" y="6"/>
                    <a:pt x="10" y="12"/>
                  </a:cubicBezTo>
                  <a:cubicBezTo>
                    <a:pt x="18" y="18"/>
                    <a:pt x="14" y="24"/>
                    <a:pt x="20" y="30"/>
                  </a:cubicBezTo>
                  <a:cubicBezTo>
                    <a:pt x="21" y="31"/>
                    <a:pt x="22" y="32"/>
                    <a:pt x="24" y="3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2" name="Freeform 307"/>
            <p:cNvSpPr>
              <a:spLocks/>
            </p:cNvSpPr>
            <p:nvPr/>
          </p:nvSpPr>
          <p:spPr bwMode="auto">
            <a:xfrm>
              <a:off x="12184841" y="-1676003"/>
              <a:ext cx="9525" cy="95250"/>
            </a:xfrm>
            <a:custGeom>
              <a:avLst/>
              <a:gdLst>
                <a:gd name="T0" fmla="*/ 4 w 6"/>
                <a:gd name="T1" fmla="*/ 4 h 60"/>
                <a:gd name="T2" fmla="*/ 6 w 6"/>
                <a:gd name="T3" fmla="*/ 60 h 60"/>
                <a:gd name="T4" fmla="*/ 2 w 6"/>
                <a:gd name="T5" fmla="*/ 56 h 60"/>
                <a:gd name="T6" fmla="*/ 0 w 6"/>
                <a:gd name="T7" fmla="*/ 0 h 60"/>
                <a:gd name="T8" fmla="*/ 4 w 6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4" y="4"/>
                  </a:moveTo>
                  <a:lnTo>
                    <a:pt x="6" y="60"/>
                  </a:lnTo>
                  <a:lnTo>
                    <a:pt x="2" y="56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3" name="Freeform 308"/>
            <p:cNvSpPr>
              <a:spLocks/>
            </p:cNvSpPr>
            <p:nvPr/>
          </p:nvSpPr>
          <p:spPr bwMode="auto">
            <a:xfrm>
              <a:off x="12746816" y="-1717278"/>
              <a:ext cx="23813" cy="122238"/>
            </a:xfrm>
            <a:custGeom>
              <a:avLst/>
              <a:gdLst>
                <a:gd name="T0" fmla="*/ 13 w 15"/>
                <a:gd name="T1" fmla="*/ 21 h 77"/>
                <a:gd name="T2" fmla="*/ 15 w 15"/>
                <a:gd name="T3" fmla="*/ 77 h 77"/>
                <a:gd name="T4" fmla="*/ 1 w 15"/>
                <a:gd name="T5" fmla="*/ 55 h 77"/>
                <a:gd name="T6" fmla="*/ 0 w 15"/>
                <a:gd name="T7" fmla="*/ 0 h 77"/>
                <a:gd name="T8" fmla="*/ 13 w 15"/>
                <a:gd name="T9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7">
                  <a:moveTo>
                    <a:pt x="13" y="21"/>
                  </a:moveTo>
                  <a:lnTo>
                    <a:pt x="15" y="7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4" name="Freeform 309"/>
            <p:cNvSpPr>
              <a:spLocks/>
            </p:cNvSpPr>
            <p:nvPr/>
          </p:nvSpPr>
          <p:spPr bwMode="auto">
            <a:xfrm>
              <a:off x="16063104" y="-1793478"/>
              <a:ext cx="7938" cy="101600"/>
            </a:xfrm>
            <a:custGeom>
              <a:avLst/>
              <a:gdLst>
                <a:gd name="T0" fmla="*/ 4 w 5"/>
                <a:gd name="T1" fmla="*/ 0 h 64"/>
                <a:gd name="T2" fmla="*/ 5 w 5"/>
                <a:gd name="T3" fmla="*/ 55 h 64"/>
                <a:gd name="T4" fmla="*/ 1 w 5"/>
                <a:gd name="T5" fmla="*/ 64 h 64"/>
                <a:gd name="T6" fmla="*/ 0 w 5"/>
                <a:gd name="T7" fmla="*/ 9 h 64"/>
                <a:gd name="T8" fmla="*/ 4 w 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4">
                  <a:moveTo>
                    <a:pt x="4" y="0"/>
                  </a:moveTo>
                  <a:lnTo>
                    <a:pt x="5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5" name="Freeform 310"/>
            <p:cNvSpPr>
              <a:spLocks/>
            </p:cNvSpPr>
            <p:nvPr/>
          </p:nvSpPr>
          <p:spPr bwMode="auto">
            <a:xfrm>
              <a:off x="12191191" y="-1669653"/>
              <a:ext cx="9525" cy="95250"/>
            </a:xfrm>
            <a:custGeom>
              <a:avLst/>
              <a:gdLst>
                <a:gd name="T0" fmla="*/ 5 w 6"/>
                <a:gd name="T1" fmla="*/ 5 h 60"/>
                <a:gd name="T2" fmla="*/ 6 w 6"/>
                <a:gd name="T3" fmla="*/ 60 h 60"/>
                <a:gd name="T4" fmla="*/ 2 w 6"/>
                <a:gd name="T5" fmla="*/ 56 h 60"/>
                <a:gd name="T6" fmla="*/ 0 w 6"/>
                <a:gd name="T7" fmla="*/ 0 h 60"/>
                <a:gd name="T8" fmla="*/ 5 w 6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5" y="5"/>
                  </a:moveTo>
                  <a:lnTo>
                    <a:pt x="6" y="60"/>
                  </a:lnTo>
                  <a:lnTo>
                    <a:pt x="2" y="56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6" name="Freeform 311"/>
            <p:cNvSpPr>
              <a:spLocks/>
            </p:cNvSpPr>
            <p:nvPr/>
          </p:nvSpPr>
          <p:spPr bwMode="auto">
            <a:xfrm>
              <a:off x="14381941" y="-1737916"/>
              <a:ext cx="20638" cy="98425"/>
            </a:xfrm>
            <a:custGeom>
              <a:avLst/>
              <a:gdLst>
                <a:gd name="T0" fmla="*/ 12 w 13"/>
                <a:gd name="T1" fmla="*/ 6 h 62"/>
                <a:gd name="T2" fmla="*/ 13 w 13"/>
                <a:gd name="T3" fmla="*/ 62 h 62"/>
                <a:gd name="T4" fmla="*/ 1 w 13"/>
                <a:gd name="T5" fmla="*/ 55 h 62"/>
                <a:gd name="T6" fmla="*/ 0 w 13"/>
                <a:gd name="T7" fmla="*/ 0 h 62"/>
                <a:gd name="T8" fmla="*/ 12 w 13"/>
                <a:gd name="T9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2">
                  <a:moveTo>
                    <a:pt x="12" y="6"/>
                  </a:moveTo>
                  <a:lnTo>
                    <a:pt x="13" y="62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7" name="Freeform 312"/>
            <p:cNvSpPr>
              <a:spLocks/>
            </p:cNvSpPr>
            <p:nvPr/>
          </p:nvSpPr>
          <p:spPr bwMode="auto">
            <a:xfrm>
              <a:off x="12186429" y="-1669653"/>
              <a:ext cx="7938" cy="101600"/>
            </a:xfrm>
            <a:custGeom>
              <a:avLst/>
              <a:gdLst>
                <a:gd name="T0" fmla="*/ 3 w 5"/>
                <a:gd name="T1" fmla="*/ 0 h 64"/>
                <a:gd name="T2" fmla="*/ 5 w 5"/>
                <a:gd name="T3" fmla="*/ 56 h 64"/>
                <a:gd name="T4" fmla="*/ 2 w 5"/>
                <a:gd name="T5" fmla="*/ 64 h 64"/>
                <a:gd name="T6" fmla="*/ 0 w 5"/>
                <a:gd name="T7" fmla="*/ 9 h 64"/>
                <a:gd name="T8" fmla="*/ 3 w 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4">
                  <a:moveTo>
                    <a:pt x="3" y="0"/>
                  </a:moveTo>
                  <a:lnTo>
                    <a:pt x="5" y="56"/>
                  </a:lnTo>
                  <a:lnTo>
                    <a:pt x="2" y="64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8" name="Freeform 313"/>
            <p:cNvSpPr>
              <a:spLocks/>
            </p:cNvSpPr>
            <p:nvPr/>
          </p:nvSpPr>
          <p:spPr bwMode="auto">
            <a:xfrm>
              <a:off x="12767454" y="-1683941"/>
              <a:ext cx="31750" cy="100013"/>
            </a:xfrm>
            <a:custGeom>
              <a:avLst/>
              <a:gdLst>
                <a:gd name="T0" fmla="*/ 18 w 20"/>
                <a:gd name="T1" fmla="*/ 8 h 63"/>
                <a:gd name="T2" fmla="*/ 20 w 20"/>
                <a:gd name="T3" fmla="*/ 63 h 63"/>
                <a:gd name="T4" fmla="*/ 2 w 20"/>
                <a:gd name="T5" fmla="*/ 56 h 63"/>
                <a:gd name="T6" fmla="*/ 0 w 20"/>
                <a:gd name="T7" fmla="*/ 0 h 63"/>
                <a:gd name="T8" fmla="*/ 18 w 20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3">
                  <a:moveTo>
                    <a:pt x="18" y="8"/>
                  </a:moveTo>
                  <a:lnTo>
                    <a:pt x="20" y="63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9" name="Freeform 314"/>
            <p:cNvSpPr>
              <a:spLocks/>
            </p:cNvSpPr>
            <p:nvPr/>
          </p:nvSpPr>
          <p:spPr bwMode="auto">
            <a:xfrm>
              <a:off x="14374004" y="-1731566"/>
              <a:ext cx="14288" cy="106363"/>
            </a:xfrm>
            <a:custGeom>
              <a:avLst/>
              <a:gdLst>
                <a:gd name="T0" fmla="*/ 8 w 9"/>
                <a:gd name="T1" fmla="*/ 0 h 67"/>
                <a:gd name="T2" fmla="*/ 9 w 9"/>
                <a:gd name="T3" fmla="*/ 55 h 67"/>
                <a:gd name="T4" fmla="*/ 2 w 9"/>
                <a:gd name="T5" fmla="*/ 67 h 67"/>
                <a:gd name="T6" fmla="*/ 0 w 9"/>
                <a:gd name="T7" fmla="*/ 11 h 67"/>
                <a:gd name="T8" fmla="*/ 8 w 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7">
                  <a:moveTo>
                    <a:pt x="8" y="0"/>
                  </a:moveTo>
                  <a:lnTo>
                    <a:pt x="9" y="55"/>
                  </a:lnTo>
                  <a:lnTo>
                    <a:pt x="2" y="67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0" name="Freeform 315"/>
            <p:cNvSpPr>
              <a:spLocks/>
            </p:cNvSpPr>
            <p:nvPr/>
          </p:nvSpPr>
          <p:spPr bwMode="auto">
            <a:xfrm>
              <a:off x="12186429" y="-1655366"/>
              <a:ext cx="3175" cy="98425"/>
            </a:xfrm>
            <a:custGeom>
              <a:avLst/>
              <a:gdLst>
                <a:gd name="T0" fmla="*/ 0 w 2"/>
                <a:gd name="T1" fmla="*/ 0 h 62"/>
                <a:gd name="T2" fmla="*/ 2 w 2"/>
                <a:gd name="T3" fmla="*/ 55 h 62"/>
                <a:gd name="T4" fmla="*/ 2 w 2"/>
                <a:gd name="T5" fmla="*/ 62 h 62"/>
                <a:gd name="T6" fmla="*/ 0 w 2"/>
                <a:gd name="T7" fmla="*/ 7 h 62"/>
                <a:gd name="T8" fmla="*/ 0 w 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2">
                  <a:moveTo>
                    <a:pt x="0" y="0"/>
                  </a:moveTo>
                  <a:lnTo>
                    <a:pt x="2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1" name="Freeform 316"/>
            <p:cNvSpPr>
              <a:spLocks/>
            </p:cNvSpPr>
            <p:nvPr/>
          </p:nvSpPr>
          <p:spPr bwMode="auto">
            <a:xfrm>
              <a:off x="14343841" y="-1701403"/>
              <a:ext cx="36513" cy="87313"/>
            </a:xfrm>
            <a:custGeom>
              <a:avLst/>
              <a:gdLst>
                <a:gd name="T0" fmla="*/ 21 w 23"/>
                <a:gd name="T1" fmla="*/ 0 h 55"/>
                <a:gd name="T2" fmla="*/ 23 w 23"/>
                <a:gd name="T3" fmla="*/ 55 h 55"/>
                <a:gd name="T4" fmla="*/ 2 w 23"/>
                <a:gd name="T5" fmla="*/ 55 h 55"/>
                <a:gd name="T6" fmla="*/ 0 w 23"/>
                <a:gd name="T7" fmla="*/ 0 h 55"/>
                <a:gd name="T8" fmla="*/ 21 w 2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5">
                  <a:moveTo>
                    <a:pt x="21" y="0"/>
                  </a:moveTo>
                  <a:lnTo>
                    <a:pt x="23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2" name="Freeform 317"/>
            <p:cNvSpPr>
              <a:spLocks/>
            </p:cNvSpPr>
            <p:nvPr/>
          </p:nvSpPr>
          <p:spPr bwMode="auto">
            <a:xfrm>
              <a:off x="12175316" y="-1644253"/>
              <a:ext cx="14288" cy="100013"/>
            </a:xfrm>
            <a:custGeom>
              <a:avLst/>
              <a:gdLst>
                <a:gd name="T0" fmla="*/ 7 w 9"/>
                <a:gd name="T1" fmla="*/ 0 h 63"/>
                <a:gd name="T2" fmla="*/ 9 w 9"/>
                <a:gd name="T3" fmla="*/ 55 h 63"/>
                <a:gd name="T4" fmla="*/ 1 w 9"/>
                <a:gd name="T5" fmla="*/ 63 h 63"/>
                <a:gd name="T6" fmla="*/ 0 w 9"/>
                <a:gd name="T7" fmla="*/ 7 h 63"/>
                <a:gd name="T8" fmla="*/ 7 w 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3">
                  <a:moveTo>
                    <a:pt x="7" y="0"/>
                  </a:moveTo>
                  <a:lnTo>
                    <a:pt x="9" y="55"/>
                  </a:lnTo>
                  <a:lnTo>
                    <a:pt x="1" y="6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3" name="Freeform 318"/>
            <p:cNvSpPr>
              <a:spLocks/>
            </p:cNvSpPr>
            <p:nvPr/>
          </p:nvSpPr>
          <p:spPr bwMode="auto">
            <a:xfrm>
              <a:off x="12796029" y="-1671241"/>
              <a:ext cx="46038" cy="104775"/>
            </a:xfrm>
            <a:custGeom>
              <a:avLst/>
              <a:gdLst>
                <a:gd name="T0" fmla="*/ 28 w 29"/>
                <a:gd name="T1" fmla="*/ 11 h 66"/>
                <a:gd name="T2" fmla="*/ 29 w 29"/>
                <a:gd name="T3" fmla="*/ 66 h 66"/>
                <a:gd name="T4" fmla="*/ 2 w 29"/>
                <a:gd name="T5" fmla="*/ 55 h 66"/>
                <a:gd name="T6" fmla="*/ 0 w 29"/>
                <a:gd name="T7" fmla="*/ 0 h 66"/>
                <a:gd name="T8" fmla="*/ 28 w 29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6">
                  <a:moveTo>
                    <a:pt x="28" y="11"/>
                  </a:moveTo>
                  <a:lnTo>
                    <a:pt x="29" y="6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4" name="Freeform 319"/>
            <p:cNvSpPr>
              <a:spLocks/>
            </p:cNvSpPr>
            <p:nvPr/>
          </p:nvSpPr>
          <p:spPr bwMode="auto">
            <a:xfrm>
              <a:off x="14388291" y="-1710928"/>
              <a:ext cx="6350" cy="100013"/>
            </a:xfrm>
            <a:custGeom>
              <a:avLst/>
              <a:gdLst>
                <a:gd name="T0" fmla="*/ 3 w 4"/>
                <a:gd name="T1" fmla="*/ 8 h 63"/>
                <a:gd name="T2" fmla="*/ 4 w 4"/>
                <a:gd name="T3" fmla="*/ 63 h 63"/>
                <a:gd name="T4" fmla="*/ 2 w 4"/>
                <a:gd name="T5" fmla="*/ 55 h 63"/>
                <a:gd name="T6" fmla="*/ 0 w 4"/>
                <a:gd name="T7" fmla="*/ 0 h 63"/>
                <a:gd name="T8" fmla="*/ 3 w 4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3" y="8"/>
                  </a:moveTo>
                  <a:lnTo>
                    <a:pt x="4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5" name="Freeform 320"/>
            <p:cNvSpPr>
              <a:spLocks/>
            </p:cNvSpPr>
            <p:nvPr/>
          </p:nvSpPr>
          <p:spPr bwMode="auto">
            <a:xfrm>
              <a:off x="10619566" y="-158075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6" name="Freeform 321"/>
            <p:cNvSpPr>
              <a:spLocks/>
            </p:cNvSpPr>
            <p:nvPr/>
          </p:nvSpPr>
          <p:spPr bwMode="auto">
            <a:xfrm>
              <a:off x="10617979" y="-158075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7" name="Freeform 322"/>
            <p:cNvSpPr>
              <a:spLocks/>
            </p:cNvSpPr>
            <p:nvPr/>
          </p:nvSpPr>
          <p:spPr bwMode="auto">
            <a:xfrm>
              <a:off x="10614804" y="-1582341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8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8" name="Freeform 323"/>
            <p:cNvSpPr>
              <a:spLocks/>
            </p:cNvSpPr>
            <p:nvPr/>
          </p:nvSpPr>
          <p:spPr bwMode="auto">
            <a:xfrm>
              <a:off x="10610041" y="-1582341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9" name="Freeform 324"/>
            <p:cNvSpPr>
              <a:spLocks/>
            </p:cNvSpPr>
            <p:nvPr/>
          </p:nvSpPr>
          <p:spPr bwMode="auto">
            <a:xfrm>
              <a:off x="10597341" y="-1583928"/>
              <a:ext cx="15875" cy="88900"/>
            </a:xfrm>
            <a:custGeom>
              <a:avLst/>
              <a:gdLst>
                <a:gd name="T0" fmla="*/ 10 w 12"/>
                <a:gd name="T1" fmla="*/ 1 h 68"/>
                <a:gd name="T2" fmla="*/ 12 w 12"/>
                <a:gd name="T3" fmla="*/ 68 h 68"/>
                <a:gd name="T4" fmla="*/ 2 w 12"/>
                <a:gd name="T5" fmla="*/ 67 h 68"/>
                <a:gd name="T6" fmla="*/ 0 w 12"/>
                <a:gd name="T7" fmla="*/ 0 h 68"/>
                <a:gd name="T8" fmla="*/ 10 w 12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10" y="1"/>
                  </a:moveTo>
                  <a:cubicBezTo>
                    <a:pt x="12" y="68"/>
                    <a:pt x="12" y="68"/>
                    <a:pt x="12" y="68"/>
                  </a:cubicBezTo>
                  <a:cubicBezTo>
                    <a:pt x="9" y="68"/>
                    <a:pt x="6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0"/>
                    <a:pt x="10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0" name="Freeform 325"/>
            <p:cNvSpPr>
              <a:spLocks/>
            </p:cNvSpPr>
            <p:nvPr/>
          </p:nvSpPr>
          <p:spPr bwMode="auto">
            <a:xfrm>
              <a:off x="10537016" y="-1588691"/>
              <a:ext cx="63500" cy="92075"/>
            </a:xfrm>
            <a:custGeom>
              <a:avLst/>
              <a:gdLst>
                <a:gd name="T0" fmla="*/ 49 w 51"/>
                <a:gd name="T1" fmla="*/ 3 h 70"/>
                <a:gd name="T2" fmla="*/ 51 w 51"/>
                <a:gd name="T3" fmla="*/ 70 h 70"/>
                <a:gd name="T4" fmla="*/ 10 w 51"/>
                <a:gd name="T5" fmla="*/ 67 h 70"/>
                <a:gd name="T6" fmla="*/ 2 w 51"/>
                <a:gd name="T7" fmla="*/ 67 h 70"/>
                <a:gd name="T8" fmla="*/ 0 w 51"/>
                <a:gd name="T9" fmla="*/ 0 h 70"/>
                <a:gd name="T10" fmla="*/ 8 w 51"/>
                <a:gd name="T11" fmla="*/ 0 h 70"/>
                <a:gd name="T12" fmla="*/ 49 w 51"/>
                <a:gd name="T13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70">
                  <a:moveTo>
                    <a:pt x="49" y="3"/>
                  </a:moveTo>
                  <a:cubicBezTo>
                    <a:pt x="51" y="70"/>
                    <a:pt x="51" y="70"/>
                    <a:pt x="51" y="70"/>
                  </a:cubicBezTo>
                  <a:cubicBezTo>
                    <a:pt x="40" y="69"/>
                    <a:pt x="26" y="68"/>
                    <a:pt x="10" y="67"/>
                  </a:cubicBezTo>
                  <a:cubicBezTo>
                    <a:pt x="7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  <a:cubicBezTo>
                    <a:pt x="24" y="1"/>
                    <a:pt x="38" y="2"/>
                    <a:pt x="49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1" name="Freeform 326"/>
            <p:cNvSpPr>
              <a:spLocks/>
            </p:cNvSpPr>
            <p:nvPr/>
          </p:nvSpPr>
          <p:spPr bwMode="auto">
            <a:xfrm>
              <a:off x="10517966" y="-1588691"/>
              <a:ext cx="20638" cy="88900"/>
            </a:xfrm>
            <a:custGeom>
              <a:avLst/>
              <a:gdLst>
                <a:gd name="T0" fmla="*/ 15 w 17"/>
                <a:gd name="T1" fmla="*/ 1 h 68"/>
                <a:gd name="T2" fmla="*/ 17 w 17"/>
                <a:gd name="T3" fmla="*/ 68 h 68"/>
                <a:gd name="T4" fmla="*/ 2 w 17"/>
                <a:gd name="T5" fmla="*/ 67 h 68"/>
                <a:gd name="T6" fmla="*/ 0 w 17"/>
                <a:gd name="T7" fmla="*/ 0 h 68"/>
                <a:gd name="T8" fmla="*/ 15 w 17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8">
                  <a:moveTo>
                    <a:pt x="15" y="1"/>
                  </a:moveTo>
                  <a:cubicBezTo>
                    <a:pt x="17" y="68"/>
                    <a:pt x="17" y="68"/>
                    <a:pt x="17" y="68"/>
                  </a:cubicBezTo>
                  <a:cubicBezTo>
                    <a:pt x="10" y="68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8" y="0"/>
                    <a:pt x="1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2" name="Freeform 327"/>
            <p:cNvSpPr>
              <a:spLocks/>
            </p:cNvSpPr>
            <p:nvPr/>
          </p:nvSpPr>
          <p:spPr bwMode="auto">
            <a:xfrm>
              <a:off x="10516379" y="-1588691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3" name="Freeform 328"/>
            <p:cNvSpPr>
              <a:spLocks/>
            </p:cNvSpPr>
            <p:nvPr/>
          </p:nvSpPr>
          <p:spPr bwMode="auto">
            <a:xfrm>
              <a:off x="10514791" y="-1588691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4" name="Freeform 329"/>
            <p:cNvSpPr>
              <a:spLocks/>
            </p:cNvSpPr>
            <p:nvPr/>
          </p:nvSpPr>
          <p:spPr bwMode="auto">
            <a:xfrm>
              <a:off x="10514791" y="-1588691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5" name="Freeform 330"/>
            <p:cNvSpPr>
              <a:spLocks/>
            </p:cNvSpPr>
            <p:nvPr/>
          </p:nvSpPr>
          <p:spPr bwMode="auto">
            <a:xfrm>
              <a:off x="10514791" y="-1588691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1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6" name="Freeform 331"/>
            <p:cNvSpPr>
              <a:spLocks/>
            </p:cNvSpPr>
            <p:nvPr/>
          </p:nvSpPr>
          <p:spPr bwMode="auto">
            <a:xfrm>
              <a:off x="10513204" y="-1588691"/>
              <a:ext cx="3175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7" name="Freeform 332"/>
            <p:cNvSpPr>
              <a:spLocks/>
            </p:cNvSpPr>
            <p:nvPr/>
          </p:nvSpPr>
          <p:spPr bwMode="auto">
            <a:xfrm>
              <a:off x="10513204" y="-1588691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8" name="Freeform 333"/>
            <p:cNvSpPr>
              <a:spLocks/>
            </p:cNvSpPr>
            <p:nvPr/>
          </p:nvSpPr>
          <p:spPr bwMode="auto">
            <a:xfrm>
              <a:off x="12840479" y="-1653778"/>
              <a:ext cx="17463" cy="98425"/>
            </a:xfrm>
            <a:custGeom>
              <a:avLst/>
              <a:gdLst>
                <a:gd name="T0" fmla="*/ 9 w 11"/>
                <a:gd name="T1" fmla="*/ 7 h 62"/>
                <a:gd name="T2" fmla="*/ 11 w 11"/>
                <a:gd name="T3" fmla="*/ 62 h 62"/>
                <a:gd name="T4" fmla="*/ 1 w 11"/>
                <a:gd name="T5" fmla="*/ 55 h 62"/>
                <a:gd name="T6" fmla="*/ 0 w 11"/>
                <a:gd name="T7" fmla="*/ 0 h 62"/>
                <a:gd name="T8" fmla="*/ 9 w 11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2">
                  <a:moveTo>
                    <a:pt x="9" y="7"/>
                  </a:moveTo>
                  <a:lnTo>
                    <a:pt x="11" y="62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9" name="Freeform 334"/>
            <p:cNvSpPr>
              <a:spLocks/>
            </p:cNvSpPr>
            <p:nvPr/>
          </p:nvSpPr>
          <p:spPr bwMode="auto">
            <a:xfrm>
              <a:off x="14323204" y="-1701403"/>
              <a:ext cx="23813" cy="101600"/>
            </a:xfrm>
            <a:custGeom>
              <a:avLst/>
              <a:gdLst>
                <a:gd name="T0" fmla="*/ 13 w 15"/>
                <a:gd name="T1" fmla="*/ 0 h 64"/>
                <a:gd name="T2" fmla="*/ 15 w 15"/>
                <a:gd name="T3" fmla="*/ 55 h 64"/>
                <a:gd name="T4" fmla="*/ 1 w 15"/>
                <a:gd name="T5" fmla="*/ 64 h 64"/>
                <a:gd name="T6" fmla="*/ 0 w 15"/>
                <a:gd name="T7" fmla="*/ 9 h 64"/>
                <a:gd name="T8" fmla="*/ 13 w 1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4">
                  <a:moveTo>
                    <a:pt x="13" y="0"/>
                  </a:moveTo>
                  <a:lnTo>
                    <a:pt x="15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0" name="Freeform 335"/>
            <p:cNvSpPr>
              <a:spLocks/>
            </p:cNvSpPr>
            <p:nvPr/>
          </p:nvSpPr>
          <p:spPr bwMode="auto">
            <a:xfrm>
              <a:off x="10883091" y="-1591866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1" name="Freeform 336"/>
            <p:cNvSpPr>
              <a:spLocks/>
            </p:cNvSpPr>
            <p:nvPr/>
          </p:nvSpPr>
          <p:spPr bwMode="auto">
            <a:xfrm>
              <a:off x="10883091" y="-1591866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2" name="Freeform 337"/>
            <p:cNvSpPr>
              <a:spLocks/>
            </p:cNvSpPr>
            <p:nvPr/>
          </p:nvSpPr>
          <p:spPr bwMode="auto">
            <a:xfrm>
              <a:off x="10883091" y="-1591866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3" name="Freeform 338"/>
            <p:cNvSpPr>
              <a:spLocks/>
            </p:cNvSpPr>
            <p:nvPr/>
          </p:nvSpPr>
          <p:spPr bwMode="auto">
            <a:xfrm>
              <a:off x="10883091" y="-1591866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4" name="Freeform 339"/>
            <p:cNvSpPr>
              <a:spLocks/>
            </p:cNvSpPr>
            <p:nvPr/>
          </p:nvSpPr>
          <p:spPr bwMode="auto">
            <a:xfrm>
              <a:off x="10883091" y="-1591866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5" name="Freeform 340"/>
            <p:cNvSpPr>
              <a:spLocks/>
            </p:cNvSpPr>
            <p:nvPr/>
          </p:nvSpPr>
          <p:spPr bwMode="auto">
            <a:xfrm>
              <a:off x="10883091" y="-1591866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1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1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6" name="Freeform 341"/>
            <p:cNvSpPr>
              <a:spLocks/>
            </p:cNvSpPr>
            <p:nvPr/>
          </p:nvSpPr>
          <p:spPr bwMode="auto">
            <a:xfrm>
              <a:off x="10881504" y="-1591866"/>
              <a:ext cx="1588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7" name="Freeform 342"/>
            <p:cNvSpPr>
              <a:spLocks/>
            </p:cNvSpPr>
            <p:nvPr/>
          </p:nvSpPr>
          <p:spPr bwMode="auto">
            <a:xfrm>
              <a:off x="10881504" y="-1591866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8" name="Freeform 343"/>
            <p:cNvSpPr>
              <a:spLocks/>
            </p:cNvSpPr>
            <p:nvPr/>
          </p:nvSpPr>
          <p:spPr bwMode="auto">
            <a:xfrm>
              <a:off x="10881504" y="-1591866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9" name="Freeform 344"/>
            <p:cNvSpPr>
              <a:spLocks/>
            </p:cNvSpPr>
            <p:nvPr/>
          </p:nvSpPr>
          <p:spPr bwMode="auto">
            <a:xfrm>
              <a:off x="10881504" y="-1591866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0" name="Freeform 345"/>
            <p:cNvSpPr>
              <a:spLocks/>
            </p:cNvSpPr>
            <p:nvPr/>
          </p:nvSpPr>
          <p:spPr bwMode="auto">
            <a:xfrm>
              <a:off x="10879916" y="-1591866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1" name="Freeform 346"/>
            <p:cNvSpPr>
              <a:spLocks/>
            </p:cNvSpPr>
            <p:nvPr/>
          </p:nvSpPr>
          <p:spPr bwMode="auto">
            <a:xfrm>
              <a:off x="10852929" y="-1591866"/>
              <a:ext cx="30163" cy="100013"/>
            </a:xfrm>
            <a:custGeom>
              <a:avLst/>
              <a:gdLst>
                <a:gd name="T0" fmla="*/ 22 w 24"/>
                <a:gd name="T1" fmla="*/ 0 h 77"/>
                <a:gd name="T2" fmla="*/ 24 w 24"/>
                <a:gd name="T3" fmla="*/ 67 h 77"/>
                <a:gd name="T4" fmla="*/ 2 w 24"/>
                <a:gd name="T5" fmla="*/ 77 h 77"/>
                <a:gd name="T6" fmla="*/ 0 w 24"/>
                <a:gd name="T7" fmla="*/ 10 h 77"/>
                <a:gd name="T8" fmla="*/ 22 w 24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22" y="0"/>
                  </a:moveTo>
                  <a:cubicBezTo>
                    <a:pt x="24" y="67"/>
                    <a:pt x="24" y="67"/>
                    <a:pt x="24" y="67"/>
                  </a:cubicBezTo>
                  <a:cubicBezTo>
                    <a:pt x="21" y="68"/>
                    <a:pt x="13" y="73"/>
                    <a:pt x="2" y="7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1" y="6"/>
                    <a:pt x="19" y="1"/>
                    <a:pt x="2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2" name="Freeform 347"/>
            <p:cNvSpPr>
              <a:spLocks/>
            </p:cNvSpPr>
            <p:nvPr/>
          </p:nvSpPr>
          <p:spPr bwMode="auto">
            <a:xfrm>
              <a:off x="10879916" y="-1580753"/>
              <a:ext cx="3175" cy="95250"/>
            </a:xfrm>
            <a:custGeom>
              <a:avLst/>
              <a:gdLst>
                <a:gd name="T0" fmla="*/ 1 w 3"/>
                <a:gd name="T1" fmla="*/ 6 h 73"/>
                <a:gd name="T2" fmla="*/ 3 w 3"/>
                <a:gd name="T3" fmla="*/ 73 h 73"/>
                <a:gd name="T4" fmla="*/ 3 w 3"/>
                <a:gd name="T5" fmla="*/ 73 h 73"/>
                <a:gd name="T6" fmla="*/ 2 w 3"/>
                <a:gd name="T7" fmla="*/ 67 h 73"/>
                <a:gd name="T8" fmla="*/ 0 w 3"/>
                <a:gd name="T9" fmla="*/ 0 h 73"/>
                <a:gd name="T10" fmla="*/ 1 w 3"/>
                <a:gd name="T11" fmla="*/ 6 h 73"/>
                <a:gd name="T12" fmla="*/ 1 w 3"/>
                <a:gd name="T13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3">
                  <a:moveTo>
                    <a:pt x="1" y="6"/>
                  </a:move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1"/>
                    <a:pt x="2" y="7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3" name="Freeform 348"/>
            <p:cNvSpPr>
              <a:spLocks/>
            </p:cNvSpPr>
            <p:nvPr/>
          </p:nvSpPr>
          <p:spPr bwMode="auto">
            <a:xfrm>
              <a:off x="10619566" y="-1580753"/>
              <a:ext cx="23813" cy="103188"/>
            </a:xfrm>
            <a:custGeom>
              <a:avLst/>
              <a:gdLst>
                <a:gd name="T0" fmla="*/ 18 w 20"/>
                <a:gd name="T1" fmla="*/ 13 h 80"/>
                <a:gd name="T2" fmla="*/ 20 w 20"/>
                <a:gd name="T3" fmla="*/ 80 h 80"/>
                <a:gd name="T4" fmla="*/ 2 w 20"/>
                <a:gd name="T5" fmla="*/ 67 h 80"/>
                <a:gd name="T6" fmla="*/ 0 w 20"/>
                <a:gd name="T7" fmla="*/ 0 h 80"/>
                <a:gd name="T8" fmla="*/ 18 w 20"/>
                <a:gd name="T9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0">
                  <a:moveTo>
                    <a:pt x="18" y="13"/>
                  </a:moveTo>
                  <a:cubicBezTo>
                    <a:pt x="20" y="80"/>
                    <a:pt x="20" y="80"/>
                    <a:pt x="20" y="80"/>
                  </a:cubicBezTo>
                  <a:cubicBezTo>
                    <a:pt x="19" y="76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7" y="9"/>
                    <a:pt x="18" y="1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4" name="Freeform 349"/>
            <p:cNvSpPr>
              <a:spLocks/>
            </p:cNvSpPr>
            <p:nvPr/>
          </p:nvSpPr>
          <p:spPr bwMode="auto">
            <a:xfrm>
              <a:off x="12854766" y="-1642666"/>
              <a:ext cx="28575" cy="98425"/>
            </a:xfrm>
            <a:custGeom>
              <a:avLst/>
              <a:gdLst>
                <a:gd name="T0" fmla="*/ 16 w 18"/>
                <a:gd name="T1" fmla="*/ 7 h 62"/>
                <a:gd name="T2" fmla="*/ 18 w 18"/>
                <a:gd name="T3" fmla="*/ 62 h 62"/>
                <a:gd name="T4" fmla="*/ 2 w 18"/>
                <a:gd name="T5" fmla="*/ 55 h 62"/>
                <a:gd name="T6" fmla="*/ 0 w 18"/>
                <a:gd name="T7" fmla="*/ 0 h 62"/>
                <a:gd name="T8" fmla="*/ 16 w 18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2">
                  <a:moveTo>
                    <a:pt x="16" y="7"/>
                  </a:moveTo>
                  <a:lnTo>
                    <a:pt x="18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5" name="Freeform 350"/>
            <p:cNvSpPr>
              <a:spLocks/>
            </p:cNvSpPr>
            <p:nvPr/>
          </p:nvSpPr>
          <p:spPr bwMode="auto">
            <a:xfrm>
              <a:off x="12183254" y="-1625203"/>
              <a:ext cx="11113" cy="103188"/>
            </a:xfrm>
            <a:custGeom>
              <a:avLst/>
              <a:gdLst>
                <a:gd name="T0" fmla="*/ 6 w 7"/>
                <a:gd name="T1" fmla="*/ 9 h 65"/>
                <a:gd name="T2" fmla="*/ 7 w 7"/>
                <a:gd name="T3" fmla="*/ 65 h 65"/>
                <a:gd name="T4" fmla="*/ 1 w 7"/>
                <a:gd name="T5" fmla="*/ 55 h 65"/>
                <a:gd name="T6" fmla="*/ 0 w 7"/>
                <a:gd name="T7" fmla="*/ 0 h 65"/>
                <a:gd name="T8" fmla="*/ 6 w 7"/>
                <a:gd name="T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5">
                  <a:moveTo>
                    <a:pt x="6" y="9"/>
                  </a:moveTo>
                  <a:lnTo>
                    <a:pt x="7" y="6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6" name="Freeform 351"/>
            <p:cNvSpPr>
              <a:spLocks/>
            </p:cNvSpPr>
            <p:nvPr/>
          </p:nvSpPr>
          <p:spPr bwMode="auto">
            <a:xfrm>
              <a:off x="12880166" y="-1631553"/>
              <a:ext cx="28575" cy="90488"/>
            </a:xfrm>
            <a:custGeom>
              <a:avLst/>
              <a:gdLst>
                <a:gd name="T0" fmla="*/ 17 w 18"/>
                <a:gd name="T1" fmla="*/ 2 h 57"/>
                <a:gd name="T2" fmla="*/ 18 w 18"/>
                <a:gd name="T3" fmla="*/ 57 h 57"/>
                <a:gd name="T4" fmla="*/ 2 w 18"/>
                <a:gd name="T5" fmla="*/ 55 h 57"/>
                <a:gd name="T6" fmla="*/ 0 w 18"/>
                <a:gd name="T7" fmla="*/ 0 h 57"/>
                <a:gd name="T8" fmla="*/ 17 w 18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7">
                  <a:moveTo>
                    <a:pt x="17" y="2"/>
                  </a:moveTo>
                  <a:lnTo>
                    <a:pt x="18" y="5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7" name="Freeform 352"/>
            <p:cNvSpPr>
              <a:spLocks/>
            </p:cNvSpPr>
            <p:nvPr/>
          </p:nvSpPr>
          <p:spPr bwMode="auto">
            <a:xfrm>
              <a:off x="10813241" y="-1579166"/>
              <a:ext cx="41275" cy="106363"/>
            </a:xfrm>
            <a:custGeom>
              <a:avLst/>
              <a:gdLst>
                <a:gd name="T0" fmla="*/ 32 w 34"/>
                <a:gd name="T1" fmla="*/ 0 h 81"/>
                <a:gd name="T2" fmla="*/ 34 w 34"/>
                <a:gd name="T3" fmla="*/ 67 h 81"/>
                <a:gd name="T4" fmla="*/ 2 w 34"/>
                <a:gd name="T5" fmla="*/ 81 h 81"/>
                <a:gd name="T6" fmla="*/ 0 w 34"/>
                <a:gd name="T7" fmla="*/ 13 h 81"/>
                <a:gd name="T8" fmla="*/ 32 w 34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1">
                  <a:moveTo>
                    <a:pt x="32" y="0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6" y="74"/>
                    <a:pt x="3" y="80"/>
                    <a:pt x="2" y="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4" y="7"/>
                    <a:pt x="3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8" name="Freeform 353"/>
            <p:cNvSpPr>
              <a:spLocks/>
            </p:cNvSpPr>
            <p:nvPr/>
          </p:nvSpPr>
          <p:spPr bwMode="auto">
            <a:xfrm>
              <a:off x="14313679" y="-1687116"/>
              <a:ext cx="11113" cy="107950"/>
            </a:xfrm>
            <a:custGeom>
              <a:avLst/>
              <a:gdLst>
                <a:gd name="T0" fmla="*/ 6 w 7"/>
                <a:gd name="T1" fmla="*/ 0 h 68"/>
                <a:gd name="T2" fmla="*/ 7 w 7"/>
                <a:gd name="T3" fmla="*/ 55 h 68"/>
                <a:gd name="T4" fmla="*/ 2 w 7"/>
                <a:gd name="T5" fmla="*/ 68 h 68"/>
                <a:gd name="T6" fmla="*/ 0 w 7"/>
                <a:gd name="T7" fmla="*/ 13 h 68"/>
                <a:gd name="T8" fmla="*/ 6 w 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6" y="0"/>
                  </a:moveTo>
                  <a:lnTo>
                    <a:pt x="7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9" name="Freeform 354"/>
            <p:cNvSpPr>
              <a:spLocks/>
            </p:cNvSpPr>
            <p:nvPr/>
          </p:nvSpPr>
          <p:spPr bwMode="auto">
            <a:xfrm>
              <a:off x="11616516" y="-1588691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0" name="Freeform 355"/>
            <p:cNvSpPr>
              <a:spLocks/>
            </p:cNvSpPr>
            <p:nvPr/>
          </p:nvSpPr>
          <p:spPr bwMode="auto">
            <a:xfrm>
              <a:off x="11606991" y="-1587103"/>
              <a:ext cx="11113" cy="88900"/>
            </a:xfrm>
            <a:custGeom>
              <a:avLst/>
              <a:gdLst>
                <a:gd name="T0" fmla="*/ 8 w 10"/>
                <a:gd name="T1" fmla="*/ 0 h 68"/>
                <a:gd name="T2" fmla="*/ 10 w 10"/>
                <a:gd name="T3" fmla="*/ 67 h 68"/>
                <a:gd name="T4" fmla="*/ 2 w 10"/>
                <a:gd name="T5" fmla="*/ 68 h 68"/>
                <a:gd name="T6" fmla="*/ 0 w 10"/>
                <a:gd name="T7" fmla="*/ 1 h 68"/>
                <a:gd name="T8" fmla="*/ 8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7" y="68"/>
                    <a:pt x="4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1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1" name="Freeform 356"/>
            <p:cNvSpPr>
              <a:spLocks/>
            </p:cNvSpPr>
            <p:nvPr/>
          </p:nvSpPr>
          <p:spPr bwMode="auto">
            <a:xfrm>
              <a:off x="11595879" y="-1585516"/>
              <a:ext cx="12700" cy="88900"/>
            </a:xfrm>
            <a:custGeom>
              <a:avLst/>
              <a:gdLst>
                <a:gd name="T0" fmla="*/ 8 w 10"/>
                <a:gd name="T1" fmla="*/ 0 h 68"/>
                <a:gd name="T2" fmla="*/ 10 w 10"/>
                <a:gd name="T3" fmla="*/ 67 h 68"/>
                <a:gd name="T4" fmla="*/ 2 w 10"/>
                <a:gd name="T5" fmla="*/ 68 h 68"/>
                <a:gd name="T6" fmla="*/ 0 w 10"/>
                <a:gd name="T7" fmla="*/ 1 h 68"/>
                <a:gd name="T8" fmla="*/ 8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7" y="68"/>
                    <a:pt x="5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1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2" name="Freeform 357"/>
            <p:cNvSpPr>
              <a:spLocks/>
            </p:cNvSpPr>
            <p:nvPr/>
          </p:nvSpPr>
          <p:spPr bwMode="auto">
            <a:xfrm>
              <a:off x="11589529" y="-1583928"/>
              <a:ext cx="9525" cy="87313"/>
            </a:xfrm>
            <a:custGeom>
              <a:avLst/>
              <a:gdLst>
                <a:gd name="T0" fmla="*/ 5 w 7"/>
                <a:gd name="T1" fmla="*/ 0 h 67"/>
                <a:gd name="T2" fmla="*/ 7 w 7"/>
                <a:gd name="T3" fmla="*/ 67 h 67"/>
                <a:gd name="T4" fmla="*/ 2 w 7"/>
                <a:gd name="T5" fmla="*/ 67 h 67"/>
                <a:gd name="T6" fmla="*/ 0 w 7"/>
                <a:gd name="T7" fmla="*/ 0 h 67"/>
                <a:gd name="T8" fmla="*/ 5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3" name="Freeform 358"/>
            <p:cNvSpPr>
              <a:spLocks/>
            </p:cNvSpPr>
            <p:nvPr/>
          </p:nvSpPr>
          <p:spPr bwMode="auto">
            <a:xfrm>
              <a:off x="11589529" y="-1583928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4" name="Freeform 359"/>
            <p:cNvSpPr>
              <a:spLocks/>
            </p:cNvSpPr>
            <p:nvPr/>
          </p:nvSpPr>
          <p:spPr bwMode="auto">
            <a:xfrm>
              <a:off x="12180079" y="-1615678"/>
              <a:ext cx="7938" cy="103188"/>
            </a:xfrm>
            <a:custGeom>
              <a:avLst/>
              <a:gdLst>
                <a:gd name="T0" fmla="*/ 3 w 5"/>
                <a:gd name="T1" fmla="*/ 0 h 65"/>
                <a:gd name="T2" fmla="*/ 5 w 5"/>
                <a:gd name="T3" fmla="*/ 55 h 65"/>
                <a:gd name="T4" fmla="*/ 2 w 5"/>
                <a:gd name="T5" fmla="*/ 65 h 65"/>
                <a:gd name="T6" fmla="*/ 0 w 5"/>
                <a:gd name="T7" fmla="*/ 10 h 65"/>
                <a:gd name="T8" fmla="*/ 3 w 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5">
                  <a:moveTo>
                    <a:pt x="3" y="0"/>
                  </a:moveTo>
                  <a:lnTo>
                    <a:pt x="5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5" name="Freeform 360"/>
            <p:cNvSpPr>
              <a:spLocks/>
            </p:cNvSpPr>
            <p:nvPr/>
          </p:nvSpPr>
          <p:spPr bwMode="auto">
            <a:xfrm>
              <a:off x="12907154" y="-1628378"/>
              <a:ext cx="23813" cy="93663"/>
            </a:xfrm>
            <a:custGeom>
              <a:avLst/>
              <a:gdLst>
                <a:gd name="T0" fmla="*/ 14 w 15"/>
                <a:gd name="T1" fmla="*/ 4 h 59"/>
                <a:gd name="T2" fmla="*/ 15 w 15"/>
                <a:gd name="T3" fmla="*/ 59 h 59"/>
                <a:gd name="T4" fmla="*/ 1 w 15"/>
                <a:gd name="T5" fmla="*/ 55 h 59"/>
                <a:gd name="T6" fmla="*/ 0 w 15"/>
                <a:gd name="T7" fmla="*/ 0 h 59"/>
                <a:gd name="T8" fmla="*/ 14 w 15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9">
                  <a:moveTo>
                    <a:pt x="14" y="4"/>
                  </a:moveTo>
                  <a:lnTo>
                    <a:pt x="15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6" name="Freeform 361"/>
            <p:cNvSpPr>
              <a:spLocks/>
            </p:cNvSpPr>
            <p:nvPr/>
          </p:nvSpPr>
          <p:spPr bwMode="auto">
            <a:xfrm>
              <a:off x="11586354" y="-1583928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7" name="Freeform 362"/>
            <p:cNvSpPr>
              <a:spLocks/>
            </p:cNvSpPr>
            <p:nvPr/>
          </p:nvSpPr>
          <p:spPr bwMode="auto">
            <a:xfrm>
              <a:off x="11572066" y="-1585516"/>
              <a:ext cx="17463" cy="88900"/>
            </a:xfrm>
            <a:custGeom>
              <a:avLst/>
              <a:gdLst>
                <a:gd name="T0" fmla="*/ 12 w 14"/>
                <a:gd name="T1" fmla="*/ 1 h 68"/>
                <a:gd name="T2" fmla="*/ 14 w 14"/>
                <a:gd name="T3" fmla="*/ 68 h 68"/>
                <a:gd name="T4" fmla="*/ 2 w 14"/>
                <a:gd name="T5" fmla="*/ 67 h 68"/>
                <a:gd name="T6" fmla="*/ 0 w 14"/>
                <a:gd name="T7" fmla="*/ 0 h 68"/>
                <a:gd name="T8" fmla="*/ 12 w 1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8">
                  <a:moveTo>
                    <a:pt x="12" y="1"/>
                  </a:moveTo>
                  <a:cubicBezTo>
                    <a:pt x="14" y="68"/>
                    <a:pt x="14" y="68"/>
                    <a:pt x="14" y="68"/>
                  </a:cubicBezTo>
                  <a:cubicBezTo>
                    <a:pt x="9" y="68"/>
                    <a:pt x="5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1"/>
                    <a:pt x="1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8" name="Freeform 363"/>
            <p:cNvSpPr>
              <a:spLocks/>
            </p:cNvSpPr>
            <p:nvPr/>
          </p:nvSpPr>
          <p:spPr bwMode="auto">
            <a:xfrm>
              <a:off x="11560954" y="-1585516"/>
              <a:ext cx="12700" cy="87313"/>
            </a:xfrm>
            <a:custGeom>
              <a:avLst/>
              <a:gdLst>
                <a:gd name="T0" fmla="*/ 8 w 10"/>
                <a:gd name="T1" fmla="*/ 0 h 67"/>
                <a:gd name="T2" fmla="*/ 10 w 10"/>
                <a:gd name="T3" fmla="*/ 67 h 67"/>
                <a:gd name="T4" fmla="*/ 5 w 10"/>
                <a:gd name="T5" fmla="*/ 67 h 67"/>
                <a:gd name="T6" fmla="*/ 2 w 10"/>
                <a:gd name="T7" fmla="*/ 67 h 67"/>
                <a:gd name="T8" fmla="*/ 0 w 10"/>
                <a:gd name="T9" fmla="*/ 0 h 67"/>
                <a:gd name="T10" fmla="*/ 3 w 10"/>
                <a:gd name="T11" fmla="*/ 0 h 67"/>
                <a:gd name="T12" fmla="*/ 8 w 10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7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8" y="67"/>
                    <a:pt x="7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9" name="Freeform 364"/>
            <p:cNvSpPr>
              <a:spLocks/>
            </p:cNvSpPr>
            <p:nvPr/>
          </p:nvSpPr>
          <p:spPr bwMode="auto">
            <a:xfrm>
              <a:off x="11538729" y="-1585516"/>
              <a:ext cx="25400" cy="88900"/>
            </a:xfrm>
            <a:custGeom>
              <a:avLst/>
              <a:gdLst>
                <a:gd name="T0" fmla="*/ 18 w 20"/>
                <a:gd name="T1" fmla="*/ 0 h 68"/>
                <a:gd name="T2" fmla="*/ 20 w 20"/>
                <a:gd name="T3" fmla="*/ 67 h 68"/>
                <a:gd name="T4" fmla="*/ 2 w 20"/>
                <a:gd name="T5" fmla="*/ 68 h 68"/>
                <a:gd name="T6" fmla="*/ 0 w 20"/>
                <a:gd name="T7" fmla="*/ 1 h 68"/>
                <a:gd name="T8" fmla="*/ 18 w 2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8">
                  <a:moveTo>
                    <a:pt x="18" y="0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4" y="67"/>
                    <a:pt x="7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0"/>
                    <a:pt x="12" y="0"/>
                    <a:pt x="1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0" name="Freeform 365"/>
            <p:cNvSpPr>
              <a:spLocks/>
            </p:cNvSpPr>
            <p:nvPr/>
          </p:nvSpPr>
          <p:spPr bwMode="auto">
            <a:xfrm>
              <a:off x="11459354" y="-1583928"/>
              <a:ext cx="82550" cy="93663"/>
            </a:xfrm>
            <a:custGeom>
              <a:avLst/>
              <a:gdLst>
                <a:gd name="T0" fmla="*/ 63 w 65"/>
                <a:gd name="T1" fmla="*/ 0 h 72"/>
                <a:gd name="T2" fmla="*/ 65 w 65"/>
                <a:gd name="T3" fmla="*/ 67 h 72"/>
                <a:gd name="T4" fmla="*/ 58 w 65"/>
                <a:gd name="T5" fmla="*/ 67 h 72"/>
                <a:gd name="T6" fmla="*/ 2 w 65"/>
                <a:gd name="T7" fmla="*/ 72 h 72"/>
                <a:gd name="T8" fmla="*/ 0 w 65"/>
                <a:gd name="T9" fmla="*/ 5 h 72"/>
                <a:gd name="T10" fmla="*/ 56 w 65"/>
                <a:gd name="T11" fmla="*/ 0 h 72"/>
                <a:gd name="T12" fmla="*/ 63 w 65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2">
                  <a:moveTo>
                    <a:pt x="63" y="0"/>
                  </a:moveTo>
                  <a:cubicBezTo>
                    <a:pt x="65" y="67"/>
                    <a:pt x="65" y="67"/>
                    <a:pt x="65" y="67"/>
                  </a:cubicBezTo>
                  <a:cubicBezTo>
                    <a:pt x="62" y="67"/>
                    <a:pt x="60" y="67"/>
                    <a:pt x="58" y="67"/>
                  </a:cubicBezTo>
                  <a:cubicBezTo>
                    <a:pt x="52" y="68"/>
                    <a:pt x="16" y="72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5"/>
                    <a:pt x="50" y="1"/>
                    <a:pt x="56" y="0"/>
                  </a:cubicBezTo>
                  <a:cubicBezTo>
                    <a:pt x="58" y="0"/>
                    <a:pt x="60" y="0"/>
                    <a:pt x="6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1" name="Freeform 366"/>
            <p:cNvSpPr>
              <a:spLocks/>
            </p:cNvSpPr>
            <p:nvPr/>
          </p:nvSpPr>
          <p:spPr bwMode="auto">
            <a:xfrm>
              <a:off x="11459354" y="-1577578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0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2" name="Freeform 367"/>
            <p:cNvSpPr>
              <a:spLocks/>
            </p:cNvSpPr>
            <p:nvPr/>
          </p:nvSpPr>
          <p:spPr bwMode="auto">
            <a:xfrm>
              <a:off x="16072629" y="-1733153"/>
              <a:ext cx="14288" cy="107950"/>
            </a:xfrm>
            <a:custGeom>
              <a:avLst/>
              <a:gdLst>
                <a:gd name="T0" fmla="*/ 7 w 9"/>
                <a:gd name="T1" fmla="*/ 0 h 68"/>
                <a:gd name="T2" fmla="*/ 9 w 9"/>
                <a:gd name="T3" fmla="*/ 55 h 68"/>
                <a:gd name="T4" fmla="*/ 2 w 9"/>
                <a:gd name="T5" fmla="*/ 68 h 68"/>
                <a:gd name="T6" fmla="*/ 0 w 9"/>
                <a:gd name="T7" fmla="*/ 13 h 68"/>
                <a:gd name="T8" fmla="*/ 7 w 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8">
                  <a:moveTo>
                    <a:pt x="7" y="0"/>
                  </a:moveTo>
                  <a:lnTo>
                    <a:pt x="9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3" name="Freeform 368"/>
            <p:cNvSpPr>
              <a:spLocks/>
            </p:cNvSpPr>
            <p:nvPr/>
          </p:nvSpPr>
          <p:spPr bwMode="auto">
            <a:xfrm>
              <a:off x="10641791" y="-1564878"/>
              <a:ext cx="14288" cy="106363"/>
            </a:xfrm>
            <a:custGeom>
              <a:avLst/>
              <a:gdLst>
                <a:gd name="T0" fmla="*/ 10 w 12"/>
                <a:gd name="T1" fmla="*/ 14 h 81"/>
                <a:gd name="T2" fmla="*/ 12 w 12"/>
                <a:gd name="T3" fmla="*/ 81 h 81"/>
                <a:gd name="T4" fmla="*/ 2 w 12"/>
                <a:gd name="T5" fmla="*/ 67 h 81"/>
                <a:gd name="T6" fmla="*/ 0 w 12"/>
                <a:gd name="T7" fmla="*/ 0 h 81"/>
                <a:gd name="T8" fmla="*/ 10 w 12"/>
                <a:gd name="T9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1">
                  <a:moveTo>
                    <a:pt x="10" y="14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79"/>
                    <a:pt x="3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0" y="12"/>
                    <a:pt x="10" y="1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4" name="Freeform 369"/>
            <p:cNvSpPr>
              <a:spLocks/>
            </p:cNvSpPr>
            <p:nvPr/>
          </p:nvSpPr>
          <p:spPr bwMode="auto">
            <a:xfrm>
              <a:off x="14283516" y="-1666478"/>
              <a:ext cx="33338" cy="101600"/>
            </a:xfrm>
            <a:custGeom>
              <a:avLst/>
              <a:gdLst>
                <a:gd name="T0" fmla="*/ 19 w 21"/>
                <a:gd name="T1" fmla="*/ 0 h 64"/>
                <a:gd name="T2" fmla="*/ 21 w 21"/>
                <a:gd name="T3" fmla="*/ 55 h 64"/>
                <a:gd name="T4" fmla="*/ 2 w 21"/>
                <a:gd name="T5" fmla="*/ 64 h 64"/>
                <a:gd name="T6" fmla="*/ 0 w 21"/>
                <a:gd name="T7" fmla="*/ 9 h 64"/>
                <a:gd name="T8" fmla="*/ 19 w 21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4">
                  <a:moveTo>
                    <a:pt x="19" y="0"/>
                  </a:moveTo>
                  <a:lnTo>
                    <a:pt x="21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5" name="Freeform 370"/>
            <p:cNvSpPr>
              <a:spLocks/>
            </p:cNvSpPr>
            <p:nvPr/>
          </p:nvSpPr>
          <p:spPr bwMode="auto">
            <a:xfrm>
              <a:off x="10786254" y="-1561703"/>
              <a:ext cx="28575" cy="104775"/>
            </a:xfrm>
            <a:custGeom>
              <a:avLst/>
              <a:gdLst>
                <a:gd name="T0" fmla="*/ 17 w 18"/>
                <a:gd name="T1" fmla="*/ 0 h 66"/>
                <a:gd name="T2" fmla="*/ 18 w 18"/>
                <a:gd name="T3" fmla="*/ 56 h 66"/>
                <a:gd name="T4" fmla="*/ 2 w 18"/>
                <a:gd name="T5" fmla="*/ 66 h 66"/>
                <a:gd name="T6" fmla="*/ 0 w 18"/>
                <a:gd name="T7" fmla="*/ 11 h 66"/>
                <a:gd name="T8" fmla="*/ 17 w 1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6">
                  <a:moveTo>
                    <a:pt x="17" y="0"/>
                  </a:moveTo>
                  <a:lnTo>
                    <a:pt x="18" y="56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6" name="Freeform 371"/>
            <p:cNvSpPr>
              <a:spLocks/>
            </p:cNvSpPr>
            <p:nvPr/>
          </p:nvSpPr>
          <p:spPr bwMode="auto">
            <a:xfrm>
              <a:off x="10665604" y="-1544241"/>
              <a:ext cx="123825" cy="88900"/>
            </a:xfrm>
            <a:custGeom>
              <a:avLst/>
              <a:gdLst>
                <a:gd name="T0" fmla="*/ 96 w 98"/>
                <a:gd name="T1" fmla="*/ 0 h 69"/>
                <a:gd name="T2" fmla="*/ 98 w 98"/>
                <a:gd name="T3" fmla="*/ 67 h 69"/>
                <a:gd name="T4" fmla="*/ 2 w 98"/>
                <a:gd name="T5" fmla="*/ 69 h 69"/>
                <a:gd name="T6" fmla="*/ 0 w 98"/>
                <a:gd name="T7" fmla="*/ 2 h 69"/>
                <a:gd name="T8" fmla="*/ 96 w 9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9">
                  <a:moveTo>
                    <a:pt x="96" y="0"/>
                  </a:moveTo>
                  <a:cubicBezTo>
                    <a:pt x="98" y="67"/>
                    <a:pt x="98" y="67"/>
                    <a:pt x="98" y="67"/>
                  </a:cubicBezTo>
                  <a:cubicBezTo>
                    <a:pt x="94" y="67"/>
                    <a:pt x="11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9" y="2"/>
                    <a:pt x="92" y="0"/>
                    <a:pt x="9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7" name="Freeform 372"/>
            <p:cNvSpPr>
              <a:spLocks/>
            </p:cNvSpPr>
            <p:nvPr/>
          </p:nvSpPr>
          <p:spPr bwMode="auto">
            <a:xfrm>
              <a:off x="10664016" y="-154265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4 w 4"/>
                <a:gd name="T5" fmla="*/ 67 h 67"/>
                <a:gd name="T6" fmla="*/ 2 w 4"/>
                <a:gd name="T7" fmla="*/ 67 h 67"/>
                <a:gd name="T8" fmla="*/ 0 w 4"/>
                <a:gd name="T9" fmla="*/ 0 h 67"/>
                <a:gd name="T10" fmla="*/ 2 w 4"/>
                <a:gd name="T11" fmla="*/ 0 h 67"/>
                <a:gd name="T12" fmla="*/ 2 w 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8" name="Freeform 373"/>
            <p:cNvSpPr>
              <a:spLocks/>
            </p:cNvSpPr>
            <p:nvPr/>
          </p:nvSpPr>
          <p:spPr bwMode="auto">
            <a:xfrm>
              <a:off x="10662429" y="-154265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9" name="Freeform 374"/>
            <p:cNvSpPr>
              <a:spLocks/>
            </p:cNvSpPr>
            <p:nvPr/>
          </p:nvSpPr>
          <p:spPr bwMode="auto">
            <a:xfrm>
              <a:off x="10659254" y="-1542653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0" name="Freeform 375"/>
            <p:cNvSpPr>
              <a:spLocks/>
            </p:cNvSpPr>
            <p:nvPr/>
          </p:nvSpPr>
          <p:spPr bwMode="auto">
            <a:xfrm>
              <a:off x="10659254" y="-1544241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1" name="Freeform 376"/>
            <p:cNvSpPr>
              <a:spLocks/>
            </p:cNvSpPr>
            <p:nvPr/>
          </p:nvSpPr>
          <p:spPr bwMode="auto">
            <a:xfrm>
              <a:off x="10657666" y="-1544241"/>
              <a:ext cx="3175" cy="88900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2" name="Freeform 377"/>
            <p:cNvSpPr>
              <a:spLocks/>
            </p:cNvSpPr>
            <p:nvPr/>
          </p:nvSpPr>
          <p:spPr bwMode="auto">
            <a:xfrm>
              <a:off x="10656079" y="-1544241"/>
              <a:ext cx="3175" cy="88900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3" name="Freeform 378"/>
            <p:cNvSpPr>
              <a:spLocks/>
            </p:cNvSpPr>
            <p:nvPr/>
          </p:nvSpPr>
          <p:spPr bwMode="auto">
            <a:xfrm>
              <a:off x="10654491" y="-1545828"/>
              <a:ext cx="4763" cy="90488"/>
            </a:xfrm>
            <a:custGeom>
              <a:avLst/>
              <a:gdLst>
                <a:gd name="T0" fmla="*/ 2 w 4"/>
                <a:gd name="T1" fmla="*/ 2 h 69"/>
                <a:gd name="T2" fmla="*/ 4 w 4"/>
                <a:gd name="T3" fmla="*/ 69 h 69"/>
                <a:gd name="T4" fmla="*/ 2 w 4"/>
                <a:gd name="T5" fmla="*/ 67 h 69"/>
                <a:gd name="T6" fmla="*/ 0 w 4"/>
                <a:gd name="T7" fmla="*/ 0 h 69"/>
                <a:gd name="T8" fmla="*/ 2 w 4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">
                  <a:moveTo>
                    <a:pt x="2" y="2"/>
                  </a:move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4" name="Freeform 379"/>
            <p:cNvSpPr>
              <a:spLocks/>
            </p:cNvSpPr>
            <p:nvPr/>
          </p:nvSpPr>
          <p:spPr bwMode="auto">
            <a:xfrm>
              <a:off x="12186429" y="-1593453"/>
              <a:ext cx="7938" cy="100013"/>
            </a:xfrm>
            <a:custGeom>
              <a:avLst/>
              <a:gdLst>
                <a:gd name="T0" fmla="*/ 3 w 5"/>
                <a:gd name="T1" fmla="*/ 8 h 63"/>
                <a:gd name="T2" fmla="*/ 5 w 5"/>
                <a:gd name="T3" fmla="*/ 63 h 63"/>
                <a:gd name="T4" fmla="*/ 2 w 5"/>
                <a:gd name="T5" fmla="*/ 55 h 63"/>
                <a:gd name="T6" fmla="*/ 0 w 5"/>
                <a:gd name="T7" fmla="*/ 0 h 63"/>
                <a:gd name="T8" fmla="*/ 3 w 5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">
                  <a:moveTo>
                    <a:pt x="3" y="8"/>
                  </a:moveTo>
                  <a:lnTo>
                    <a:pt x="5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5" name="Freeform 380"/>
            <p:cNvSpPr>
              <a:spLocks/>
            </p:cNvSpPr>
            <p:nvPr/>
          </p:nvSpPr>
          <p:spPr bwMode="auto">
            <a:xfrm>
              <a:off x="11626041" y="-1587103"/>
              <a:ext cx="12700" cy="111125"/>
            </a:xfrm>
            <a:custGeom>
              <a:avLst/>
              <a:gdLst>
                <a:gd name="T0" fmla="*/ 8 w 10"/>
                <a:gd name="T1" fmla="*/ 18 h 85"/>
                <a:gd name="T2" fmla="*/ 10 w 10"/>
                <a:gd name="T3" fmla="*/ 85 h 85"/>
                <a:gd name="T4" fmla="*/ 8 w 10"/>
                <a:gd name="T5" fmla="*/ 73 h 85"/>
                <a:gd name="T6" fmla="*/ 2 w 10"/>
                <a:gd name="T7" fmla="*/ 67 h 85"/>
                <a:gd name="T8" fmla="*/ 0 w 10"/>
                <a:gd name="T9" fmla="*/ 0 h 85"/>
                <a:gd name="T10" fmla="*/ 6 w 10"/>
                <a:gd name="T11" fmla="*/ 6 h 85"/>
                <a:gd name="T12" fmla="*/ 8 w 10"/>
                <a:gd name="T13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5">
                  <a:moveTo>
                    <a:pt x="8" y="18"/>
                  </a:moveTo>
                  <a:cubicBezTo>
                    <a:pt x="10" y="85"/>
                    <a:pt x="10" y="85"/>
                    <a:pt x="10" y="85"/>
                  </a:cubicBezTo>
                  <a:cubicBezTo>
                    <a:pt x="10" y="80"/>
                    <a:pt x="9" y="77"/>
                    <a:pt x="8" y="73"/>
                  </a:cubicBezTo>
                  <a:cubicBezTo>
                    <a:pt x="7" y="70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3"/>
                    <a:pt x="6" y="6"/>
                  </a:cubicBezTo>
                  <a:cubicBezTo>
                    <a:pt x="7" y="10"/>
                    <a:pt x="8" y="13"/>
                    <a:pt x="8" y="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6" name="Freeform 381"/>
            <p:cNvSpPr>
              <a:spLocks/>
            </p:cNvSpPr>
            <p:nvPr/>
          </p:nvSpPr>
          <p:spPr bwMode="auto">
            <a:xfrm>
              <a:off x="11624454" y="-1587103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7" name="Freeform 382"/>
            <p:cNvSpPr>
              <a:spLocks/>
            </p:cNvSpPr>
            <p:nvPr/>
          </p:nvSpPr>
          <p:spPr bwMode="auto">
            <a:xfrm>
              <a:off x="11624454" y="-158710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8" name="Freeform 383"/>
            <p:cNvSpPr>
              <a:spLocks/>
            </p:cNvSpPr>
            <p:nvPr/>
          </p:nvSpPr>
          <p:spPr bwMode="auto">
            <a:xfrm>
              <a:off x="11622866" y="-1588691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9" name="Freeform 384"/>
            <p:cNvSpPr>
              <a:spLocks/>
            </p:cNvSpPr>
            <p:nvPr/>
          </p:nvSpPr>
          <p:spPr bwMode="auto">
            <a:xfrm>
              <a:off x="11622866" y="-1588691"/>
              <a:ext cx="1588" cy="88900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0" name="Freeform 385"/>
            <p:cNvSpPr>
              <a:spLocks/>
            </p:cNvSpPr>
            <p:nvPr/>
          </p:nvSpPr>
          <p:spPr bwMode="auto">
            <a:xfrm>
              <a:off x="11621279" y="-1588691"/>
              <a:ext cx="3175" cy="88900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1" name="Freeform 386"/>
            <p:cNvSpPr>
              <a:spLocks/>
            </p:cNvSpPr>
            <p:nvPr/>
          </p:nvSpPr>
          <p:spPr bwMode="auto">
            <a:xfrm>
              <a:off x="11621279" y="-1588691"/>
              <a:ext cx="3175" cy="88900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2" name="Freeform 387"/>
            <p:cNvSpPr>
              <a:spLocks/>
            </p:cNvSpPr>
            <p:nvPr/>
          </p:nvSpPr>
          <p:spPr bwMode="auto">
            <a:xfrm>
              <a:off x="14299391" y="-1647428"/>
              <a:ext cx="20638" cy="92075"/>
            </a:xfrm>
            <a:custGeom>
              <a:avLst/>
              <a:gdLst>
                <a:gd name="T0" fmla="*/ 12 w 13"/>
                <a:gd name="T1" fmla="*/ 3 h 58"/>
                <a:gd name="T2" fmla="*/ 13 w 13"/>
                <a:gd name="T3" fmla="*/ 58 h 58"/>
                <a:gd name="T4" fmla="*/ 1 w 13"/>
                <a:gd name="T5" fmla="*/ 55 h 58"/>
                <a:gd name="T6" fmla="*/ 0 w 13"/>
                <a:gd name="T7" fmla="*/ 0 h 58"/>
                <a:gd name="T8" fmla="*/ 12 w 13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8">
                  <a:moveTo>
                    <a:pt x="12" y="3"/>
                  </a:moveTo>
                  <a:lnTo>
                    <a:pt x="13" y="5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3" name="Freeform 388"/>
            <p:cNvSpPr>
              <a:spLocks/>
            </p:cNvSpPr>
            <p:nvPr/>
          </p:nvSpPr>
          <p:spPr bwMode="auto">
            <a:xfrm>
              <a:off x="16067866" y="-1712516"/>
              <a:ext cx="7938" cy="107950"/>
            </a:xfrm>
            <a:custGeom>
              <a:avLst/>
              <a:gdLst>
                <a:gd name="T0" fmla="*/ 3 w 5"/>
                <a:gd name="T1" fmla="*/ 0 h 68"/>
                <a:gd name="T2" fmla="*/ 5 w 5"/>
                <a:gd name="T3" fmla="*/ 55 h 68"/>
                <a:gd name="T4" fmla="*/ 2 w 5"/>
                <a:gd name="T5" fmla="*/ 68 h 68"/>
                <a:gd name="T6" fmla="*/ 0 w 5"/>
                <a:gd name="T7" fmla="*/ 13 h 68"/>
                <a:gd name="T8" fmla="*/ 3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0"/>
                  </a:moveTo>
                  <a:lnTo>
                    <a:pt x="5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4" name="Freeform 389"/>
            <p:cNvSpPr>
              <a:spLocks/>
            </p:cNvSpPr>
            <p:nvPr/>
          </p:nvSpPr>
          <p:spPr bwMode="auto">
            <a:xfrm>
              <a:off x="12181666" y="-1587103"/>
              <a:ext cx="4763" cy="101600"/>
            </a:xfrm>
            <a:custGeom>
              <a:avLst/>
              <a:gdLst>
                <a:gd name="T0" fmla="*/ 1 w 3"/>
                <a:gd name="T1" fmla="*/ 0 h 64"/>
                <a:gd name="T2" fmla="*/ 3 w 3"/>
                <a:gd name="T3" fmla="*/ 55 h 64"/>
                <a:gd name="T4" fmla="*/ 1 w 3"/>
                <a:gd name="T5" fmla="*/ 64 h 64"/>
                <a:gd name="T6" fmla="*/ 0 w 3"/>
                <a:gd name="T7" fmla="*/ 9 h 64"/>
                <a:gd name="T8" fmla="*/ 1 w 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4">
                  <a:moveTo>
                    <a:pt x="1" y="0"/>
                  </a:moveTo>
                  <a:lnTo>
                    <a:pt x="3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5" name="Freeform 390"/>
            <p:cNvSpPr>
              <a:spLocks/>
            </p:cNvSpPr>
            <p:nvPr/>
          </p:nvSpPr>
          <p:spPr bwMode="auto">
            <a:xfrm>
              <a:off x="14318441" y="-1642666"/>
              <a:ext cx="17463" cy="93663"/>
            </a:xfrm>
            <a:custGeom>
              <a:avLst/>
              <a:gdLst>
                <a:gd name="T0" fmla="*/ 9 w 11"/>
                <a:gd name="T1" fmla="*/ 4 h 59"/>
                <a:gd name="T2" fmla="*/ 11 w 11"/>
                <a:gd name="T3" fmla="*/ 59 h 59"/>
                <a:gd name="T4" fmla="*/ 1 w 11"/>
                <a:gd name="T5" fmla="*/ 55 h 59"/>
                <a:gd name="T6" fmla="*/ 0 w 11"/>
                <a:gd name="T7" fmla="*/ 0 h 59"/>
                <a:gd name="T8" fmla="*/ 9 w 11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9" y="4"/>
                  </a:moveTo>
                  <a:lnTo>
                    <a:pt x="11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6" name="Freeform 391"/>
            <p:cNvSpPr>
              <a:spLocks/>
            </p:cNvSpPr>
            <p:nvPr/>
          </p:nvSpPr>
          <p:spPr bwMode="auto">
            <a:xfrm>
              <a:off x="11403791" y="-1577578"/>
              <a:ext cx="57150" cy="115888"/>
            </a:xfrm>
            <a:custGeom>
              <a:avLst/>
              <a:gdLst>
                <a:gd name="T0" fmla="*/ 44 w 46"/>
                <a:gd name="T1" fmla="*/ 0 h 89"/>
                <a:gd name="T2" fmla="*/ 46 w 46"/>
                <a:gd name="T3" fmla="*/ 68 h 89"/>
                <a:gd name="T4" fmla="*/ 2 w 46"/>
                <a:gd name="T5" fmla="*/ 89 h 89"/>
                <a:gd name="T6" fmla="*/ 0 w 46"/>
                <a:gd name="T7" fmla="*/ 22 h 89"/>
                <a:gd name="T8" fmla="*/ 44 w 4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9">
                  <a:moveTo>
                    <a:pt x="44" y="0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28" y="73"/>
                    <a:pt x="9" y="85"/>
                    <a:pt x="2" y="8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18"/>
                    <a:pt x="26" y="6"/>
                    <a:pt x="4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7" name="Freeform 392"/>
            <p:cNvSpPr>
              <a:spLocks/>
            </p:cNvSpPr>
            <p:nvPr/>
          </p:nvSpPr>
          <p:spPr bwMode="auto">
            <a:xfrm>
              <a:off x="11400616" y="-1549003"/>
              <a:ext cx="6350" cy="90488"/>
            </a:xfrm>
            <a:custGeom>
              <a:avLst/>
              <a:gdLst>
                <a:gd name="T0" fmla="*/ 2 w 4"/>
                <a:gd name="T1" fmla="*/ 0 h 69"/>
                <a:gd name="T2" fmla="*/ 4 w 4"/>
                <a:gd name="T3" fmla="*/ 67 h 69"/>
                <a:gd name="T4" fmla="*/ 2 w 4"/>
                <a:gd name="T5" fmla="*/ 69 h 69"/>
                <a:gd name="T6" fmla="*/ 0 w 4"/>
                <a:gd name="T7" fmla="*/ 2 h 69"/>
                <a:gd name="T8" fmla="*/ 2 w 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8"/>
                    <a:pt x="2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8" name="Freeform 393"/>
            <p:cNvSpPr>
              <a:spLocks/>
            </p:cNvSpPr>
            <p:nvPr/>
          </p:nvSpPr>
          <p:spPr bwMode="auto">
            <a:xfrm>
              <a:off x="10871979" y="-1560116"/>
              <a:ext cx="6350" cy="122238"/>
            </a:xfrm>
            <a:custGeom>
              <a:avLst/>
              <a:gdLst>
                <a:gd name="T0" fmla="*/ 3 w 5"/>
                <a:gd name="T1" fmla="*/ 27 h 94"/>
                <a:gd name="T2" fmla="*/ 5 w 5"/>
                <a:gd name="T3" fmla="*/ 94 h 94"/>
                <a:gd name="T4" fmla="*/ 2 w 5"/>
                <a:gd name="T5" fmla="*/ 69 h 94"/>
                <a:gd name="T6" fmla="*/ 2 w 5"/>
                <a:gd name="T7" fmla="*/ 67 h 94"/>
                <a:gd name="T8" fmla="*/ 0 w 5"/>
                <a:gd name="T9" fmla="*/ 0 h 94"/>
                <a:gd name="T10" fmla="*/ 0 w 5"/>
                <a:gd name="T11" fmla="*/ 2 h 94"/>
                <a:gd name="T12" fmla="*/ 3 w 5"/>
                <a:gd name="T13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4">
                  <a:moveTo>
                    <a:pt x="3" y="27"/>
                  </a:moveTo>
                  <a:cubicBezTo>
                    <a:pt x="5" y="94"/>
                    <a:pt x="5" y="94"/>
                    <a:pt x="5" y="94"/>
                  </a:cubicBezTo>
                  <a:cubicBezTo>
                    <a:pt x="5" y="86"/>
                    <a:pt x="3" y="76"/>
                    <a:pt x="2" y="69"/>
                  </a:cubicBezTo>
                  <a:cubicBezTo>
                    <a:pt x="2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8"/>
                    <a:pt x="3" y="19"/>
                    <a:pt x="3" y="2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9" name="Freeform 394"/>
            <p:cNvSpPr>
              <a:spLocks/>
            </p:cNvSpPr>
            <p:nvPr/>
          </p:nvSpPr>
          <p:spPr bwMode="auto">
            <a:xfrm>
              <a:off x="11365691" y="-1545828"/>
              <a:ext cx="38100" cy="98425"/>
            </a:xfrm>
            <a:custGeom>
              <a:avLst/>
              <a:gdLst>
                <a:gd name="T0" fmla="*/ 22 w 24"/>
                <a:gd name="T1" fmla="*/ 0 h 62"/>
                <a:gd name="T2" fmla="*/ 24 w 24"/>
                <a:gd name="T3" fmla="*/ 55 h 62"/>
                <a:gd name="T4" fmla="*/ 2 w 24"/>
                <a:gd name="T5" fmla="*/ 62 h 62"/>
                <a:gd name="T6" fmla="*/ 0 w 24"/>
                <a:gd name="T7" fmla="*/ 7 h 62"/>
                <a:gd name="T8" fmla="*/ 22 w 2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2">
                  <a:moveTo>
                    <a:pt x="22" y="0"/>
                  </a:moveTo>
                  <a:lnTo>
                    <a:pt x="24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0" name="Freeform 395"/>
            <p:cNvSpPr>
              <a:spLocks/>
            </p:cNvSpPr>
            <p:nvPr/>
          </p:nvSpPr>
          <p:spPr bwMode="auto">
            <a:xfrm>
              <a:off x="16056754" y="-1691878"/>
              <a:ext cx="14288" cy="103188"/>
            </a:xfrm>
            <a:custGeom>
              <a:avLst/>
              <a:gdLst>
                <a:gd name="T0" fmla="*/ 7 w 9"/>
                <a:gd name="T1" fmla="*/ 0 h 65"/>
                <a:gd name="T2" fmla="*/ 9 w 9"/>
                <a:gd name="T3" fmla="*/ 55 h 65"/>
                <a:gd name="T4" fmla="*/ 1 w 9"/>
                <a:gd name="T5" fmla="*/ 65 h 65"/>
                <a:gd name="T6" fmla="*/ 0 w 9"/>
                <a:gd name="T7" fmla="*/ 10 h 65"/>
                <a:gd name="T8" fmla="*/ 7 w 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lnTo>
                    <a:pt x="9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1" name="Freeform 396"/>
            <p:cNvSpPr>
              <a:spLocks/>
            </p:cNvSpPr>
            <p:nvPr/>
          </p:nvSpPr>
          <p:spPr bwMode="auto">
            <a:xfrm>
              <a:off x="14318441" y="-1639491"/>
              <a:ext cx="3175" cy="103188"/>
            </a:xfrm>
            <a:custGeom>
              <a:avLst/>
              <a:gdLst>
                <a:gd name="T0" fmla="*/ 0 w 2"/>
                <a:gd name="T1" fmla="*/ 0 h 65"/>
                <a:gd name="T2" fmla="*/ 2 w 2"/>
                <a:gd name="T3" fmla="*/ 55 h 65"/>
                <a:gd name="T4" fmla="*/ 1 w 2"/>
                <a:gd name="T5" fmla="*/ 65 h 65"/>
                <a:gd name="T6" fmla="*/ 0 w 2"/>
                <a:gd name="T7" fmla="*/ 10 h 65"/>
                <a:gd name="T8" fmla="*/ 0 w 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5">
                  <a:moveTo>
                    <a:pt x="0" y="0"/>
                  </a:moveTo>
                  <a:lnTo>
                    <a:pt x="2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2" name="Freeform 397"/>
            <p:cNvSpPr>
              <a:spLocks/>
            </p:cNvSpPr>
            <p:nvPr/>
          </p:nvSpPr>
          <p:spPr bwMode="auto">
            <a:xfrm>
              <a:off x="11341879" y="-1534716"/>
              <a:ext cx="26988" cy="93663"/>
            </a:xfrm>
            <a:custGeom>
              <a:avLst/>
              <a:gdLst>
                <a:gd name="T0" fmla="*/ 15 w 17"/>
                <a:gd name="T1" fmla="*/ 0 h 59"/>
                <a:gd name="T2" fmla="*/ 17 w 17"/>
                <a:gd name="T3" fmla="*/ 55 h 59"/>
                <a:gd name="T4" fmla="*/ 1 w 17"/>
                <a:gd name="T5" fmla="*/ 59 h 59"/>
                <a:gd name="T6" fmla="*/ 0 w 17"/>
                <a:gd name="T7" fmla="*/ 4 h 59"/>
                <a:gd name="T8" fmla="*/ 15 w 1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9">
                  <a:moveTo>
                    <a:pt x="15" y="0"/>
                  </a:moveTo>
                  <a:lnTo>
                    <a:pt x="17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3" name="Freeform 398"/>
            <p:cNvSpPr>
              <a:spLocks/>
            </p:cNvSpPr>
            <p:nvPr/>
          </p:nvSpPr>
          <p:spPr bwMode="auto">
            <a:xfrm>
              <a:off x="16053579" y="-1676003"/>
              <a:ext cx="4763" cy="96838"/>
            </a:xfrm>
            <a:custGeom>
              <a:avLst/>
              <a:gdLst>
                <a:gd name="T0" fmla="*/ 2 w 3"/>
                <a:gd name="T1" fmla="*/ 0 h 61"/>
                <a:gd name="T2" fmla="*/ 3 w 3"/>
                <a:gd name="T3" fmla="*/ 55 h 61"/>
                <a:gd name="T4" fmla="*/ 1 w 3"/>
                <a:gd name="T5" fmla="*/ 61 h 61"/>
                <a:gd name="T6" fmla="*/ 0 w 3"/>
                <a:gd name="T7" fmla="*/ 6 h 61"/>
                <a:gd name="T8" fmla="*/ 2 w 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1">
                  <a:moveTo>
                    <a:pt x="2" y="0"/>
                  </a:moveTo>
                  <a:lnTo>
                    <a:pt x="3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4" name="Freeform 399"/>
            <p:cNvSpPr>
              <a:spLocks/>
            </p:cNvSpPr>
            <p:nvPr/>
          </p:nvSpPr>
          <p:spPr bwMode="auto">
            <a:xfrm>
              <a:off x="14332729" y="-1620441"/>
              <a:ext cx="15875" cy="98425"/>
            </a:xfrm>
            <a:custGeom>
              <a:avLst/>
              <a:gdLst>
                <a:gd name="T0" fmla="*/ 9 w 10"/>
                <a:gd name="T1" fmla="*/ 6 h 62"/>
                <a:gd name="T2" fmla="*/ 10 w 10"/>
                <a:gd name="T3" fmla="*/ 62 h 62"/>
                <a:gd name="T4" fmla="*/ 1 w 10"/>
                <a:gd name="T5" fmla="*/ 55 h 62"/>
                <a:gd name="T6" fmla="*/ 0 w 10"/>
                <a:gd name="T7" fmla="*/ 0 h 62"/>
                <a:gd name="T8" fmla="*/ 9 w 10"/>
                <a:gd name="T9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9" y="6"/>
                  </a:moveTo>
                  <a:lnTo>
                    <a:pt x="10" y="62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5" name="Freeform 400"/>
            <p:cNvSpPr>
              <a:spLocks/>
            </p:cNvSpPr>
            <p:nvPr/>
          </p:nvSpPr>
          <p:spPr bwMode="auto">
            <a:xfrm>
              <a:off x="12929379" y="-1622028"/>
              <a:ext cx="887413" cy="120650"/>
            </a:xfrm>
            <a:custGeom>
              <a:avLst/>
              <a:gdLst>
                <a:gd name="T0" fmla="*/ 557 w 559"/>
                <a:gd name="T1" fmla="*/ 21 h 76"/>
                <a:gd name="T2" fmla="*/ 559 w 559"/>
                <a:gd name="T3" fmla="*/ 76 h 76"/>
                <a:gd name="T4" fmla="*/ 1 w 559"/>
                <a:gd name="T5" fmla="*/ 55 h 76"/>
                <a:gd name="T6" fmla="*/ 0 w 559"/>
                <a:gd name="T7" fmla="*/ 0 h 76"/>
                <a:gd name="T8" fmla="*/ 557 w 559"/>
                <a:gd name="T9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76">
                  <a:moveTo>
                    <a:pt x="557" y="21"/>
                  </a:moveTo>
                  <a:lnTo>
                    <a:pt x="559" y="7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57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6" name="Freeform 401"/>
            <p:cNvSpPr>
              <a:spLocks/>
            </p:cNvSpPr>
            <p:nvPr/>
          </p:nvSpPr>
          <p:spPr bwMode="auto">
            <a:xfrm>
              <a:off x="12189604" y="-1566466"/>
              <a:ext cx="4763" cy="114300"/>
            </a:xfrm>
            <a:custGeom>
              <a:avLst/>
              <a:gdLst>
                <a:gd name="T0" fmla="*/ 3 w 3"/>
                <a:gd name="T1" fmla="*/ 17 h 72"/>
                <a:gd name="T2" fmla="*/ 3 w 3"/>
                <a:gd name="T3" fmla="*/ 72 h 72"/>
                <a:gd name="T4" fmla="*/ 1 w 3"/>
                <a:gd name="T5" fmla="*/ 56 h 72"/>
                <a:gd name="T6" fmla="*/ 0 w 3"/>
                <a:gd name="T7" fmla="*/ 0 h 72"/>
                <a:gd name="T8" fmla="*/ 3 w 3"/>
                <a:gd name="T9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2">
                  <a:moveTo>
                    <a:pt x="3" y="17"/>
                  </a:moveTo>
                  <a:lnTo>
                    <a:pt x="3" y="72"/>
                  </a:lnTo>
                  <a:lnTo>
                    <a:pt x="1" y="56"/>
                  </a:lnTo>
                  <a:lnTo>
                    <a:pt x="0" y="0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7" name="Freeform 402"/>
            <p:cNvSpPr>
              <a:spLocks/>
            </p:cNvSpPr>
            <p:nvPr/>
          </p:nvSpPr>
          <p:spPr bwMode="auto">
            <a:xfrm>
              <a:off x="14347016" y="-1610916"/>
              <a:ext cx="28575" cy="96838"/>
            </a:xfrm>
            <a:custGeom>
              <a:avLst/>
              <a:gdLst>
                <a:gd name="T0" fmla="*/ 16 w 18"/>
                <a:gd name="T1" fmla="*/ 5 h 61"/>
                <a:gd name="T2" fmla="*/ 18 w 18"/>
                <a:gd name="T3" fmla="*/ 61 h 61"/>
                <a:gd name="T4" fmla="*/ 1 w 18"/>
                <a:gd name="T5" fmla="*/ 56 h 61"/>
                <a:gd name="T6" fmla="*/ 0 w 18"/>
                <a:gd name="T7" fmla="*/ 0 h 61"/>
                <a:gd name="T8" fmla="*/ 16 w 18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6" y="5"/>
                  </a:moveTo>
                  <a:lnTo>
                    <a:pt x="18" y="61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8" name="Freeform 403"/>
            <p:cNvSpPr>
              <a:spLocks/>
            </p:cNvSpPr>
            <p:nvPr/>
          </p:nvSpPr>
          <p:spPr bwMode="auto">
            <a:xfrm>
              <a:off x="12194366" y="-1539478"/>
              <a:ext cx="7938" cy="92075"/>
            </a:xfrm>
            <a:custGeom>
              <a:avLst/>
              <a:gdLst>
                <a:gd name="T0" fmla="*/ 4 w 5"/>
                <a:gd name="T1" fmla="*/ 3 h 58"/>
                <a:gd name="T2" fmla="*/ 5 w 5"/>
                <a:gd name="T3" fmla="*/ 58 h 58"/>
                <a:gd name="T4" fmla="*/ 0 w 5"/>
                <a:gd name="T5" fmla="*/ 55 h 58"/>
                <a:gd name="T6" fmla="*/ 0 w 5"/>
                <a:gd name="T7" fmla="*/ 0 h 58"/>
                <a:gd name="T8" fmla="*/ 4 w 5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8">
                  <a:moveTo>
                    <a:pt x="4" y="3"/>
                  </a:moveTo>
                  <a:lnTo>
                    <a:pt x="5" y="58"/>
                  </a:lnTo>
                  <a:lnTo>
                    <a:pt x="0" y="55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9" name="Freeform 404"/>
            <p:cNvSpPr>
              <a:spLocks/>
            </p:cNvSpPr>
            <p:nvPr/>
          </p:nvSpPr>
          <p:spPr bwMode="auto">
            <a:xfrm>
              <a:off x="13813616" y="-1588691"/>
              <a:ext cx="4763" cy="95250"/>
            </a:xfrm>
            <a:custGeom>
              <a:avLst/>
              <a:gdLst>
                <a:gd name="T0" fmla="*/ 1 w 3"/>
                <a:gd name="T1" fmla="*/ 5 h 60"/>
                <a:gd name="T2" fmla="*/ 3 w 3"/>
                <a:gd name="T3" fmla="*/ 60 h 60"/>
                <a:gd name="T4" fmla="*/ 2 w 3"/>
                <a:gd name="T5" fmla="*/ 55 h 60"/>
                <a:gd name="T6" fmla="*/ 0 w 3"/>
                <a:gd name="T7" fmla="*/ 0 h 60"/>
                <a:gd name="T8" fmla="*/ 1 w 3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0">
                  <a:moveTo>
                    <a:pt x="1" y="5"/>
                  </a:moveTo>
                  <a:lnTo>
                    <a:pt x="3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0" name="Freeform 406"/>
            <p:cNvSpPr>
              <a:spLocks/>
            </p:cNvSpPr>
            <p:nvPr/>
          </p:nvSpPr>
          <p:spPr bwMode="auto">
            <a:xfrm>
              <a:off x="11292666" y="-1528365"/>
              <a:ext cx="50800" cy="111125"/>
            </a:xfrm>
            <a:custGeom>
              <a:avLst/>
              <a:gdLst>
                <a:gd name="T0" fmla="*/ 39 w 41"/>
                <a:gd name="T1" fmla="*/ 0 h 85"/>
                <a:gd name="T2" fmla="*/ 41 w 41"/>
                <a:gd name="T3" fmla="*/ 67 h 85"/>
                <a:gd name="T4" fmla="*/ 6 w 41"/>
                <a:gd name="T5" fmla="*/ 83 h 85"/>
                <a:gd name="T6" fmla="*/ 1 w 41"/>
                <a:gd name="T7" fmla="*/ 85 h 85"/>
                <a:gd name="T8" fmla="*/ 0 w 41"/>
                <a:gd name="T9" fmla="*/ 18 h 85"/>
                <a:gd name="T10" fmla="*/ 4 w 41"/>
                <a:gd name="T11" fmla="*/ 16 h 85"/>
                <a:gd name="T12" fmla="*/ 39 w 4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39" y="0"/>
                  </a:moveTo>
                  <a:cubicBezTo>
                    <a:pt x="41" y="67"/>
                    <a:pt x="41" y="67"/>
                    <a:pt x="41" y="67"/>
                  </a:cubicBezTo>
                  <a:cubicBezTo>
                    <a:pt x="39" y="67"/>
                    <a:pt x="16" y="77"/>
                    <a:pt x="6" y="83"/>
                  </a:cubicBezTo>
                  <a:cubicBezTo>
                    <a:pt x="5" y="84"/>
                    <a:pt x="3" y="84"/>
                    <a:pt x="1" y="8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3" y="17"/>
                    <a:pt x="4" y="16"/>
                  </a:cubicBezTo>
                  <a:cubicBezTo>
                    <a:pt x="14" y="10"/>
                    <a:pt x="38" y="0"/>
                    <a:pt x="3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1" name="Freeform 407"/>
            <p:cNvSpPr>
              <a:spLocks/>
            </p:cNvSpPr>
            <p:nvPr/>
          </p:nvSpPr>
          <p:spPr bwMode="auto">
            <a:xfrm>
              <a:off x="11289491" y="-1504553"/>
              <a:ext cx="4763" cy="87313"/>
            </a:xfrm>
            <a:custGeom>
              <a:avLst/>
              <a:gdLst>
                <a:gd name="T0" fmla="*/ 3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3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3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2" name="Freeform 408"/>
            <p:cNvSpPr>
              <a:spLocks/>
            </p:cNvSpPr>
            <p:nvPr/>
          </p:nvSpPr>
          <p:spPr bwMode="auto">
            <a:xfrm>
              <a:off x="11287904" y="-1504553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3" name="Freeform 409"/>
            <p:cNvSpPr>
              <a:spLocks/>
            </p:cNvSpPr>
            <p:nvPr/>
          </p:nvSpPr>
          <p:spPr bwMode="auto">
            <a:xfrm>
              <a:off x="11284729" y="-1502965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4" name="Freeform 410"/>
            <p:cNvSpPr>
              <a:spLocks/>
            </p:cNvSpPr>
            <p:nvPr/>
          </p:nvSpPr>
          <p:spPr bwMode="auto">
            <a:xfrm>
              <a:off x="11283141" y="-1502965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5" name="Freeform 411"/>
            <p:cNvSpPr>
              <a:spLocks/>
            </p:cNvSpPr>
            <p:nvPr/>
          </p:nvSpPr>
          <p:spPr bwMode="auto">
            <a:xfrm>
              <a:off x="11279966" y="-1502965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4 w 4"/>
                <a:gd name="T5" fmla="*/ 67 h 67"/>
                <a:gd name="T6" fmla="*/ 2 w 4"/>
                <a:gd name="T7" fmla="*/ 67 h 67"/>
                <a:gd name="T8" fmla="*/ 0 w 4"/>
                <a:gd name="T9" fmla="*/ 0 h 67"/>
                <a:gd name="T10" fmla="*/ 2 w 4"/>
                <a:gd name="T11" fmla="*/ 0 h 67"/>
                <a:gd name="T12" fmla="*/ 2 w 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6" name="Freeform 412"/>
            <p:cNvSpPr>
              <a:spLocks/>
            </p:cNvSpPr>
            <p:nvPr/>
          </p:nvSpPr>
          <p:spPr bwMode="auto">
            <a:xfrm>
              <a:off x="11276791" y="-1502965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7" name="Freeform 413"/>
            <p:cNvSpPr>
              <a:spLocks/>
            </p:cNvSpPr>
            <p:nvPr/>
          </p:nvSpPr>
          <p:spPr bwMode="auto">
            <a:xfrm>
              <a:off x="11264091" y="-1506140"/>
              <a:ext cx="14288" cy="90488"/>
            </a:xfrm>
            <a:custGeom>
              <a:avLst/>
              <a:gdLst>
                <a:gd name="T0" fmla="*/ 10 w 12"/>
                <a:gd name="T1" fmla="*/ 2 h 69"/>
                <a:gd name="T2" fmla="*/ 12 w 12"/>
                <a:gd name="T3" fmla="*/ 69 h 69"/>
                <a:gd name="T4" fmla="*/ 7 w 12"/>
                <a:gd name="T5" fmla="*/ 68 h 69"/>
                <a:gd name="T6" fmla="*/ 2 w 12"/>
                <a:gd name="T7" fmla="*/ 68 h 69"/>
                <a:gd name="T8" fmla="*/ 0 w 12"/>
                <a:gd name="T9" fmla="*/ 0 h 69"/>
                <a:gd name="T10" fmla="*/ 5 w 12"/>
                <a:gd name="T11" fmla="*/ 1 h 69"/>
                <a:gd name="T12" fmla="*/ 10 w 12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9">
                  <a:moveTo>
                    <a:pt x="10" y="2"/>
                  </a:moveTo>
                  <a:cubicBezTo>
                    <a:pt x="12" y="69"/>
                    <a:pt x="12" y="69"/>
                    <a:pt x="12" y="69"/>
                  </a:cubicBezTo>
                  <a:cubicBezTo>
                    <a:pt x="11" y="68"/>
                    <a:pt x="9" y="68"/>
                    <a:pt x="7" y="68"/>
                  </a:cubicBezTo>
                  <a:cubicBezTo>
                    <a:pt x="5" y="68"/>
                    <a:pt x="3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5" y="1"/>
                  </a:cubicBezTo>
                  <a:cubicBezTo>
                    <a:pt x="7" y="1"/>
                    <a:pt x="9" y="1"/>
                    <a:pt x="10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8" name="Freeform 414"/>
            <p:cNvSpPr>
              <a:spLocks/>
            </p:cNvSpPr>
            <p:nvPr/>
          </p:nvSpPr>
          <p:spPr bwMode="auto">
            <a:xfrm>
              <a:off x="11259329" y="-1506140"/>
              <a:ext cx="6350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9" name="Freeform 415"/>
            <p:cNvSpPr>
              <a:spLocks/>
            </p:cNvSpPr>
            <p:nvPr/>
          </p:nvSpPr>
          <p:spPr bwMode="auto">
            <a:xfrm>
              <a:off x="11256154" y="-1506140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1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0" name="Freeform 416"/>
            <p:cNvSpPr>
              <a:spLocks/>
            </p:cNvSpPr>
            <p:nvPr/>
          </p:nvSpPr>
          <p:spPr bwMode="auto">
            <a:xfrm>
              <a:off x="16040879" y="-1666478"/>
              <a:ext cx="14288" cy="107950"/>
            </a:xfrm>
            <a:custGeom>
              <a:avLst/>
              <a:gdLst>
                <a:gd name="T0" fmla="*/ 8 w 9"/>
                <a:gd name="T1" fmla="*/ 0 h 68"/>
                <a:gd name="T2" fmla="*/ 9 w 9"/>
                <a:gd name="T3" fmla="*/ 55 h 68"/>
                <a:gd name="T4" fmla="*/ 1 w 9"/>
                <a:gd name="T5" fmla="*/ 68 h 68"/>
                <a:gd name="T6" fmla="*/ 0 w 9"/>
                <a:gd name="T7" fmla="*/ 12 h 68"/>
                <a:gd name="T8" fmla="*/ 8 w 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8">
                  <a:moveTo>
                    <a:pt x="8" y="0"/>
                  </a:moveTo>
                  <a:lnTo>
                    <a:pt x="9" y="55"/>
                  </a:lnTo>
                  <a:lnTo>
                    <a:pt x="1" y="68"/>
                  </a:lnTo>
                  <a:lnTo>
                    <a:pt x="0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1" name="Freeform 417"/>
            <p:cNvSpPr>
              <a:spLocks/>
            </p:cNvSpPr>
            <p:nvPr/>
          </p:nvSpPr>
          <p:spPr bwMode="auto">
            <a:xfrm>
              <a:off x="14339079" y="-1604565"/>
              <a:ext cx="20638" cy="103188"/>
            </a:xfrm>
            <a:custGeom>
              <a:avLst/>
              <a:gdLst>
                <a:gd name="T0" fmla="*/ 12 w 13"/>
                <a:gd name="T1" fmla="*/ 0 h 65"/>
                <a:gd name="T2" fmla="*/ 13 w 13"/>
                <a:gd name="T3" fmla="*/ 55 h 65"/>
                <a:gd name="T4" fmla="*/ 2 w 13"/>
                <a:gd name="T5" fmla="*/ 65 h 65"/>
                <a:gd name="T6" fmla="*/ 0 w 13"/>
                <a:gd name="T7" fmla="*/ 10 h 65"/>
                <a:gd name="T8" fmla="*/ 12 w 13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12" y="0"/>
                  </a:moveTo>
                  <a:lnTo>
                    <a:pt x="13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2" name="Freeform 418"/>
            <p:cNvSpPr>
              <a:spLocks/>
            </p:cNvSpPr>
            <p:nvPr/>
          </p:nvSpPr>
          <p:spPr bwMode="auto">
            <a:xfrm>
              <a:off x="13804091" y="-1582340"/>
              <a:ext cx="14288" cy="98425"/>
            </a:xfrm>
            <a:custGeom>
              <a:avLst/>
              <a:gdLst>
                <a:gd name="T0" fmla="*/ 7 w 9"/>
                <a:gd name="T1" fmla="*/ 0 h 62"/>
                <a:gd name="T2" fmla="*/ 9 w 9"/>
                <a:gd name="T3" fmla="*/ 55 h 62"/>
                <a:gd name="T4" fmla="*/ 2 w 9"/>
                <a:gd name="T5" fmla="*/ 62 h 62"/>
                <a:gd name="T6" fmla="*/ 0 w 9"/>
                <a:gd name="T7" fmla="*/ 7 h 62"/>
                <a:gd name="T8" fmla="*/ 7 w 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2">
                  <a:moveTo>
                    <a:pt x="7" y="0"/>
                  </a:moveTo>
                  <a:lnTo>
                    <a:pt x="9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3" name="Freeform 419"/>
            <p:cNvSpPr>
              <a:spLocks/>
            </p:cNvSpPr>
            <p:nvPr/>
          </p:nvSpPr>
          <p:spPr bwMode="auto">
            <a:xfrm>
              <a:off x="12189604" y="-1544240"/>
              <a:ext cx="3175" cy="115888"/>
            </a:xfrm>
            <a:custGeom>
              <a:avLst/>
              <a:gdLst>
                <a:gd name="T0" fmla="*/ 0 w 2"/>
                <a:gd name="T1" fmla="*/ 0 h 73"/>
                <a:gd name="T2" fmla="*/ 2 w 2"/>
                <a:gd name="T3" fmla="*/ 56 h 73"/>
                <a:gd name="T4" fmla="*/ 2 w 2"/>
                <a:gd name="T5" fmla="*/ 73 h 73"/>
                <a:gd name="T6" fmla="*/ 0 w 2"/>
                <a:gd name="T7" fmla="*/ 18 h 73"/>
                <a:gd name="T8" fmla="*/ 0 w 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3">
                  <a:moveTo>
                    <a:pt x="0" y="0"/>
                  </a:moveTo>
                  <a:lnTo>
                    <a:pt x="2" y="56"/>
                  </a:lnTo>
                  <a:lnTo>
                    <a:pt x="2" y="73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4" name="Freeform 420"/>
            <p:cNvSpPr>
              <a:spLocks/>
            </p:cNvSpPr>
            <p:nvPr/>
          </p:nvSpPr>
          <p:spPr bwMode="auto">
            <a:xfrm>
              <a:off x="11621279" y="-1525190"/>
              <a:ext cx="15875" cy="115888"/>
            </a:xfrm>
            <a:custGeom>
              <a:avLst/>
              <a:gdLst>
                <a:gd name="T0" fmla="*/ 11 w 13"/>
                <a:gd name="T1" fmla="*/ 22 h 89"/>
                <a:gd name="T2" fmla="*/ 13 w 13"/>
                <a:gd name="T3" fmla="*/ 89 h 89"/>
                <a:gd name="T4" fmla="*/ 11 w 13"/>
                <a:gd name="T5" fmla="*/ 84 h 89"/>
                <a:gd name="T6" fmla="*/ 2 w 13"/>
                <a:gd name="T7" fmla="*/ 69 h 89"/>
                <a:gd name="T8" fmla="*/ 2 w 13"/>
                <a:gd name="T9" fmla="*/ 67 h 89"/>
                <a:gd name="T10" fmla="*/ 0 w 13"/>
                <a:gd name="T11" fmla="*/ 0 h 89"/>
                <a:gd name="T12" fmla="*/ 0 w 13"/>
                <a:gd name="T13" fmla="*/ 2 h 89"/>
                <a:gd name="T14" fmla="*/ 9 w 13"/>
                <a:gd name="T15" fmla="*/ 17 h 89"/>
                <a:gd name="T16" fmla="*/ 11 w 13"/>
                <a:gd name="T17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9">
                  <a:moveTo>
                    <a:pt x="11" y="22"/>
                  </a:moveTo>
                  <a:cubicBezTo>
                    <a:pt x="13" y="89"/>
                    <a:pt x="13" y="89"/>
                    <a:pt x="13" y="89"/>
                  </a:cubicBezTo>
                  <a:cubicBezTo>
                    <a:pt x="13" y="88"/>
                    <a:pt x="12" y="86"/>
                    <a:pt x="11" y="84"/>
                  </a:cubicBezTo>
                  <a:cubicBezTo>
                    <a:pt x="5" y="74"/>
                    <a:pt x="5" y="74"/>
                    <a:pt x="2" y="69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7"/>
                    <a:pt x="3" y="7"/>
                    <a:pt x="9" y="17"/>
                  </a:cubicBezTo>
                  <a:cubicBezTo>
                    <a:pt x="10" y="19"/>
                    <a:pt x="11" y="21"/>
                    <a:pt x="11" y="2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5" name="Freeform 421"/>
            <p:cNvSpPr>
              <a:spLocks/>
            </p:cNvSpPr>
            <p:nvPr/>
          </p:nvSpPr>
          <p:spPr bwMode="auto">
            <a:xfrm>
              <a:off x="11254566" y="-1506140"/>
              <a:ext cx="3175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6" name="Freeform 422"/>
            <p:cNvSpPr>
              <a:spLocks/>
            </p:cNvSpPr>
            <p:nvPr/>
          </p:nvSpPr>
          <p:spPr bwMode="auto">
            <a:xfrm>
              <a:off x="11254566" y="-15061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7" name="Freeform 423"/>
            <p:cNvSpPr>
              <a:spLocks/>
            </p:cNvSpPr>
            <p:nvPr/>
          </p:nvSpPr>
          <p:spPr bwMode="auto">
            <a:xfrm>
              <a:off x="11251391" y="-1506140"/>
              <a:ext cx="4763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2 w 4"/>
                <a:gd name="T5" fmla="*/ 68 h 68"/>
                <a:gd name="T6" fmla="*/ 0 w 4"/>
                <a:gd name="T7" fmla="*/ 1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8" name="Freeform 424"/>
            <p:cNvSpPr>
              <a:spLocks/>
            </p:cNvSpPr>
            <p:nvPr/>
          </p:nvSpPr>
          <p:spPr bwMode="auto">
            <a:xfrm>
              <a:off x="11248216" y="-150455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9" name="Freeform 425"/>
            <p:cNvSpPr>
              <a:spLocks/>
            </p:cNvSpPr>
            <p:nvPr/>
          </p:nvSpPr>
          <p:spPr bwMode="auto">
            <a:xfrm>
              <a:off x="11237104" y="-1504553"/>
              <a:ext cx="12700" cy="93663"/>
            </a:xfrm>
            <a:custGeom>
              <a:avLst/>
              <a:gdLst>
                <a:gd name="T0" fmla="*/ 9 w 11"/>
                <a:gd name="T1" fmla="*/ 0 h 72"/>
                <a:gd name="T2" fmla="*/ 11 w 11"/>
                <a:gd name="T3" fmla="*/ 67 h 72"/>
                <a:gd name="T4" fmla="*/ 2 w 11"/>
                <a:gd name="T5" fmla="*/ 72 h 72"/>
                <a:gd name="T6" fmla="*/ 0 w 11"/>
                <a:gd name="T7" fmla="*/ 5 h 72"/>
                <a:gd name="T8" fmla="*/ 9 w 1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2">
                  <a:moveTo>
                    <a:pt x="9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8" y="68"/>
                    <a:pt x="5" y="70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6" y="1"/>
                    <a:pt x="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0" name="Freeform 426"/>
            <p:cNvSpPr>
              <a:spLocks/>
            </p:cNvSpPr>
            <p:nvPr/>
          </p:nvSpPr>
          <p:spPr bwMode="auto">
            <a:xfrm>
              <a:off x="11225991" y="-1498203"/>
              <a:ext cx="12700" cy="95250"/>
            </a:xfrm>
            <a:custGeom>
              <a:avLst/>
              <a:gdLst>
                <a:gd name="T0" fmla="*/ 8 w 10"/>
                <a:gd name="T1" fmla="*/ 0 h 73"/>
                <a:gd name="T2" fmla="*/ 10 w 10"/>
                <a:gd name="T3" fmla="*/ 67 h 73"/>
                <a:gd name="T4" fmla="*/ 2 w 10"/>
                <a:gd name="T5" fmla="*/ 73 h 73"/>
                <a:gd name="T6" fmla="*/ 0 w 10"/>
                <a:gd name="T7" fmla="*/ 6 h 73"/>
                <a:gd name="T8" fmla="*/ 8 w 10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3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7" y="69"/>
                    <a:pt x="4" y="71"/>
                    <a:pt x="2" y="7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5" y="2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1" name="Freeform 427"/>
            <p:cNvSpPr>
              <a:spLocks/>
            </p:cNvSpPr>
            <p:nvPr/>
          </p:nvSpPr>
          <p:spPr bwMode="auto">
            <a:xfrm>
              <a:off x="11218054" y="-1490265"/>
              <a:ext cx="11113" cy="96838"/>
            </a:xfrm>
            <a:custGeom>
              <a:avLst/>
              <a:gdLst>
                <a:gd name="T0" fmla="*/ 7 w 9"/>
                <a:gd name="T1" fmla="*/ 0 h 74"/>
                <a:gd name="T2" fmla="*/ 9 w 9"/>
                <a:gd name="T3" fmla="*/ 67 h 74"/>
                <a:gd name="T4" fmla="*/ 2 w 9"/>
                <a:gd name="T5" fmla="*/ 74 h 74"/>
                <a:gd name="T6" fmla="*/ 0 w 9"/>
                <a:gd name="T7" fmla="*/ 7 h 74"/>
                <a:gd name="T8" fmla="*/ 7 w 9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4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6" y="70"/>
                    <a:pt x="3" y="73"/>
                    <a:pt x="2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4" y="3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2" name="Freeform 428"/>
            <p:cNvSpPr>
              <a:spLocks/>
            </p:cNvSpPr>
            <p:nvPr/>
          </p:nvSpPr>
          <p:spPr bwMode="auto">
            <a:xfrm>
              <a:off x="11218054" y="-1480740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1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1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3" name="Freeform 429"/>
            <p:cNvSpPr>
              <a:spLocks/>
            </p:cNvSpPr>
            <p:nvPr/>
          </p:nvSpPr>
          <p:spPr bwMode="auto">
            <a:xfrm>
              <a:off x="13797741" y="-1571228"/>
              <a:ext cx="9525" cy="103188"/>
            </a:xfrm>
            <a:custGeom>
              <a:avLst/>
              <a:gdLst>
                <a:gd name="T0" fmla="*/ 4 w 6"/>
                <a:gd name="T1" fmla="*/ 0 h 65"/>
                <a:gd name="T2" fmla="*/ 6 w 6"/>
                <a:gd name="T3" fmla="*/ 55 h 65"/>
                <a:gd name="T4" fmla="*/ 2 w 6"/>
                <a:gd name="T5" fmla="*/ 65 h 65"/>
                <a:gd name="T6" fmla="*/ 0 w 6"/>
                <a:gd name="T7" fmla="*/ 10 h 65"/>
                <a:gd name="T8" fmla="*/ 4 w 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5">
                  <a:moveTo>
                    <a:pt x="4" y="0"/>
                  </a:moveTo>
                  <a:lnTo>
                    <a:pt x="6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4" name="Freeform 430"/>
            <p:cNvSpPr>
              <a:spLocks/>
            </p:cNvSpPr>
            <p:nvPr/>
          </p:nvSpPr>
          <p:spPr bwMode="auto">
            <a:xfrm>
              <a:off x="10886266" y="-1464865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5" name="Freeform 431"/>
            <p:cNvSpPr>
              <a:spLocks/>
            </p:cNvSpPr>
            <p:nvPr/>
          </p:nvSpPr>
          <p:spPr bwMode="auto">
            <a:xfrm>
              <a:off x="10883091" y="-1464865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6" name="Freeform 432"/>
            <p:cNvSpPr>
              <a:spLocks/>
            </p:cNvSpPr>
            <p:nvPr/>
          </p:nvSpPr>
          <p:spPr bwMode="auto">
            <a:xfrm>
              <a:off x="10878329" y="-1464865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7" name="Freeform 433"/>
            <p:cNvSpPr>
              <a:spLocks/>
            </p:cNvSpPr>
            <p:nvPr/>
          </p:nvSpPr>
          <p:spPr bwMode="auto">
            <a:xfrm>
              <a:off x="10875154" y="-1464865"/>
              <a:ext cx="6350" cy="88900"/>
            </a:xfrm>
            <a:custGeom>
              <a:avLst/>
              <a:gdLst>
                <a:gd name="T0" fmla="*/ 3 w 5"/>
                <a:gd name="T1" fmla="*/ 0 h 68"/>
                <a:gd name="T2" fmla="*/ 5 w 5"/>
                <a:gd name="T3" fmla="*/ 67 h 68"/>
                <a:gd name="T4" fmla="*/ 2 w 5"/>
                <a:gd name="T5" fmla="*/ 68 h 68"/>
                <a:gd name="T6" fmla="*/ 0 w 5"/>
                <a:gd name="T7" fmla="*/ 1 h 68"/>
                <a:gd name="T8" fmla="*/ 3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3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8" name="Freeform 434"/>
            <p:cNvSpPr>
              <a:spLocks/>
            </p:cNvSpPr>
            <p:nvPr/>
          </p:nvSpPr>
          <p:spPr bwMode="auto">
            <a:xfrm>
              <a:off x="10875154" y="-1463278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9" name="Freeform 435"/>
            <p:cNvSpPr>
              <a:spLocks/>
            </p:cNvSpPr>
            <p:nvPr/>
          </p:nvSpPr>
          <p:spPr bwMode="auto">
            <a:xfrm>
              <a:off x="10873566" y="-1485503"/>
              <a:ext cx="4763" cy="109538"/>
            </a:xfrm>
            <a:custGeom>
              <a:avLst/>
              <a:gdLst>
                <a:gd name="T0" fmla="*/ 1 w 3"/>
                <a:gd name="T1" fmla="*/ 17 h 84"/>
                <a:gd name="T2" fmla="*/ 3 w 3"/>
                <a:gd name="T3" fmla="*/ 84 h 84"/>
                <a:gd name="T4" fmla="*/ 2 w 3"/>
                <a:gd name="T5" fmla="*/ 67 h 84"/>
                <a:gd name="T6" fmla="*/ 0 w 3"/>
                <a:gd name="T7" fmla="*/ 0 h 84"/>
                <a:gd name="T8" fmla="*/ 1 w 3"/>
                <a:gd name="T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4">
                  <a:moveTo>
                    <a:pt x="1" y="17"/>
                  </a:moveTo>
                  <a:cubicBezTo>
                    <a:pt x="3" y="84"/>
                    <a:pt x="3" y="84"/>
                    <a:pt x="3" y="84"/>
                  </a:cubicBezTo>
                  <a:cubicBezTo>
                    <a:pt x="3" y="83"/>
                    <a:pt x="2" y="75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1" y="16"/>
                    <a:pt x="1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0" name="Freeform 436"/>
            <p:cNvSpPr>
              <a:spLocks/>
            </p:cNvSpPr>
            <p:nvPr/>
          </p:nvSpPr>
          <p:spPr bwMode="auto">
            <a:xfrm>
              <a:off x="16023416" y="-1647428"/>
              <a:ext cx="19050" cy="114300"/>
            </a:xfrm>
            <a:custGeom>
              <a:avLst/>
              <a:gdLst>
                <a:gd name="T0" fmla="*/ 11 w 12"/>
                <a:gd name="T1" fmla="*/ 0 h 72"/>
                <a:gd name="T2" fmla="*/ 12 w 12"/>
                <a:gd name="T3" fmla="*/ 56 h 72"/>
                <a:gd name="T4" fmla="*/ 2 w 12"/>
                <a:gd name="T5" fmla="*/ 72 h 72"/>
                <a:gd name="T6" fmla="*/ 0 w 12"/>
                <a:gd name="T7" fmla="*/ 17 h 72"/>
                <a:gd name="T8" fmla="*/ 11 w 1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2">
                  <a:moveTo>
                    <a:pt x="11" y="0"/>
                  </a:moveTo>
                  <a:lnTo>
                    <a:pt x="12" y="56"/>
                  </a:lnTo>
                  <a:lnTo>
                    <a:pt x="2" y="72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1" name="Freeform 437"/>
            <p:cNvSpPr>
              <a:spLocks/>
            </p:cNvSpPr>
            <p:nvPr/>
          </p:nvSpPr>
          <p:spPr bwMode="auto">
            <a:xfrm>
              <a:off x="11187891" y="-1479153"/>
              <a:ext cx="30163" cy="96838"/>
            </a:xfrm>
            <a:custGeom>
              <a:avLst/>
              <a:gdLst>
                <a:gd name="T0" fmla="*/ 19 w 19"/>
                <a:gd name="T1" fmla="*/ 0 h 61"/>
                <a:gd name="T2" fmla="*/ 19 w 19"/>
                <a:gd name="T3" fmla="*/ 55 h 61"/>
                <a:gd name="T4" fmla="*/ 1 w 19"/>
                <a:gd name="T5" fmla="*/ 61 h 61"/>
                <a:gd name="T6" fmla="*/ 0 w 19"/>
                <a:gd name="T7" fmla="*/ 5 h 61"/>
                <a:gd name="T8" fmla="*/ 19 w 19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1">
                  <a:moveTo>
                    <a:pt x="19" y="0"/>
                  </a:moveTo>
                  <a:lnTo>
                    <a:pt x="19" y="55"/>
                  </a:lnTo>
                  <a:lnTo>
                    <a:pt x="1" y="61"/>
                  </a:lnTo>
                  <a:lnTo>
                    <a:pt x="0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2" name="Freeform 438"/>
            <p:cNvSpPr>
              <a:spLocks/>
            </p:cNvSpPr>
            <p:nvPr/>
          </p:nvSpPr>
          <p:spPr bwMode="auto">
            <a:xfrm>
              <a:off x="12184841" y="-1515665"/>
              <a:ext cx="7938" cy="103188"/>
            </a:xfrm>
            <a:custGeom>
              <a:avLst/>
              <a:gdLst>
                <a:gd name="T0" fmla="*/ 3 w 5"/>
                <a:gd name="T1" fmla="*/ 0 h 65"/>
                <a:gd name="T2" fmla="*/ 5 w 5"/>
                <a:gd name="T3" fmla="*/ 55 h 65"/>
                <a:gd name="T4" fmla="*/ 2 w 5"/>
                <a:gd name="T5" fmla="*/ 65 h 65"/>
                <a:gd name="T6" fmla="*/ 0 w 5"/>
                <a:gd name="T7" fmla="*/ 10 h 65"/>
                <a:gd name="T8" fmla="*/ 3 w 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5">
                  <a:moveTo>
                    <a:pt x="3" y="0"/>
                  </a:moveTo>
                  <a:lnTo>
                    <a:pt x="5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3" name="Freeform 439"/>
            <p:cNvSpPr>
              <a:spLocks/>
            </p:cNvSpPr>
            <p:nvPr/>
          </p:nvSpPr>
          <p:spPr bwMode="auto">
            <a:xfrm>
              <a:off x="11051366" y="-1471215"/>
              <a:ext cx="17463" cy="87313"/>
            </a:xfrm>
            <a:custGeom>
              <a:avLst/>
              <a:gdLst>
                <a:gd name="T0" fmla="*/ 12 w 14"/>
                <a:gd name="T1" fmla="*/ 0 h 67"/>
                <a:gd name="T2" fmla="*/ 14 w 14"/>
                <a:gd name="T3" fmla="*/ 67 h 67"/>
                <a:gd name="T4" fmla="*/ 1 w 14"/>
                <a:gd name="T5" fmla="*/ 67 h 67"/>
                <a:gd name="T6" fmla="*/ 0 w 14"/>
                <a:gd name="T7" fmla="*/ 0 h 67"/>
                <a:gd name="T8" fmla="*/ 12 w 1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7">
                  <a:moveTo>
                    <a:pt x="12" y="0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8" y="67"/>
                    <a:pt x="5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1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4" name="Freeform 440"/>
            <p:cNvSpPr>
              <a:spLocks/>
            </p:cNvSpPr>
            <p:nvPr/>
          </p:nvSpPr>
          <p:spPr bwMode="auto">
            <a:xfrm>
              <a:off x="10973579" y="-1472803"/>
              <a:ext cx="79375" cy="88900"/>
            </a:xfrm>
            <a:custGeom>
              <a:avLst/>
              <a:gdLst>
                <a:gd name="T0" fmla="*/ 62 w 63"/>
                <a:gd name="T1" fmla="*/ 1 h 68"/>
                <a:gd name="T2" fmla="*/ 63 w 63"/>
                <a:gd name="T3" fmla="*/ 68 h 68"/>
                <a:gd name="T4" fmla="*/ 58 w 63"/>
                <a:gd name="T5" fmla="*/ 68 h 68"/>
                <a:gd name="T6" fmla="*/ 3 w 63"/>
                <a:gd name="T7" fmla="*/ 67 h 68"/>
                <a:gd name="T8" fmla="*/ 2 w 63"/>
                <a:gd name="T9" fmla="*/ 67 h 68"/>
                <a:gd name="T10" fmla="*/ 0 w 63"/>
                <a:gd name="T11" fmla="*/ 0 h 68"/>
                <a:gd name="T12" fmla="*/ 1 w 63"/>
                <a:gd name="T13" fmla="*/ 0 h 68"/>
                <a:gd name="T14" fmla="*/ 56 w 63"/>
                <a:gd name="T15" fmla="*/ 1 h 68"/>
                <a:gd name="T16" fmla="*/ 62 w 63"/>
                <a:gd name="T17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62" y="1"/>
                  </a:moveTo>
                  <a:cubicBezTo>
                    <a:pt x="63" y="68"/>
                    <a:pt x="63" y="68"/>
                    <a:pt x="63" y="68"/>
                  </a:cubicBezTo>
                  <a:cubicBezTo>
                    <a:pt x="61" y="68"/>
                    <a:pt x="60" y="68"/>
                    <a:pt x="58" y="68"/>
                  </a:cubicBezTo>
                  <a:cubicBezTo>
                    <a:pt x="39" y="68"/>
                    <a:pt x="14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2" y="0"/>
                    <a:pt x="37" y="1"/>
                    <a:pt x="56" y="1"/>
                  </a:cubicBezTo>
                  <a:cubicBezTo>
                    <a:pt x="58" y="1"/>
                    <a:pt x="59" y="1"/>
                    <a:pt x="6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5" name="Freeform 441"/>
            <p:cNvSpPr>
              <a:spLocks/>
            </p:cNvSpPr>
            <p:nvPr/>
          </p:nvSpPr>
          <p:spPr bwMode="auto">
            <a:xfrm>
              <a:off x="10970404" y="-147280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6" name="Freeform 442"/>
            <p:cNvSpPr>
              <a:spLocks/>
            </p:cNvSpPr>
            <p:nvPr/>
          </p:nvSpPr>
          <p:spPr bwMode="auto">
            <a:xfrm>
              <a:off x="10965641" y="-1472803"/>
              <a:ext cx="6350" cy="88900"/>
            </a:xfrm>
            <a:custGeom>
              <a:avLst/>
              <a:gdLst>
                <a:gd name="T0" fmla="*/ 3 w 5"/>
                <a:gd name="T1" fmla="*/ 0 h 68"/>
                <a:gd name="T2" fmla="*/ 5 w 5"/>
                <a:gd name="T3" fmla="*/ 67 h 68"/>
                <a:gd name="T4" fmla="*/ 2 w 5"/>
                <a:gd name="T5" fmla="*/ 68 h 68"/>
                <a:gd name="T6" fmla="*/ 0 w 5"/>
                <a:gd name="T7" fmla="*/ 1 h 68"/>
                <a:gd name="T8" fmla="*/ 3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7" name="Freeform 443"/>
            <p:cNvSpPr>
              <a:spLocks/>
            </p:cNvSpPr>
            <p:nvPr/>
          </p:nvSpPr>
          <p:spPr bwMode="auto">
            <a:xfrm>
              <a:off x="10960879" y="-1471215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8" name="Freeform 444"/>
            <p:cNvSpPr>
              <a:spLocks/>
            </p:cNvSpPr>
            <p:nvPr/>
          </p:nvSpPr>
          <p:spPr bwMode="auto">
            <a:xfrm>
              <a:off x="10956116" y="-1471215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9" name="Freeform 445"/>
            <p:cNvSpPr>
              <a:spLocks/>
            </p:cNvSpPr>
            <p:nvPr/>
          </p:nvSpPr>
          <p:spPr bwMode="auto">
            <a:xfrm>
              <a:off x="10937066" y="-1471215"/>
              <a:ext cx="22225" cy="95250"/>
            </a:xfrm>
            <a:custGeom>
              <a:avLst/>
              <a:gdLst>
                <a:gd name="T0" fmla="*/ 16 w 18"/>
                <a:gd name="T1" fmla="*/ 0 h 73"/>
                <a:gd name="T2" fmla="*/ 18 w 18"/>
                <a:gd name="T3" fmla="*/ 67 h 73"/>
                <a:gd name="T4" fmla="*/ 6 w 18"/>
                <a:gd name="T5" fmla="*/ 72 h 73"/>
                <a:gd name="T6" fmla="*/ 2 w 18"/>
                <a:gd name="T7" fmla="*/ 73 h 73"/>
                <a:gd name="T8" fmla="*/ 0 w 18"/>
                <a:gd name="T9" fmla="*/ 6 h 73"/>
                <a:gd name="T10" fmla="*/ 4 w 18"/>
                <a:gd name="T11" fmla="*/ 5 h 73"/>
                <a:gd name="T12" fmla="*/ 16 w 18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3">
                  <a:moveTo>
                    <a:pt x="16" y="0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3" y="68"/>
                    <a:pt x="10" y="70"/>
                    <a:pt x="6" y="72"/>
                  </a:cubicBezTo>
                  <a:cubicBezTo>
                    <a:pt x="5" y="72"/>
                    <a:pt x="3" y="73"/>
                    <a:pt x="2" y="7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3" y="5"/>
                    <a:pt x="4" y="5"/>
                  </a:cubicBezTo>
                  <a:cubicBezTo>
                    <a:pt x="8" y="3"/>
                    <a:pt x="11" y="1"/>
                    <a:pt x="1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0" name="Freeform 446"/>
            <p:cNvSpPr>
              <a:spLocks/>
            </p:cNvSpPr>
            <p:nvPr/>
          </p:nvSpPr>
          <p:spPr bwMode="auto">
            <a:xfrm>
              <a:off x="10930716" y="-1463278"/>
              <a:ext cx="7938" cy="88900"/>
            </a:xfrm>
            <a:custGeom>
              <a:avLst/>
              <a:gdLst>
                <a:gd name="T0" fmla="*/ 5 w 7"/>
                <a:gd name="T1" fmla="*/ 0 h 68"/>
                <a:gd name="T2" fmla="*/ 7 w 7"/>
                <a:gd name="T3" fmla="*/ 67 h 68"/>
                <a:gd name="T4" fmla="*/ 2 w 7"/>
                <a:gd name="T5" fmla="*/ 68 h 68"/>
                <a:gd name="T6" fmla="*/ 0 w 7"/>
                <a:gd name="T7" fmla="*/ 1 h 68"/>
                <a:gd name="T8" fmla="*/ 5 w 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8"/>
                    <a:pt x="4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1" name="Freeform 447"/>
            <p:cNvSpPr>
              <a:spLocks/>
            </p:cNvSpPr>
            <p:nvPr/>
          </p:nvSpPr>
          <p:spPr bwMode="auto">
            <a:xfrm>
              <a:off x="10924366" y="-1461690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2" name="Freeform 448"/>
            <p:cNvSpPr>
              <a:spLocks/>
            </p:cNvSpPr>
            <p:nvPr/>
          </p:nvSpPr>
          <p:spPr bwMode="auto">
            <a:xfrm>
              <a:off x="10919604" y="-1460103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3" name="Freeform 449"/>
            <p:cNvSpPr>
              <a:spLocks/>
            </p:cNvSpPr>
            <p:nvPr/>
          </p:nvSpPr>
          <p:spPr bwMode="auto">
            <a:xfrm>
              <a:off x="10916429" y="-146010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4" name="Freeform 450"/>
            <p:cNvSpPr>
              <a:spLocks/>
            </p:cNvSpPr>
            <p:nvPr/>
          </p:nvSpPr>
          <p:spPr bwMode="auto">
            <a:xfrm>
              <a:off x="10913254" y="-1460103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3 w 4"/>
                <a:gd name="T5" fmla="*/ 67 h 67"/>
                <a:gd name="T6" fmla="*/ 2 w 4"/>
                <a:gd name="T7" fmla="*/ 67 h 67"/>
                <a:gd name="T8" fmla="*/ 0 w 4"/>
                <a:gd name="T9" fmla="*/ 0 h 67"/>
                <a:gd name="T10" fmla="*/ 2 w 4"/>
                <a:gd name="T11" fmla="*/ 0 h 67"/>
                <a:gd name="T12" fmla="*/ 2 w 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5" name="Freeform 451"/>
            <p:cNvSpPr>
              <a:spLocks/>
            </p:cNvSpPr>
            <p:nvPr/>
          </p:nvSpPr>
          <p:spPr bwMode="auto">
            <a:xfrm>
              <a:off x="10911666" y="-146010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6" name="Freeform 452"/>
            <p:cNvSpPr>
              <a:spLocks/>
            </p:cNvSpPr>
            <p:nvPr/>
          </p:nvSpPr>
          <p:spPr bwMode="auto">
            <a:xfrm>
              <a:off x="10908491" y="-146010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7" name="Freeform 453"/>
            <p:cNvSpPr>
              <a:spLocks/>
            </p:cNvSpPr>
            <p:nvPr/>
          </p:nvSpPr>
          <p:spPr bwMode="auto">
            <a:xfrm>
              <a:off x="10906904" y="-146010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8" name="Freeform 454"/>
            <p:cNvSpPr>
              <a:spLocks/>
            </p:cNvSpPr>
            <p:nvPr/>
          </p:nvSpPr>
          <p:spPr bwMode="auto">
            <a:xfrm>
              <a:off x="10905316" y="-1461690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9" name="Freeform 455"/>
            <p:cNvSpPr>
              <a:spLocks/>
            </p:cNvSpPr>
            <p:nvPr/>
          </p:nvSpPr>
          <p:spPr bwMode="auto">
            <a:xfrm>
              <a:off x="10902141" y="-1461690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0" name="Freeform 456"/>
            <p:cNvSpPr>
              <a:spLocks/>
            </p:cNvSpPr>
            <p:nvPr/>
          </p:nvSpPr>
          <p:spPr bwMode="auto">
            <a:xfrm>
              <a:off x="10898966" y="-1463278"/>
              <a:ext cx="6350" cy="88900"/>
            </a:xfrm>
            <a:custGeom>
              <a:avLst/>
              <a:gdLst>
                <a:gd name="T0" fmla="*/ 3 w 5"/>
                <a:gd name="T1" fmla="*/ 2 h 69"/>
                <a:gd name="T2" fmla="*/ 5 w 5"/>
                <a:gd name="T3" fmla="*/ 69 h 69"/>
                <a:gd name="T4" fmla="*/ 4 w 5"/>
                <a:gd name="T5" fmla="*/ 68 h 69"/>
                <a:gd name="T6" fmla="*/ 2 w 5"/>
                <a:gd name="T7" fmla="*/ 67 h 69"/>
                <a:gd name="T8" fmla="*/ 0 w 5"/>
                <a:gd name="T9" fmla="*/ 0 h 69"/>
                <a:gd name="T10" fmla="*/ 2 w 5"/>
                <a:gd name="T11" fmla="*/ 1 h 69"/>
                <a:gd name="T12" fmla="*/ 3 w 5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9">
                  <a:moveTo>
                    <a:pt x="3" y="2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4" y="68"/>
                    <a:pt x="4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1" name="Freeform 457"/>
            <p:cNvSpPr>
              <a:spLocks/>
            </p:cNvSpPr>
            <p:nvPr/>
          </p:nvSpPr>
          <p:spPr bwMode="auto">
            <a:xfrm>
              <a:off x="10895791" y="-1463278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2" name="Freeform 458"/>
            <p:cNvSpPr>
              <a:spLocks/>
            </p:cNvSpPr>
            <p:nvPr/>
          </p:nvSpPr>
          <p:spPr bwMode="auto">
            <a:xfrm>
              <a:off x="10895791" y="-1464865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3" name="Freeform 459"/>
            <p:cNvSpPr>
              <a:spLocks/>
            </p:cNvSpPr>
            <p:nvPr/>
          </p:nvSpPr>
          <p:spPr bwMode="auto">
            <a:xfrm>
              <a:off x="10892616" y="-1464865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4" name="Freeform 460"/>
            <p:cNvSpPr>
              <a:spLocks/>
            </p:cNvSpPr>
            <p:nvPr/>
          </p:nvSpPr>
          <p:spPr bwMode="auto">
            <a:xfrm>
              <a:off x="10891029" y="-1464865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5" name="Freeform 461"/>
            <p:cNvSpPr>
              <a:spLocks/>
            </p:cNvSpPr>
            <p:nvPr/>
          </p:nvSpPr>
          <p:spPr bwMode="auto">
            <a:xfrm>
              <a:off x="10889441" y="-1464865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6" name="Freeform 462"/>
            <p:cNvSpPr>
              <a:spLocks/>
            </p:cNvSpPr>
            <p:nvPr/>
          </p:nvSpPr>
          <p:spPr bwMode="auto">
            <a:xfrm>
              <a:off x="10886266" y="-1464865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7" name="Freeform 463"/>
            <p:cNvSpPr>
              <a:spLocks/>
            </p:cNvSpPr>
            <p:nvPr/>
          </p:nvSpPr>
          <p:spPr bwMode="auto">
            <a:xfrm>
              <a:off x="14353366" y="-1587103"/>
              <a:ext cx="31750" cy="111125"/>
            </a:xfrm>
            <a:custGeom>
              <a:avLst/>
              <a:gdLst>
                <a:gd name="T0" fmla="*/ 19 w 20"/>
                <a:gd name="T1" fmla="*/ 15 h 70"/>
                <a:gd name="T2" fmla="*/ 20 w 20"/>
                <a:gd name="T3" fmla="*/ 70 h 70"/>
                <a:gd name="T4" fmla="*/ 2 w 20"/>
                <a:gd name="T5" fmla="*/ 55 h 70"/>
                <a:gd name="T6" fmla="*/ 0 w 20"/>
                <a:gd name="T7" fmla="*/ 0 h 70"/>
                <a:gd name="T8" fmla="*/ 19 w 20"/>
                <a:gd name="T9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0">
                  <a:moveTo>
                    <a:pt x="19" y="15"/>
                  </a:moveTo>
                  <a:lnTo>
                    <a:pt x="20" y="7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8" name="Freeform 464"/>
            <p:cNvSpPr>
              <a:spLocks/>
            </p:cNvSpPr>
            <p:nvPr/>
          </p:nvSpPr>
          <p:spPr bwMode="auto">
            <a:xfrm>
              <a:off x="11141854" y="-1466453"/>
              <a:ext cx="6350" cy="90488"/>
            </a:xfrm>
            <a:custGeom>
              <a:avLst/>
              <a:gdLst>
                <a:gd name="T0" fmla="*/ 3 w 5"/>
                <a:gd name="T1" fmla="*/ 2 h 69"/>
                <a:gd name="T2" fmla="*/ 5 w 5"/>
                <a:gd name="T3" fmla="*/ 69 h 69"/>
                <a:gd name="T4" fmla="*/ 2 w 5"/>
                <a:gd name="T5" fmla="*/ 67 h 69"/>
                <a:gd name="T6" fmla="*/ 0 w 5"/>
                <a:gd name="T7" fmla="*/ 0 h 69"/>
                <a:gd name="T8" fmla="*/ 3 w 5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3" y="2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2"/>
                    <a:pt x="3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9" name="Freeform 465"/>
            <p:cNvSpPr>
              <a:spLocks/>
            </p:cNvSpPr>
            <p:nvPr/>
          </p:nvSpPr>
          <p:spPr bwMode="auto">
            <a:xfrm>
              <a:off x="11140266" y="-146645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0" name="Freeform 466"/>
            <p:cNvSpPr>
              <a:spLocks/>
            </p:cNvSpPr>
            <p:nvPr/>
          </p:nvSpPr>
          <p:spPr bwMode="auto">
            <a:xfrm>
              <a:off x="11137091" y="-1468040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1" name="Freeform 467"/>
            <p:cNvSpPr>
              <a:spLocks/>
            </p:cNvSpPr>
            <p:nvPr/>
          </p:nvSpPr>
          <p:spPr bwMode="auto">
            <a:xfrm>
              <a:off x="11135504" y="-1468040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2" name="Freeform 468"/>
            <p:cNvSpPr>
              <a:spLocks/>
            </p:cNvSpPr>
            <p:nvPr/>
          </p:nvSpPr>
          <p:spPr bwMode="auto">
            <a:xfrm>
              <a:off x="11130741" y="-1469628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3" name="Freeform 469"/>
            <p:cNvSpPr>
              <a:spLocks/>
            </p:cNvSpPr>
            <p:nvPr/>
          </p:nvSpPr>
          <p:spPr bwMode="auto">
            <a:xfrm>
              <a:off x="11127566" y="-1469628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4" name="Freeform 470"/>
            <p:cNvSpPr>
              <a:spLocks/>
            </p:cNvSpPr>
            <p:nvPr/>
          </p:nvSpPr>
          <p:spPr bwMode="auto">
            <a:xfrm>
              <a:off x="11118041" y="-1469628"/>
              <a:ext cx="12700" cy="87313"/>
            </a:xfrm>
            <a:custGeom>
              <a:avLst/>
              <a:gdLst>
                <a:gd name="T0" fmla="*/ 8 w 10"/>
                <a:gd name="T1" fmla="*/ 0 h 67"/>
                <a:gd name="T2" fmla="*/ 10 w 10"/>
                <a:gd name="T3" fmla="*/ 67 h 67"/>
                <a:gd name="T4" fmla="*/ 7 w 10"/>
                <a:gd name="T5" fmla="*/ 67 h 67"/>
                <a:gd name="T6" fmla="*/ 2 w 10"/>
                <a:gd name="T7" fmla="*/ 67 h 67"/>
                <a:gd name="T8" fmla="*/ 0 w 10"/>
                <a:gd name="T9" fmla="*/ 0 h 67"/>
                <a:gd name="T10" fmla="*/ 5 w 10"/>
                <a:gd name="T11" fmla="*/ 0 h 67"/>
                <a:gd name="T12" fmla="*/ 8 w 10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7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9" y="67"/>
                    <a:pt x="8" y="67"/>
                    <a:pt x="7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5" name="Freeform 471"/>
            <p:cNvSpPr>
              <a:spLocks/>
            </p:cNvSpPr>
            <p:nvPr/>
          </p:nvSpPr>
          <p:spPr bwMode="auto">
            <a:xfrm>
              <a:off x="11076766" y="-1471215"/>
              <a:ext cx="42863" cy="88900"/>
            </a:xfrm>
            <a:custGeom>
              <a:avLst/>
              <a:gdLst>
                <a:gd name="T0" fmla="*/ 33 w 35"/>
                <a:gd name="T1" fmla="*/ 2 h 69"/>
                <a:gd name="T2" fmla="*/ 35 w 35"/>
                <a:gd name="T3" fmla="*/ 69 h 69"/>
                <a:gd name="T4" fmla="*/ 2 w 35"/>
                <a:gd name="T5" fmla="*/ 67 h 69"/>
                <a:gd name="T6" fmla="*/ 0 w 35"/>
                <a:gd name="T7" fmla="*/ 0 h 69"/>
                <a:gd name="T8" fmla="*/ 33 w 35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9">
                  <a:moveTo>
                    <a:pt x="33" y="2"/>
                  </a:moveTo>
                  <a:cubicBezTo>
                    <a:pt x="35" y="69"/>
                    <a:pt x="35" y="69"/>
                    <a:pt x="35" y="69"/>
                  </a:cubicBezTo>
                  <a:cubicBezTo>
                    <a:pt x="25" y="69"/>
                    <a:pt x="1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"/>
                    <a:pt x="23" y="2"/>
                    <a:pt x="33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6" name="Freeform 472"/>
            <p:cNvSpPr>
              <a:spLocks/>
            </p:cNvSpPr>
            <p:nvPr/>
          </p:nvSpPr>
          <p:spPr bwMode="auto">
            <a:xfrm>
              <a:off x="11065654" y="-1471215"/>
              <a:ext cx="12700" cy="87313"/>
            </a:xfrm>
            <a:custGeom>
              <a:avLst/>
              <a:gdLst>
                <a:gd name="T0" fmla="*/ 8 w 10"/>
                <a:gd name="T1" fmla="*/ 0 h 67"/>
                <a:gd name="T2" fmla="*/ 10 w 10"/>
                <a:gd name="T3" fmla="*/ 67 h 67"/>
                <a:gd name="T4" fmla="*/ 2 w 10"/>
                <a:gd name="T5" fmla="*/ 67 h 67"/>
                <a:gd name="T6" fmla="*/ 0 w 10"/>
                <a:gd name="T7" fmla="*/ 0 h 67"/>
                <a:gd name="T8" fmla="*/ 8 w 1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7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7" y="67"/>
                    <a:pt x="5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7" name="Freeform 473"/>
            <p:cNvSpPr>
              <a:spLocks/>
            </p:cNvSpPr>
            <p:nvPr/>
          </p:nvSpPr>
          <p:spPr bwMode="auto">
            <a:xfrm>
              <a:off x="11146616" y="-1471215"/>
              <a:ext cx="42863" cy="95250"/>
            </a:xfrm>
            <a:custGeom>
              <a:avLst/>
              <a:gdLst>
                <a:gd name="T0" fmla="*/ 26 w 27"/>
                <a:gd name="T1" fmla="*/ 0 h 60"/>
                <a:gd name="T2" fmla="*/ 27 w 27"/>
                <a:gd name="T3" fmla="*/ 56 h 60"/>
                <a:gd name="T4" fmla="*/ 1 w 27"/>
                <a:gd name="T5" fmla="*/ 60 h 60"/>
                <a:gd name="T6" fmla="*/ 0 w 27"/>
                <a:gd name="T7" fmla="*/ 5 h 60"/>
                <a:gd name="T8" fmla="*/ 26 w 2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0">
                  <a:moveTo>
                    <a:pt x="26" y="0"/>
                  </a:moveTo>
                  <a:lnTo>
                    <a:pt x="27" y="56"/>
                  </a:lnTo>
                  <a:lnTo>
                    <a:pt x="1" y="60"/>
                  </a:lnTo>
                  <a:lnTo>
                    <a:pt x="0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8" name="Freeform 474"/>
            <p:cNvSpPr>
              <a:spLocks/>
            </p:cNvSpPr>
            <p:nvPr/>
          </p:nvSpPr>
          <p:spPr bwMode="auto">
            <a:xfrm>
              <a:off x="12192779" y="-1496615"/>
              <a:ext cx="15875" cy="90488"/>
            </a:xfrm>
            <a:custGeom>
              <a:avLst/>
              <a:gdLst>
                <a:gd name="T0" fmla="*/ 9 w 10"/>
                <a:gd name="T1" fmla="*/ 2 h 57"/>
                <a:gd name="T2" fmla="*/ 10 w 10"/>
                <a:gd name="T3" fmla="*/ 57 h 57"/>
                <a:gd name="T4" fmla="*/ 1 w 10"/>
                <a:gd name="T5" fmla="*/ 55 h 57"/>
                <a:gd name="T6" fmla="*/ 0 w 10"/>
                <a:gd name="T7" fmla="*/ 0 h 57"/>
                <a:gd name="T8" fmla="*/ 9 w 10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7">
                  <a:moveTo>
                    <a:pt x="9" y="2"/>
                  </a:moveTo>
                  <a:lnTo>
                    <a:pt x="10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9" name="Freeform 475"/>
            <p:cNvSpPr>
              <a:spLocks/>
            </p:cNvSpPr>
            <p:nvPr/>
          </p:nvSpPr>
          <p:spPr bwMode="auto">
            <a:xfrm>
              <a:off x="12207066" y="-1493440"/>
              <a:ext cx="128588" cy="87313"/>
            </a:xfrm>
            <a:custGeom>
              <a:avLst/>
              <a:gdLst>
                <a:gd name="T0" fmla="*/ 80 w 81"/>
                <a:gd name="T1" fmla="*/ 0 h 55"/>
                <a:gd name="T2" fmla="*/ 81 w 81"/>
                <a:gd name="T3" fmla="*/ 55 h 55"/>
                <a:gd name="T4" fmla="*/ 1 w 81"/>
                <a:gd name="T5" fmla="*/ 55 h 55"/>
                <a:gd name="T6" fmla="*/ 0 w 81"/>
                <a:gd name="T7" fmla="*/ 0 h 55"/>
                <a:gd name="T8" fmla="*/ 80 w 8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5">
                  <a:moveTo>
                    <a:pt x="80" y="0"/>
                  </a:moveTo>
                  <a:lnTo>
                    <a:pt x="81" y="5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0" name="Freeform 476"/>
            <p:cNvSpPr>
              <a:spLocks/>
            </p:cNvSpPr>
            <p:nvPr/>
          </p:nvSpPr>
          <p:spPr bwMode="auto">
            <a:xfrm>
              <a:off x="14383529" y="-1563290"/>
              <a:ext cx="9525" cy="100013"/>
            </a:xfrm>
            <a:custGeom>
              <a:avLst/>
              <a:gdLst>
                <a:gd name="T0" fmla="*/ 4 w 6"/>
                <a:gd name="T1" fmla="*/ 7 h 63"/>
                <a:gd name="T2" fmla="*/ 6 w 6"/>
                <a:gd name="T3" fmla="*/ 63 h 63"/>
                <a:gd name="T4" fmla="*/ 1 w 6"/>
                <a:gd name="T5" fmla="*/ 55 h 63"/>
                <a:gd name="T6" fmla="*/ 0 w 6"/>
                <a:gd name="T7" fmla="*/ 0 h 63"/>
                <a:gd name="T8" fmla="*/ 4 w 6"/>
                <a:gd name="T9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">
                  <a:moveTo>
                    <a:pt x="4" y="7"/>
                  </a:moveTo>
                  <a:lnTo>
                    <a:pt x="6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1" name="Freeform 477"/>
            <p:cNvSpPr>
              <a:spLocks/>
            </p:cNvSpPr>
            <p:nvPr/>
          </p:nvSpPr>
          <p:spPr bwMode="auto">
            <a:xfrm>
              <a:off x="14389879" y="-1552178"/>
              <a:ext cx="23813" cy="88900"/>
            </a:xfrm>
            <a:custGeom>
              <a:avLst/>
              <a:gdLst>
                <a:gd name="T0" fmla="*/ 14 w 15"/>
                <a:gd name="T1" fmla="*/ 1 h 56"/>
                <a:gd name="T2" fmla="*/ 15 w 15"/>
                <a:gd name="T3" fmla="*/ 56 h 56"/>
                <a:gd name="T4" fmla="*/ 2 w 15"/>
                <a:gd name="T5" fmla="*/ 56 h 56"/>
                <a:gd name="T6" fmla="*/ 0 w 15"/>
                <a:gd name="T7" fmla="*/ 0 h 56"/>
                <a:gd name="T8" fmla="*/ 14 w 15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6">
                  <a:moveTo>
                    <a:pt x="14" y="1"/>
                  </a:moveTo>
                  <a:lnTo>
                    <a:pt x="15" y="56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2" name="Freeform 478"/>
            <p:cNvSpPr>
              <a:spLocks/>
            </p:cNvSpPr>
            <p:nvPr/>
          </p:nvSpPr>
          <p:spPr bwMode="auto">
            <a:xfrm>
              <a:off x="16004366" y="-1620440"/>
              <a:ext cx="22225" cy="111125"/>
            </a:xfrm>
            <a:custGeom>
              <a:avLst/>
              <a:gdLst>
                <a:gd name="T0" fmla="*/ 12 w 14"/>
                <a:gd name="T1" fmla="*/ 0 h 70"/>
                <a:gd name="T2" fmla="*/ 14 w 14"/>
                <a:gd name="T3" fmla="*/ 55 h 70"/>
                <a:gd name="T4" fmla="*/ 1 w 14"/>
                <a:gd name="T5" fmla="*/ 70 h 70"/>
                <a:gd name="T6" fmla="*/ 0 w 14"/>
                <a:gd name="T7" fmla="*/ 15 h 70"/>
                <a:gd name="T8" fmla="*/ 12 w 14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0">
                  <a:moveTo>
                    <a:pt x="12" y="0"/>
                  </a:moveTo>
                  <a:lnTo>
                    <a:pt x="14" y="55"/>
                  </a:lnTo>
                  <a:lnTo>
                    <a:pt x="1" y="70"/>
                  </a:lnTo>
                  <a:lnTo>
                    <a:pt x="0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3" name="Freeform 479"/>
            <p:cNvSpPr>
              <a:spLocks/>
            </p:cNvSpPr>
            <p:nvPr/>
          </p:nvSpPr>
          <p:spPr bwMode="auto">
            <a:xfrm>
              <a:off x="12334066" y="-1493440"/>
              <a:ext cx="26988" cy="95250"/>
            </a:xfrm>
            <a:custGeom>
              <a:avLst/>
              <a:gdLst>
                <a:gd name="T0" fmla="*/ 16 w 17"/>
                <a:gd name="T1" fmla="*/ 5 h 60"/>
                <a:gd name="T2" fmla="*/ 17 w 17"/>
                <a:gd name="T3" fmla="*/ 60 h 60"/>
                <a:gd name="T4" fmla="*/ 1 w 17"/>
                <a:gd name="T5" fmla="*/ 55 h 60"/>
                <a:gd name="T6" fmla="*/ 0 w 17"/>
                <a:gd name="T7" fmla="*/ 0 h 60"/>
                <a:gd name="T8" fmla="*/ 16 w 17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0">
                  <a:moveTo>
                    <a:pt x="16" y="5"/>
                  </a:moveTo>
                  <a:lnTo>
                    <a:pt x="17" y="60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4" name="Freeform 480"/>
            <p:cNvSpPr>
              <a:spLocks/>
            </p:cNvSpPr>
            <p:nvPr/>
          </p:nvSpPr>
          <p:spPr bwMode="auto">
            <a:xfrm>
              <a:off x="12359466" y="-1487090"/>
              <a:ext cx="28575" cy="88900"/>
            </a:xfrm>
            <a:custGeom>
              <a:avLst/>
              <a:gdLst>
                <a:gd name="T0" fmla="*/ 16 w 18"/>
                <a:gd name="T1" fmla="*/ 0 h 56"/>
                <a:gd name="T2" fmla="*/ 18 w 18"/>
                <a:gd name="T3" fmla="*/ 55 h 56"/>
                <a:gd name="T4" fmla="*/ 1 w 18"/>
                <a:gd name="T5" fmla="*/ 56 h 56"/>
                <a:gd name="T6" fmla="*/ 0 w 18"/>
                <a:gd name="T7" fmla="*/ 1 h 56"/>
                <a:gd name="T8" fmla="*/ 16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16" y="0"/>
                  </a:moveTo>
                  <a:lnTo>
                    <a:pt x="18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5" name="Freeform 481"/>
            <p:cNvSpPr>
              <a:spLocks/>
            </p:cNvSpPr>
            <p:nvPr/>
          </p:nvSpPr>
          <p:spPr bwMode="auto">
            <a:xfrm>
              <a:off x="13765991" y="-1555353"/>
              <a:ext cx="34925" cy="114300"/>
            </a:xfrm>
            <a:custGeom>
              <a:avLst/>
              <a:gdLst>
                <a:gd name="T0" fmla="*/ 20 w 22"/>
                <a:gd name="T1" fmla="*/ 0 h 72"/>
                <a:gd name="T2" fmla="*/ 22 w 22"/>
                <a:gd name="T3" fmla="*/ 55 h 72"/>
                <a:gd name="T4" fmla="*/ 1 w 22"/>
                <a:gd name="T5" fmla="*/ 72 h 72"/>
                <a:gd name="T6" fmla="*/ 0 w 22"/>
                <a:gd name="T7" fmla="*/ 16 h 72"/>
                <a:gd name="T8" fmla="*/ 20 w 2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2">
                  <a:moveTo>
                    <a:pt x="20" y="0"/>
                  </a:moveTo>
                  <a:lnTo>
                    <a:pt x="22" y="55"/>
                  </a:lnTo>
                  <a:lnTo>
                    <a:pt x="1" y="72"/>
                  </a:lnTo>
                  <a:lnTo>
                    <a:pt x="0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6" name="Freeform 482"/>
            <p:cNvSpPr>
              <a:spLocks/>
            </p:cNvSpPr>
            <p:nvPr/>
          </p:nvSpPr>
          <p:spPr bwMode="auto">
            <a:xfrm>
              <a:off x="14412104" y="-1550590"/>
              <a:ext cx="15875" cy="90488"/>
            </a:xfrm>
            <a:custGeom>
              <a:avLst/>
              <a:gdLst>
                <a:gd name="T0" fmla="*/ 8 w 10"/>
                <a:gd name="T1" fmla="*/ 2 h 57"/>
                <a:gd name="T2" fmla="*/ 10 w 10"/>
                <a:gd name="T3" fmla="*/ 57 h 57"/>
                <a:gd name="T4" fmla="*/ 1 w 10"/>
                <a:gd name="T5" fmla="*/ 55 h 57"/>
                <a:gd name="T6" fmla="*/ 0 w 10"/>
                <a:gd name="T7" fmla="*/ 0 h 57"/>
                <a:gd name="T8" fmla="*/ 8 w 10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7">
                  <a:moveTo>
                    <a:pt x="8" y="2"/>
                  </a:moveTo>
                  <a:lnTo>
                    <a:pt x="10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7" name="Freeform 483"/>
            <p:cNvSpPr>
              <a:spLocks/>
            </p:cNvSpPr>
            <p:nvPr/>
          </p:nvSpPr>
          <p:spPr bwMode="auto">
            <a:xfrm>
              <a:off x="14424804" y="-1547415"/>
              <a:ext cx="22225" cy="93663"/>
            </a:xfrm>
            <a:custGeom>
              <a:avLst/>
              <a:gdLst>
                <a:gd name="T0" fmla="*/ 12 w 14"/>
                <a:gd name="T1" fmla="*/ 4 h 59"/>
                <a:gd name="T2" fmla="*/ 14 w 14"/>
                <a:gd name="T3" fmla="*/ 59 h 59"/>
                <a:gd name="T4" fmla="*/ 2 w 14"/>
                <a:gd name="T5" fmla="*/ 55 h 59"/>
                <a:gd name="T6" fmla="*/ 0 w 14"/>
                <a:gd name="T7" fmla="*/ 0 h 59"/>
                <a:gd name="T8" fmla="*/ 12 w 14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9">
                  <a:moveTo>
                    <a:pt x="12" y="4"/>
                  </a:moveTo>
                  <a:lnTo>
                    <a:pt x="14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8" name="Freeform 484"/>
            <p:cNvSpPr>
              <a:spLocks/>
            </p:cNvSpPr>
            <p:nvPr/>
          </p:nvSpPr>
          <p:spPr bwMode="auto">
            <a:xfrm>
              <a:off x="13754879" y="-1529953"/>
              <a:ext cx="12700" cy="104775"/>
            </a:xfrm>
            <a:custGeom>
              <a:avLst/>
              <a:gdLst>
                <a:gd name="T0" fmla="*/ 7 w 8"/>
                <a:gd name="T1" fmla="*/ 0 h 66"/>
                <a:gd name="T2" fmla="*/ 8 w 8"/>
                <a:gd name="T3" fmla="*/ 56 h 66"/>
                <a:gd name="T4" fmla="*/ 2 w 8"/>
                <a:gd name="T5" fmla="*/ 66 h 66"/>
                <a:gd name="T6" fmla="*/ 0 w 8"/>
                <a:gd name="T7" fmla="*/ 11 h 66"/>
                <a:gd name="T8" fmla="*/ 7 w 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6">
                  <a:moveTo>
                    <a:pt x="7" y="0"/>
                  </a:moveTo>
                  <a:lnTo>
                    <a:pt x="8" y="56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9" name="Freeform 485"/>
            <p:cNvSpPr>
              <a:spLocks/>
            </p:cNvSpPr>
            <p:nvPr/>
          </p:nvSpPr>
          <p:spPr bwMode="auto">
            <a:xfrm>
              <a:off x="14443854" y="-1541065"/>
              <a:ext cx="15875" cy="95250"/>
            </a:xfrm>
            <a:custGeom>
              <a:avLst/>
              <a:gdLst>
                <a:gd name="T0" fmla="*/ 8 w 10"/>
                <a:gd name="T1" fmla="*/ 5 h 60"/>
                <a:gd name="T2" fmla="*/ 10 w 10"/>
                <a:gd name="T3" fmla="*/ 60 h 60"/>
                <a:gd name="T4" fmla="*/ 2 w 10"/>
                <a:gd name="T5" fmla="*/ 55 h 60"/>
                <a:gd name="T6" fmla="*/ 0 w 10"/>
                <a:gd name="T7" fmla="*/ 0 h 60"/>
                <a:gd name="T8" fmla="*/ 8 w 10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0">
                  <a:moveTo>
                    <a:pt x="8" y="5"/>
                  </a:moveTo>
                  <a:lnTo>
                    <a:pt x="10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0" name="Freeform 486"/>
            <p:cNvSpPr>
              <a:spLocks/>
            </p:cNvSpPr>
            <p:nvPr/>
          </p:nvSpPr>
          <p:spPr bwMode="auto">
            <a:xfrm>
              <a:off x="14456554" y="-1533128"/>
              <a:ext cx="14288" cy="87313"/>
            </a:xfrm>
            <a:custGeom>
              <a:avLst/>
              <a:gdLst>
                <a:gd name="T0" fmla="*/ 8 w 9"/>
                <a:gd name="T1" fmla="*/ 0 h 55"/>
                <a:gd name="T2" fmla="*/ 9 w 9"/>
                <a:gd name="T3" fmla="*/ 55 h 55"/>
                <a:gd name="T4" fmla="*/ 2 w 9"/>
                <a:gd name="T5" fmla="*/ 55 h 55"/>
                <a:gd name="T6" fmla="*/ 0 w 9"/>
                <a:gd name="T7" fmla="*/ 0 h 55"/>
                <a:gd name="T8" fmla="*/ 8 w 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5">
                  <a:moveTo>
                    <a:pt x="8" y="0"/>
                  </a:moveTo>
                  <a:lnTo>
                    <a:pt x="9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1" name="Freeform 487"/>
            <p:cNvSpPr>
              <a:spLocks/>
            </p:cNvSpPr>
            <p:nvPr/>
          </p:nvSpPr>
          <p:spPr bwMode="auto">
            <a:xfrm>
              <a:off x="12384866" y="-1487090"/>
              <a:ext cx="33338" cy="104775"/>
            </a:xfrm>
            <a:custGeom>
              <a:avLst/>
              <a:gdLst>
                <a:gd name="T0" fmla="*/ 20 w 21"/>
                <a:gd name="T1" fmla="*/ 11 h 66"/>
                <a:gd name="T2" fmla="*/ 21 w 21"/>
                <a:gd name="T3" fmla="*/ 66 h 66"/>
                <a:gd name="T4" fmla="*/ 2 w 21"/>
                <a:gd name="T5" fmla="*/ 55 h 66"/>
                <a:gd name="T6" fmla="*/ 0 w 21"/>
                <a:gd name="T7" fmla="*/ 0 h 66"/>
                <a:gd name="T8" fmla="*/ 20 w 21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6">
                  <a:moveTo>
                    <a:pt x="20" y="11"/>
                  </a:moveTo>
                  <a:lnTo>
                    <a:pt x="21" y="6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2" name="Freeform 488"/>
            <p:cNvSpPr>
              <a:spLocks/>
            </p:cNvSpPr>
            <p:nvPr/>
          </p:nvSpPr>
          <p:spPr bwMode="auto">
            <a:xfrm>
              <a:off x="15971029" y="-1596628"/>
              <a:ext cx="34925" cy="115888"/>
            </a:xfrm>
            <a:custGeom>
              <a:avLst/>
              <a:gdLst>
                <a:gd name="T0" fmla="*/ 21 w 22"/>
                <a:gd name="T1" fmla="*/ 0 h 73"/>
                <a:gd name="T2" fmla="*/ 22 w 22"/>
                <a:gd name="T3" fmla="*/ 55 h 73"/>
                <a:gd name="T4" fmla="*/ 1 w 22"/>
                <a:gd name="T5" fmla="*/ 73 h 73"/>
                <a:gd name="T6" fmla="*/ 0 w 22"/>
                <a:gd name="T7" fmla="*/ 18 h 73"/>
                <a:gd name="T8" fmla="*/ 21 w 2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3">
                  <a:moveTo>
                    <a:pt x="21" y="0"/>
                  </a:moveTo>
                  <a:lnTo>
                    <a:pt x="22" y="55"/>
                  </a:lnTo>
                  <a:lnTo>
                    <a:pt x="1" y="73"/>
                  </a:lnTo>
                  <a:lnTo>
                    <a:pt x="0" y="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3" name="Freeform 489"/>
            <p:cNvSpPr>
              <a:spLocks/>
            </p:cNvSpPr>
            <p:nvPr/>
          </p:nvSpPr>
          <p:spPr bwMode="auto">
            <a:xfrm>
              <a:off x="11627629" y="-1471215"/>
              <a:ext cx="30163" cy="122238"/>
            </a:xfrm>
            <a:custGeom>
              <a:avLst/>
              <a:gdLst>
                <a:gd name="T0" fmla="*/ 22 w 24"/>
                <a:gd name="T1" fmla="*/ 27 h 94"/>
                <a:gd name="T2" fmla="*/ 24 w 24"/>
                <a:gd name="T3" fmla="*/ 94 h 94"/>
                <a:gd name="T4" fmla="*/ 2 w 24"/>
                <a:gd name="T5" fmla="*/ 67 h 94"/>
                <a:gd name="T6" fmla="*/ 0 w 24"/>
                <a:gd name="T7" fmla="*/ 0 h 94"/>
                <a:gd name="T8" fmla="*/ 22 w 24"/>
                <a:gd name="T9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4">
                  <a:moveTo>
                    <a:pt x="22" y="27"/>
                  </a:moveTo>
                  <a:cubicBezTo>
                    <a:pt x="24" y="94"/>
                    <a:pt x="24" y="94"/>
                    <a:pt x="24" y="94"/>
                  </a:cubicBezTo>
                  <a:cubicBezTo>
                    <a:pt x="24" y="88"/>
                    <a:pt x="2" y="8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22" y="21"/>
                    <a:pt x="22" y="2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4" name="Freeform 490"/>
            <p:cNvSpPr>
              <a:spLocks/>
            </p:cNvSpPr>
            <p:nvPr/>
          </p:nvSpPr>
          <p:spPr bwMode="auto">
            <a:xfrm>
              <a:off x="12416616" y="-1469628"/>
              <a:ext cx="7938" cy="100013"/>
            </a:xfrm>
            <a:custGeom>
              <a:avLst/>
              <a:gdLst>
                <a:gd name="T0" fmla="*/ 3 w 5"/>
                <a:gd name="T1" fmla="*/ 8 h 63"/>
                <a:gd name="T2" fmla="*/ 5 w 5"/>
                <a:gd name="T3" fmla="*/ 63 h 63"/>
                <a:gd name="T4" fmla="*/ 1 w 5"/>
                <a:gd name="T5" fmla="*/ 55 h 63"/>
                <a:gd name="T6" fmla="*/ 0 w 5"/>
                <a:gd name="T7" fmla="*/ 0 h 63"/>
                <a:gd name="T8" fmla="*/ 3 w 5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">
                  <a:moveTo>
                    <a:pt x="3" y="8"/>
                  </a:moveTo>
                  <a:lnTo>
                    <a:pt x="5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5" name="Freeform 491"/>
            <p:cNvSpPr>
              <a:spLocks/>
            </p:cNvSpPr>
            <p:nvPr/>
          </p:nvSpPr>
          <p:spPr bwMode="auto">
            <a:xfrm>
              <a:off x="14404166" y="-1536303"/>
              <a:ext cx="41275" cy="109538"/>
            </a:xfrm>
            <a:custGeom>
              <a:avLst/>
              <a:gdLst>
                <a:gd name="T0" fmla="*/ 24 w 26"/>
                <a:gd name="T1" fmla="*/ 0 h 69"/>
                <a:gd name="T2" fmla="*/ 26 w 26"/>
                <a:gd name="T3" fmla="*/ 55 h 69"/>
                <a:gd name="T4" fmla="*/ 1 w 26"/>
                <a:gd name="T5" fmla="*/ 69 h 69"/>
                <a:gd name="T6" fmla="*/ 0 w 26"/>
                <a:gd name="T7" fmla="*/ 14 h 69"/>
                <a:gd name="T8" fmla="*/ 24 w 26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9">
                  <a:moveTo>
                    <a:pt x="24" y="0"/>
                  </a:moveTo>
                  <a:lnTo>
                    <a:pt x="26" y="55"/>
                  </a:lnTo>
                  <a:lnTo>
                    <a:pt x="1" y="69"/>
                  </a:lnTo>
                  <a:lnTo>
                    <a:pt x="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6" name="Freeform 492"/>
            <p:cNvSpPr>
              <a:spLocks/>
            </p:cNvSpPr>
            <p:nvPr/>
          </p:nvSpPr>
          <p:spPr bwMode="auto">
            <a:xfrm>
              <a:off x="12392804" y="-1463278"/>
              <a:ext cx="25400" cy="101600"/>
            </a:xfrm>
            <a:custGeom>
              <a:avLst/>
              <a:gdLst>
                <a:gd name="T0" fmla="*/ 14 w 16"/>
                <a:gd name="T1" fmla="*/ 0 h 64"/>
                <a:gd name="T2" fmla="*/ 16 w 16"/>
                <a:gd name="T3" fmla="*/ 55 h 64"/>
                <a:gd name="T4" fmla="*/ 1 w 16"/>
                <a:gd name="T5" fmla="*/ 64 h 64"/>
                <a:gd name="T6" fmla="*/ 0 w 16"/>
                <a:gd name="T7" fmla="*/ 9 h 64"/>
                <a:gd name="T8" fmla="*/ 14 w 1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4">
                  <a:moveTo>
                    <a:pt x="14" y="0"/>
                  </a:moveTo>
                  <a:lnTo>
                    <a:pt x="16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7" name="Freeform 493"/>
            <p:cNvSpPr>
              <a:spLocks/>
            </p:cNvSpPr>
            <p:nvPr/>
          </p:nvSpPr>
          <p:spPr bwMode="auto">
            <a:xfrm>
              <a:off x="13754879" y="-1512490"/>
              <a:ext cx="3175" cy="111125"/>
            </a:xfrm>
            <a:custGeom>
              <a:avLst/>
              <a:gdLst>
                <a:gd name="T0" fmla="*/ 0 w 2"/>
                <a:gd name="T1" fmla="*/ 0 h 70"/>
                <a:gd name="T2" fmla="*/ 2 w 2"/>
                <a:gd name="T3" fmla="*/ 55 h 70"/>
                <a:gd name="T4" fmla="*/ 2 w 2"/>
                <a:gd name="T5" fmla="*/ 70 h 70"/>
                <a:gd name="T6" fmla="*/ 0 w 2"/>
                <a:gd name="T7" fmla="*/ 15 h 70"/>
                <a:gd name="T8" fmla="*/ 0 w 2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0">
                  <a:moveTo>
                    <a:pt x="0" y="0"/>
                  </a:moveTo>
                  <a:lnTo>
                    <a:pt x="2" y="55"/>
                  </a:lnTo>
                  <a:lnTo>
                    <a:pt x="2" y="7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8" name="Freeform 494"/>
            <p:cNvSpPr>
              <a:spLocks/>
            </p:cNvSpPr>
            <p:nvPr/>
          </p:nvSpPr>
          <p:spPr bwMode="auto">
            <a:xfrm>
              <a:off x="14397816" y="-1514078"/>
              <a:ext cx="7938" cy="93663"/>
            </a:xfrm>
            <a:custGeom>
              <a:avLst/>
              <a:gdLst>
                <a:gd name="T0" fmla="*/ 4 w 5"/>
                <a:gd name="T1" fmla="*/ 0 h 59"/>
                <a:gd name="T2" fmla="*/ 5 w 5"/>
                <a:gd name="T3" fmla="*/ 55 h 59"/>
                <a:gd name="T4" fmla="*/ 2 w 5"/>
                <a:gd name="T5" fmla="*/ 59 h 59"/>
                <a:gd name="T6" fmla="*/ 0 w 5"/>
                <a:gd name="T7" fmla="*/ 4 h 59"/>
                <a:gd name="T8" fmla="*/ 4 w 5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9">
                  <a:moveTo>
                    <a:pt x="4" y="0"/>
                  </a:moveTo>
                  <a:lnTo>
                    <a:pt x="5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9" name="Freeform 495"/>
            <p:cNvSpPr>
              <a:spLocks/>
            </p:cNvSpPr>
            <p:nvPr/>
          </p:nvSpPr>
          <p:spPr bwMode="auto">
            <a:xfrm>
              <a:off x="15942454" y="-1568053"/>
              <a:ext cx="30163" cy="101600"/>
            </a:xfrm>
            <a:custGeom>
              <a:avLst/>
              <a:gdLst>
                <a:gd name="T0" fmla="*/ 18 w 19"/>
                <a:gd name="T1" fmla="*/ 0 h 64"/>
                <a:gd name="T2" fmla="*/ 19 w 19"/>
                <a:gd name="T3" fmla="*/ 55 h 64"/>
                <a:gd name="T4" fmla="*/ 2 w 19"/>
                <a:gd name="T5" fmla="*/ 64 h 64"/>
                <a:gd name="T6" fmla="*/ 0 w 19"/>
                <a:gd name="T7" fmla="*/ 9 h 64"/>
                <a:gd name="T8" fmla="*/ 18 w 19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4">
                  <a:moveTo>
                    <a:pt x="18" y="0"/>
                  </a:moveTo>
                  <a:lnTo>
                    <a:pt x="19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0" name="Freeform 496"/>
            <p:cNvSpPr>
              <a:spLocks/>
            </p:cNvSpPr>
            <p:nvPr/>
          </p:nvSpPr>
          <p:spPr bwMode="auto">
            <a:xfrm>
              <a:off x="14383529" y="-1507728"/>
              <a:ext cx="17463" cy="90488"/>
            </a:xfrm>
            <a:custGeom>
              <a:avLst/>
              <a:gdLst>
                <a:gd name="T0" fmla="*/ 9 w 11"/>
                <a:gd name="T1" fmla="*/ 0 h 57"/>
                <a:gd name="T2" fmla="*/ 11 w 11"/>
                <a:gd name="T3" fmla="*/ 55 h 57"/>
                <a:gd name="T4" fmla="*/ 2 w 11"/>
                <a:gd name="T5" fmla="*/ 57 h 57"/>
                <a:gd name="T6" fmla="*/ 0 w 11"/>
                <a:gd name="T7" fmla="*/ 2 h 57"/>
                <a:gd name="T8" fmla="*/ 9 w 1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7">
                  <a:moveTo>
                    <a:pt x="9" y="0"/>
                  </a:moveTo>
                  <a:lnTo>
                    <a:pt x="11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1" name="Freeform 497"/>
            <p:cNvSpPr>
              <a:spLocks/>
            </p:cNvSpPr>
            <p:nvPr/>
          </p:nvSpPr>
          <p:spPr bwMode="auto">
            <a:xfrm>
              <a:off x="12384866" y="-1448990"/>
              <a:ext cx="9525" cy="93663"/>
            </a:xfrm>
            <a:custGeom>
              <a:avLst/>
              <a:gdLst>
                <a:gd name="T0" fmla="*/ 5 w 6"/>
                <a:gd name="T1" fmla="*/ 0 h 59"/>
                <a:gd name="T2" fmla="*/ 6 w 6"/>
                <a:gd name="T3" fmla="*/ 55 h 59"/>
                <a:gd name="T4" fmla="*/ 2 w 6"/>
                <a:gd name="T5" fmla="*/ 59 h 59"/>
                <a:gd name="T6" fmla="*/ 0 w 6"/>
                <a:gd name="T7" fmla="*/ 4 h 59"/>
                <a:gd name="T8" fmla="*/ 5 w 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9">
                  <a:moveTo>
                    <a:pt x="5" y="0"/>
                  </a:moveTo>
                  <a:lnTo>
                    <a:pt x="6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2" name="Freeform 498"/>
            <p:cNvSpPr>
              <a:spLocks/>
            </p:cNvSpPr>
            <p:nvPr/>
          </p:nvSpPr>
          <p:spPr bwMode="auto">
            <a:xfrm>
              <a:off x="15923404" y="-1553765"/>
              <a:ext cx="22225" cy="100013"/>
            </a:xfrm>
            <a:custGeom>
              <a:avLst/>
              <a:gdLst>
                <a:gd name="T0" fmla="*/ 12 w 14"/>
                <a:gd name="T1" fmla="*/ 0 h 63"/>
                <a:gd name="T2" fmla="*/ 14 w 14"/>
                <a:gd name="T3" fmla="*/ 55 h 63"/>
                <a:gd name="T4" fmla="*/ 1 w 14"/>
                <a:gd name="T5" fmla="*/ 63 h 63"/>
                <a:gd name="T6" fmla="*/ 0 w 14"/>
                <a:gd name="T7" fmla="*/ 8 h 63"/>
                <a:gd name="T8" fmla="*/ 12 w 1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3">
                  <a:moveTo>
                    <a:pt x="12" y="0"/>
                  </a:moveTo>
                  <a:lnTo>
                    <a:pt x="14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3" name="Freeform 499"/>
            <p:cNvSpPr>
              <a:spLocks/>
            </p:cNvSpPr>
            <p:nvPr/>
          </p:nvSpPr>
          <p:spPr bwMode="auto">
            <a:xfrm>
              <a:off x="15899591" y="-1541065"/>
              <a:ext cx="25400" cy="88900"/>
            </a:xfrm>
            <a:custGeom>
              <a:avLst/>
              <a:gdLst>
                <a:gd name="T0" fmla="*/ 15 w 16"/>
                <a:gd name="T1" fmla="*/ 0 h 56"/>
                <a:gd name="T2" fmla="*/ 16 w 16"/>
                <a:gd name="T3" fmla="*/ 55 h 56"/>
                <a:gd name="T4" fmla="*/ 2 w 16"/>
                <a:gd name="T5" fmla="*/ 56 h 56"/>
                <a:gd name="T6" fmla="*/ 0 w 16"/>
                <a:gd name="T7" fmla="*/ 1 h 56"/>
                <a:gd name="T8" fmla="*/ 15 w 1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6">
                  <a:moveTo>
                    <a:pt x="15" y="0"/>
                  </a:moveTo>
                  <a:lnTo>
                    <a:pt x="16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4" name="Freeform 500"/>
            <p:cNvSpPr>
              <a:spLocks/>
            </p:cNvSpPr>
            <p:nvPr/>
          </p:nvSpPr>
          <p:spPr bwMode="auto">
            <a:xfrm>
              <a:off x="14377179" y="-1504553"/>
              <a:ext cx="9525" cy="103188"/>
            </a:xfrm>
            <a:custGeom>
              <a:avLst/>
              <a:gdLst>
                <a:gd name="T0" fmla="*/ 4 w 6"/>
                <a:gd name="T1" fmla="*/ 0 h 65"/>
                <a:gd name="T2" fmla="*/ 6 w 6"/>
                <a:gd name="T3" fmla="*/ 55 h 65"/>
                <a:gd name="T4" fmla="*/ 2 w 6"/>
                <a:gd name="T5" fmla="*/ 65 h 65"/>
                <a:gd name="T6" fmla="*/ 0 w 6"/>
                <a:gd name="T7" fmla="*/ 10 h 65"/>
                <a:gd name="T8" fmla="*/ 4 w 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5">
                  <a:moveTo>
                    <a:pt x="4" y="0"/>
                  </a:moveTo>
                  <a:lnTo>
                    <a:pt x="6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5" name="Freeform 501"/>
            <p:cNvSpPr>
              <a:spLocks/>
            </p:cNvSpPr>
            <p:nvPr/>
          </p:nvSpPr>
          <p:spPr bwMode="auto">
            <a:xfrm>
              <a:off x="12392804" y="-1437878"/>
              <a:ext cx="3175" cy="101600"/>
            </a:xfrm>
            <a:custGeom>
              <a:avLst/>
              <a:gdLst>
                <a:gd name="T0" fmla="*/ 1 w 2"/>
                <a:gd name="T1" fmla="*/ 9 h 64"/>
                <a:gd name="T2" fmla="*/ 2 w 2"/>
                <a:gd name="T3" fmla="*/ 64 h 64"/>
                <a:gd name="T4" fmla="*/ 1 w 2"/>
                <a:gd name="T5" fmla="*/ 55 h 64"/>
                <a:gd name="T6" fmla="*/ 0 w 2"/>
                <a:gd name="T7" fmla="*/ 0 h 64"/>
                <a:gd name="T8" fmla="*/ 1 w 2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1" y="9"/>
                  </a:moveTo>
                  <a:lnTo>
                    <a:pt x="2" y="6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6" name="Freeform 502"/>
            <p:cNvSpPr>
              <a:spLocks/>
            </p:cNvSpPr>
            <p:nvPr/>
          </p:nvSpPr>
          <p:spPr bwMode="auto">
            <a:xfrm>
              <a:off x="14362891" y="-1488678"/>
              <a:ext cx="17463" cy="92075"/>
            </a:xfrm>
            <a:custGeom>
              <a:avLst/>
              <a:gdLst>
                <a:gd name="T0" fmla="*/ 9 w 11"/>
                <a:gd name="T1" fmla="*/ 0 h 58"/>
                <a:gd name="T2" fmla="*/ 11 w 11"/>
                <a:gd name="T3" fmla="*/ 55 h 58"/>
                <a:gd name="T4" fmla="*/ 1 w 11"/>
                <a:gd name="T5" fmla="*/ 58 h 58"/>
                <a:gd name="T6" fmla="*/ 0 w 11"/>
                <a:gd name="T7" fmla="*/ 3 h 58"/>
                <a:gd name="T8" fmla="*/ 9 w 1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8">
                  <a:moveTo>
                    <a:pt x="9" y="0"/>
                  </a:moveTo>
                  <a:lnTo>
                    <a:pt x="11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7" name="Freeform 503"/>
            <p:cNvSpPr>
              <a:spLocks/>
            </p:cNvSpPr>
            <p:nvPr/>
          </p:nvSpPr>
          <p:spPr bwMode="auto">
            <a:xfrm>
              <a:off x="15888479" y="-1539478"/>
              <a:ext cx="14288" cy="98425"/>
            </a:xfrm>
            <a:custGeom>
              <a:avLst/>
              <a:gdLst>
                <a:gd name="T0" fmla="*/ 7 w 9"/>
                <a:gd name="T1" fmla="*/ 0 h 62"/>
                <a:gd name="T2" fmla="*/ 9 w 9"/>
                <a:gd name="T3" fmla="*/ 55 h 62"/>
                <a:gd name="T4" fmla="*/ 2 w 9"/>
                <a:gd name="T5" fmla="*/ 62 h 62"/>
                <a:gd name="T6" fmla="*/ 0 w 9"/>
                <a:gd name="T7" fmla="*/ 7 h 62"/>
                <a:gd name="T8" fmla="*/ 7 w 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2">
                  <a:moveTo>
                    <a:pt x="7" y="0"/>
                  </a:moveTo>
                  <a:lnTo>
                    <a:pt x="9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8" name="Freeform 504"/>
            <p:cNvSpPr>
              <a:spLocks/>
            </p:cNvSpPr>
            <p:nvPr/>
          </p:nvSpPr>
          <p:spPr bwMode="auto">
            <a:xfrm>
              <a:off x="13734241" y="-1488678"/>
              <a:ext cx="23813" cy="115888"/>
            </a:xfrm>
            <a:custGeom>
              <a:avLst/>
              <a:gdLst>
                <a:gd name="T0" fmla="*/ 13 w 15"/>
                <a:gd name="T1" fmla="*/ 0 h 73"/>
                <a:gd name="T2" fmla="*/ 15 w 15"/>
                <a:gd name="T3" fmla="*/ 55 h 73"/>
                <a:gd name="T4" fmla="*/ 1 w 15"/>
                <a:gd name="T5" fmla="*/ 73 h 73"/>
                <a:gd name="T6" fmla="*/ 0 w 15"/>
                <a:gd name="T7" fmla="*/ 18 h 73"/>
                <a:gd name="T8" fmla="*/ 13 w 15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3">
                  <a:moveTo>
                    <a:pt x="13" y="0"/>
                  </a:moveTo>
                  <a:lnTo>
                    <a:pt x="15" y="55"/>
                  </a:lnTo>
                  <a:lnTo>
                    <a:pt x="1" y="73"/>
                  </a:lnTo>
                  <a:lnTo>
                    <a:pt x="0" y="1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9" name="Freeform 505"/>
            <p:cNvSpPr>
              <a:spLocks/>
            </p:cNvSpPr>
            <p:nvPr/>
          </p:nvSpPr>
          <p:spPr bwMode="auto">
            <a:xfrm>
              <a:off x="12394391" y="-1423590"/>
              <a:ext cx="6350" cy="93663"/>
            </a:xfrm>
            <a:custGeom>
              <a:avLst/>
              <a:gdLst>
                <a:gd name="T0" fmla="*/ 2 w 4"/>
                <a:gd name="T1" fmla="*/ 4 h 59"/>
                <a:gd name="T2" fmla="*/ 4 w 4"/>
                <a:gd name="T3" fmla="*/ 59 h 59"/>
                <a:gd name="T4" fmla="*/ 1 w 4"/>
                <a:gd name="T5" fmla="*/ 55 h 59"/>
                <a:gd name="T6" fmla="*/ 0 w 4"/>
                <a:gd name="T7" fmla="*/ 0 h 59"/>
                <a:gd name="T8" fmla="*/ 2 w 4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9">
                  <a:moveTo>
                    <a:pt x="2" y="4"/>
                  </a:moveTo>
                  <a:lnTo>
                    <a:pt x="4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0" name="Freeform 506"/>
            <p:cNvSpPr>
              <a:spLocks/>
            </p:cNvSpPr>
            <p:nvPr/>
          </p:nvSpPr>
          <p:spPr bwMode="auto">
            <a:xfrm>
              <a:off x="12397566" y="-1417240"/>
              <a:ext cx="9525" cy="88900"/>
            </a:xfrm>
            <a:custGeom>
              <a:avLst/>
              <a:gdLst>
                <a:gd name="T0" fmla="*/ 5 w 6"/>
                <a:gd name="T1" fmla="*/ 1 h 56"/>
                <a:gd name="T2" fmla="*/ 6 w 6"/>
                <a:gd name="T3" fmla="*/ 56 h 56"/>
                <a:gd name="T4" fmla="*/ 2 w 6"/>
                <a:gd name="T5" fmla="*/ 55 h 56"/>
                <a:gd name="T6" fmla="*/ 0 w 6"/>
                <a:gd name="T7" fmla="*/ 0 h 56"/>
                <a:gd name="T8" fmla="*/ 5 w 6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6">
                  <a:moveTo>
                    <a:pt x="5" y="1"/>
                  </a:moveTo>
                  <a:lnTo>
                    <a:pt x="6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1" name="Freeform 507"/>
            <p:cNvSpPr>
              <a:spLocks/>
            </p:cNvSpPr>
            <p:nvPr/>
          </p:nvSpPr>
          <p:spPr bwMode="auto">
            <a:xfrm>
              <a:off x="15886891" y="-1528365"/>
              <a:ext cx="4763" cy="93663"/>
            </a:xfrm>
            <a:custGeom>
              <a:avLst/>
              <a:gdLst>
                <a:gd name="T0" fmla="*/ 1 w 3"/>
                <a:gd name="T1" fmla="*/ 0 h 59"/>
                <a:gd name="T2" fmla="*/ 3 w 3"/>
                <a:gd name="T3" fmla="*/ 55 h 59"/>
                <a:gd name="T4" fmla="*/ 1 w 3"/>
                <a:gd name="T5" fmla="*/ 59 h 59"/>
                <a:gd name="T6" fmla="*/ 0 w 3"/>
                <a:gd name="T7" fmla="*/ 4 h 59"/>
                <a:gd name="T8" fmla="*/ 1 w 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9">
                  <a:moveTo>
                    <a:pt x="1" y="0"/>
                  </a:moveTo>
                  <a:lnTo>
                    <a:pt x="3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2" name="Freeform 508"/>
            <p:cNvSpPr>
              <a:spLocks/>
            </p:cNvSpPr>
            <p:nvPr/>
          </p:nvSpPr>
          <p:spPr bwMode="auto">
            <a:xfrm>
              <a:off x="12405504" y="-1415653"/>
              <a:ext cx="7938" cy="93663"/>
            </a:xfrm>
            <a:custGeom>
              <a:avLst/>
              <a:gdLst>
                <a:gd name="T0" fmla="*/ 5 w 5"/>
                <a:gd name="T1" fmla="*/ 4 h 59"/>
                <a:gd name="T2" fmla="*/ 5 w 5"/>
                <a:gd name="T3" fmla="*/ 59 h 59"/>
                <a:gd name="T4" fmla="*/ 1 w 5"/>
                <a:gd name="T5" fmla="*/ 55 h 59"/>
                <a:gd name="T6" fmla="*/ 0 w 5"/>
                <a:gd name="T7" fmla="*/ 0 h 59"/>
                <a:gd name="T8" fmla="*/ 5 w 5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9">
                  <a:moveTo>
                    <a:pt x="5" y="4"/>
                  </a:moveTo>
                  <a:lnTo>
                    <a:pt x="5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3" name="Freeform 509"/>
            <p:cNvSpPr>
              <a:spLocks/>
            </p:cNvSpPr>
            <p:nvPr/>
          </p:nvSpPr>
          <p:spPr bwMode="auto">
            <a:xfrm>
              <a:off x="14353366" y="-1483915"/>
              <a:ext cx="11113" cy="103188"/>
            </a:xfrm>
            <a:custGeom>
              <a:avLst/>
              <a:gdLst>
                <a:gd name="T0" fmla="*/ 6 w 7"/>
                <a:gd name="T1" fmla="*/ 0 h 65"/>
                <a:gd name="T2" fmla="*/ 7 w 7"/>
                <a:gd name="T3" fmla="*/ 55 h 65"/>
                <a:gd name="T4" fmla="*/ 1 w 7"/>
                <a:gd name="T5" fmla="*/ 65 h 65"/>
                <a:gd name="T6" fmla="*/ 0 w 7"/>
                <a:gd name="T7" fmla="*/ 10 h 65"/>
                <a:gd name="T8" fmla="*/ 6 w 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5">
                  <a:moveTo>
                    <a:pt x="6" y="0"/>
                  </a:moveTo>
                  <a:lnTo>
                    <a:pt x="7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4" name="Freeform 510"/>
            <p:cNvSpPr>
              <a:spLocks/>
            </p:cNvSpPr>
            <p:nvPr/>
          </p:nvSpPr>
          <p:spPr bwMode="auto">
            <a:xfrm>
              <a:off x="14337491" y="-1468040"/>
              <a:ext cx="17463" cy="93663"/>
            </a:xfrm>
            <a:custGeom>
              <a:avLst/>
              <a:gdLst>
                <a:gd name="T0" fmla="*/ 10 w 11"/>
                <a:gd name="T1" fmla="*/ 0 h 59"/>
                <a:gd name="T2" fmla="*/ 11 w 11"/>
                <a:gd name="T3" fmla="*/ 55 h 59"/>
                <a:gd name="T4" fmla="*/ 2 w 11"/>
                <a:gd name="T5" fmla="*/ 59 h 59"/>
                <a:gd name="T6" fmla="*/ 0 w 11"/>
                <a:gd name="T7" fmla="*/ 3 h 59"/>
                <a:gd name="T8" fmla="*/ 10 w 1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10" y="0"/>
                  </a:moveTo>
                  <a:lnTo>
                    <a:pt x="11" y="55"/>
                  </a:lnTo>
                  <a:lnTo>
                    <a:pt x="2" y="59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5" name="Freeform 511"/>
            <p:cNvSpPr>
              <a:spLocks/>
            </p:cNvSpPr>
            <p:nvPr/>
          </p:nvSpPr>
          <p:spPr bwMode="auto">
            <a:xfrm>
              <a:off x="13735829" y="-1455340"/>
              <a:ext cx="9525" cy="103188"/>
            </a:xfrm>
            <a:custGeom>
              <a:avLst/>
              <a:gdLst>
                <a:gd name="T0" fmla="*/ 4 w 6"/>
                <a:gd name="T1" fmla="*/ 10 h 65"/>
                <a:gd name="T2" fmla="*/ 6 w 6"/>
                <a:gd name="T3" fmla="*/ 65 h 65"/>
                <a:gd name="T4" fmla="*/ 2 w 6"/>
                <a:gd name="T5" fmla="*/ 55 h 65"/>
                <a:gd name="T6" fmla="*/ 0 w 6"/>
                <a:gd name="T7" fmla="*/ 0 h 65"/>
                <a:gd name="T8" fmla="*/ 4 w 6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5">
                  <a:moveTo>
                    <a:pt x="4" y="10"/>
                  </a:moveTo>
                  <a:lnTo>
                    <a:pt x="6" y="6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6" name="Freeform 512"/>
            <p:cNvSpPr>
              <a:spLocks/>
            </p:cNvSpPr>
            <p:nvPr/>
          </p:nvSpPr>
          <p:spPr bwMode="auto">
            <a:xfrm>
              <a:off x="15853554" y="-1522015"/>
              <a:ext cx="34925" cy="106363"/>
            </a:xfrm>
            <a:custGeom>
              <a:avLst/>
              <a:gdLst>
                <a:gd name="T0" fmla="*/ 21 w 22"/>
                <a:gd name="T1" fmla="*/ 0 h 67"/>
                <a:gd name="T2" fmla="*/ 22 w 22"/>
                <a:gd name="T3" fmla="*/ 55 h 67"/>
                <a:gd name="T4" fmla="*/ 1 w 22"/>
                <a:gd name="T5" fmla="*/ 67 h 67"/>
                <a:gd name="T6" fmla="*/ 0 w 22"/>
                <a:gd name="T7" fmla="*/ 12 h 67"/>
                <a:gd name="T8" fmla="*/ 21 w 2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7">
                  <a:moveTo>
                    <a:pt x="21" y="0"/>
                  </a:moveTo>
                  <a:lnTo>
                    <a:pt x="22" y="55"/>
                  </a:lnTo>
                  <a:lnTo>
                    <a:pt x="1" y="67"/>
                  </a:lnTo>
                  <a:lnTo>
                    <a:pt x="0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7" name="Freeform 513"/>
            <p:cNvSpPr>
              <a:spLocks/>
            </p:cNvSpPr>
            <p:nvPr/>
          </p:nvSpPr>
          <p:spPr bwMode="auto">
            <a:xfrm>
              <a:off x="12413441" y="-1409303"/>
              <a:ext cx="6350" cy="100013"/>
            </a:xfrm>
            <a:custGeom>
              <a:avLst/>
              <a:gdLst>
                <a:gd name="T0" fmla="*/ 3 w 4"/>
                <a:gd name="T1" fmla="*/ 8 h 63"/>
                <a:gd name="T2" fmla="*/ 4 w 4"/>
                <a:gd name="T3" fmla="*/ 63 h 63"/>
                <a:gd name="T4" fmla="*/ 0 w 4"/>
                <a:gd name="T5" fmla="*/ 55 h 63"/>
                <a:gd name="T6" fmla="*/ 0 w 4"/>
                <a:gd name="T7" fmla="*/ 0 h 63"/>
                <a:gd name="T8" fmla="*/ 3 w 4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3" y="8"/>
                  </a:moveTo>
                  <a:lnTo>
                    <a:pt x="4" y="63"/>
                  </a:lnTo>
                  <a:lnTo>
                    <a:pt x="0" y="5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8" name="Freeform 514"/>
            <p:cNvSpPr>
              <a:spLocks/>
            </p:cNvSpPr>
            <p:nvPr/>
          </p:nvSpPr>
          <p:spPr bwMode="auto">
            <a:xfrm>
              <a:off x="14353366" y="-1458515"/>
              <a:ext cx="3175" cy="96838"/>
            </a:xfrm>
            <a:custGeom>
              <a:avLst/>
              <a:gdLst>
                <a:gd name="T0" fmla="*/ 0 w 2"/>
                <a:gd name="T1" fmla="*/ 6 h 61"/>
                <a:gd name="T2" fmla="*/ 2 w 2"/>
                <a:gd name="T3" fmla="*/ 61 h 61"/>
                <a:gd name="T4" fmla="*/ 1 w 2"/>
                <a:gd name="T5" fmla="*/ 55 h 61"/>
                <a:gd name="T6" fmla="*/ 0 w 2"/>
                <a:gd name="T7" fmla="*/ 0 h 61"/>
                <a:gd name="T8" fmla="*/ 0 w 2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1">
                  <a:moveTo>
                    <a:pt x="0" y="6"/>
                  </a:moveTo>
                  <a:lnTo>
                    <a:pt x="2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9" name="Freeform 515"/>
            <p:cNvSpPr>
              <a:spLocks/>
            </p:cNvSpPr>
            <p:nvPr/>
          </p:nvSpPr>
          <p:spPr bwMode="auto">
            <a:xfrm>
              <a:off x="15829741" y="-1502965"/>
              <a:ext cx="25400" cy="98425"/>
            </a:xfrm>
            <a:custGeom>
              <a:avLst/>
              <a:gdLst>
                <a:gd name="T0" fmla="*/ 15 w 16"/>
                <a:gd name="T1" fmla="*/ 0 h 62"/>
                <a:gd name="T2" fmla="*/ 16 w 16"/>
                <a:gd name="T3" fmla="*/ 55 h 62"/>
                <a:gd name="T4" fmla="*/ 2 w 16"/>
                <a:gd name="T5" fmla="*/ 62 h 62"/>
                <a:gd name="T6" fmla="*/ 0 w 16"/>
                <a:gd name="T7" fmla="*/ 6 h 62"/>
                <a:gd name="T8" fmla="*/ 15 w 1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2">
                  <a:moveTo>
                    <a:pt x="15" y="0"/>
                  </a:moveTo>
                  <a:lnTo>
                    <a:pt x="16" y="55"/>
                  </a:lnTo>
                  <a:lnTo>
                    <a:pt x="2" y="62"/>
                  </a:lnTo>
                  <a:lnTo>
                    <a:pt x="0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0" name="Freeform 516"/>
            <p:cNvSpPr>
              <a:spLocks/>
            </p:cNvSpPr>
            <p:nvPr/>
          </p:nvSpPr>
          <p:spPr bwMode="auto">
            <a:xfrm>
              <a:off x="12418204" y="-1396603"/>
              <a:ext cx="6350" cy="96838"/>
            </a:xfrm>
            <a:custGeom>
              <a:avLst/>
              <a:gdLst>
                <a:gd name="T0" fmla="*/ 3 w 4"/>
                <a:gd name="T1" fmla="*/ 6 h 61"/>
                <a:gd name="T2" fmla="*/ 4 w 4"/>
                <a:gd name="T3" fmla="*/ 61 h 61"/>
                <a:gd name="T4" fmla="*/ 1 w 4"/>
                <a:gd name="T5" fmla="*/ 55 h 61"/>
                <a:gd name="T6" fmla="*/ 0 w 4"/>
                <a:gd name="T7" fmla="*/ 0 h 61"/>
                <a:gd name="T8" fmla="*/ 3 w 4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1">
                  <a:moveTo>
                    <a:pt x="3" y="6"/>
                  </a:moveTo>
                  <a:lnTo>
                    <a:pt x="4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1" name="Freeform 517"/>
            <p:cNvSpPr>
              <a:spLocks/>
            </p:cNvSpPr>
            <p:nvPr/>
          </p:nvSpPr>
          <p:spPr bwMode="auto">
            <a:xfrm>
              <a:off x="13740591" y="-1439465"/>
              <a:ext cx="4763" cy="103188"/>
            </a:xfrm>
            <a:custGeom>
              <a:avLst/>
              <a:gdLst>
                <a:gd name="T0" fmla="*/ 1 w 3"/>
                <a:gd name="T1" fmla="*/ 0 h 65"/>
                <a:gd name="T2" fmla="*/ 3 w 3"/>
                <a:gd name="T3" fmla="*/ 55 h 65"/>
                <a:gd name="T4" fmla="*/ 1 w 3"/>
                <a:gd name="T5" fmla="*/ 65 h 65"/>
                <a:gd name="T6" fmla="*/ 0 w 3"/>
                <a:gd name="T7" fmla="*/ 10 h 65"/>
                <a:gd name="T8" fmla="*/ 1 w 3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5">
                  <a:moveTo>
                    <a:pt x="1" y="0"/>
                  </a:moveTo>
                  <a:lnTo>
                    <a:pt x="3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2" name="Freeform 518"/>
            <p:cNvSpPr>
              <a:spLocks/>
            </p:cNvSpPr>
            <p:nvPr/>
          </p:nvSpPr>
          <p:spPr bwMode="auto">
            <a:xfrm>
              <a:off x="14353366" y="-1448990"/>
              <a:ext cx="17463" cy="96838"/>
            </a:xfrm>
            <a:custGeom>
              <a:avLst/>
              <a:gdLst>
                <a:gd name="T0" fmla="*/ 9 w 11"/>
                <a:gd name="T1" fmla="*/ 6 h 61"/>
                <a:gd name="T2" fmla="*/ 11 w 11"/>
                <a:gd name="T3" fmla="*/ 61 h 61"/>
                <a:gd name="T4" fmla="*/ 2 w 11"/>
                <a:gd name="T5" fmla="*/ 55 h 61"/>
                <a:gd name="T6" fmla="*/ 0 w 11"/>
                <a:gd name="T7" fmla="*/ 0 h 61"/>
                <a:gd name="T8" fmla="*/ 9 w 11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1">
                  <a:moveTo>
                    <a:pt x="9" y="6"/>
                  </a:moveTo>
                  <a:lnTo>
                    <a:pt x="11" y="61"/>
                  </a:lnTo>
                  <a:lnTo>
                    <a:pt x="2" y="55"/>
                  </a:lnTo>
                  <a:lnTo>
                    <a:pt x="0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3" name="Freeform 519"/>
            <p:cNvSpPr>
              <a:spLocks/>
            </p:cNvSpPr>
            <p:nvPr/>
          </p:nvSpPr>
          <p:spPr bwMode="auto">
            <a:xfrm>
              <a:off x="11800666" y="-1360090"/>
              <a:ext cx="6350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4" name="Freeform 520"/>
            <p:cNvSpPr>
              <a:spLocks/>
            </p:cNvSpPr>
            <p:nvPr/>
          </p:nvSpPr>
          <p:spPr bwMode="auto">
            <a:xfrm>
              <a:off x="11797491" y="-1360090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5" name="Freeform 521"/>
            <p:cNvSpPr>
              <a:spLocks/>
            </p:cNvSpPr>
            <p:nvPr/>
          </p:nvSpPr>
          <p:spPr bwMode="auto">
            <a:xfrm>
              <a:off x="11792729" y="-1360090"/>
              <a:ext cx="7938" cy="87313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6" name="Freeform 522"/>
            <p:cNvSpPr>
              <a:spLocks/>
            </p:cNvSpPr>
            <p:nvPr/>
          </p:nvSpPr>
          <p:spPr bwMode="auto">
            <a:xfrm>
              <a:off x="11783204" y="-1361678"/>
              <a:ext cx="12700" cy="88900"/>
            </a:xfrm>
            <a:custGeom>
              <a:avLst/>
              <a:gdLst>
                <a:gd name="T0" fmla="*/ 7 w 9"/>
                <a:gd name="T1" fmla="*/ 1 h 68"/>
                <a:gd name="T2" fmla="*/ 9 w 9"/>
                <a:gd name="T3" fmla="*/ 68 h 68"/>
                <a:gd name="T4" fmla="*/ 2 w 9"/>
                <a:gd name="T5" fmla="*/ 67 h 68"/>
                <a:gd name="T6" fmla="*/ 0 w 9"/>
                <a:gd name="T7" fmla="*/ 0 h 68"/>
                <a:gd name="T8" fmla="*/ 7 w 9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8">
                  <a:moveTo>
                    <a:pt x="7" y="1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7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7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7" name="Freeform 523"/>
            <p:cNvSpPr>
              <a:spLocks/>
            </p:cNvSpPr>
            <p:nvPr/>
          </p:nvSpPr>
          <p:spPr bwMode="auto">
            <a:xfrm>
              <a:off x="11754629" y="-1372790"/>
              <a:ext cx="31750" cy="98425"/>
            </a:xfrm>
            <a:custGeom>
              <a:avLst/>
              <a:gdLst>
                <a:gd name="T0" fmla="*/ 23 w 25"/>
                <a:gd name="T1" fmla="*/ 8 h 75"/>
                <a:gd name="T2" fmla="*/ 25 w 25"/>
                <a:gd name="T3" fmla="*/ 75 h 75"/>
                <a:gd name="T4" fmla="*/ 3 w 25"/>
                <a:gd name="T5" fmla="*/ 68 h 75"/>
                <a:gd name="T6" fmla="*/ 2 w 25"/>
                <a:gd name="T7" fmla="*/ 68 h 75"/>
                <a:gd name="T8" fmla="*/ 0 w 25"/>
                <a:gd name="T9" fmla="*/ 0 h 75"/>
                <a:gd name="T10" fmla="*/ 1 w 25"/>
                <a:gd name="T11" fmla="*/ 1 h 75"/>
                <a:gd name="T12" fmla="*/ 23 w 25"/>
                <a:gd name="T13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23" y="8"/>
                  </a:moveTo>
                  <a:cubicBezTo>
                    <a:pt x="25" y="75"/>
                    <a:pt x="25" y="75"/>
                    <a:pt x="25" y="75"/>
                  </a:cubicBezTo>
                  <a:cubicBezTo>
                    <a:pt x="17" y="73"/>
                    <a:pt x="10" y="70"/>
                    <a:pt x="3" y="68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8" y="3"/>
                    <a:pt x="15" y="6"/>
                    <a:pt x="23" y="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8" name="Freeform 524"/>
            <p:cNvSpPr>
              <a:spLocks/>
            </p:cNvSpPr>
            <p:nvPr/>
          </p:nvSpPr>
          <p:spPr bwMode="auto">
            <a:xfrm>
              <a:off x="11735579" y="-1387078"/>
              <a:ext cx="22225" cy="103188"/>
            </a:xfrm>
            <a:custGeom>
              <a:avLst/>
              <a:gdLst>
                <a:gd name="T0" fmla="*/ 15 w 17"/>
                <a:gd name="T1" fmla="*/ 11 h 79"/>
                <a:gd name="T2" fmla="*/ 17 w 17"/>
                <a:gd name="T3" fmla="*/ 79 h 79"/>
                <a:gd name="T4" fmla="*/ 7 w 17"/>
                <a:gd name="T5" fmla="*/ 69 h 79"/>
                <a:gd name="T6" fmla="*/ 2 w 17"/>
                <a:gd name="T7" fmla="*/ 67 h 79"/>
                <a:gd name="T8" fmla="*/ 0 w 17"/>
                <a:gd name="T9" fmla="*/ 0 h 79"/>
                <a:gd name="T10" fmla="*/ 5 w 17"/>
                <a:gd name="T11" fmla="*/ 2 h 79"/>
                <a:gd name="T12" fmla="*/ 15 w 17"/>
                <a:gd name="T13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9">
                  <a:moveTo>
                    <a:pt x="15" y="11"/>
                  </a:moveTo>
                  <a:cubicBezTo>
                    <a:pt x="17" y="79"/>
                    <a:pt x="17" y="79"/>
                    <a:pt x="17" y="79"/>
                  </a:cubicBezTo>
                  <a:cubicBezTo>
                    <a:pt x="8" y="75"/>
                    <a:pt x="10" y="71"/>
                    <a:pt x="7" y="69"/>
                  </a:cubicBezTo>
                  <a:cubicBezTo>
                    <a:pt x="6" y="68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5" y="2"/>
                  </a:cubicBezTo>
                  <a:cubicBezTo>
                    <a:pt x="8" y="4"/>
                    <a:pt x="6" y="8"/>
                    <a:pt x="15" y="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9" name="Freeform 525"/>
            <p:cNvSpPr>
              <a:spLocks/>
            </p:cNvSpPr>
            <p:nvPr/>
          </p:nvSpPr>
          <p:spPr bwMode="auto">
            <a:xfrm>
              <a:off x="11691129" y="-1402953"/>
              <a:ext cx="47625" cy="103188"/>
            </a:xfrm>
            <a:custGeom>
              <a:avLst/>
              <a:gdLst>
                <a:gd name="T0" fmla="*/ 36 w 38"/>
                <a:gd name="T1" fmla="*/ 12 h 79"/>
                <a:gd name="T2" fmla="*/ 38 w 38"/>
                <a:gd name="T3" fmla="*/ 79 h 79"/>
                <a:gd name="T4" fmla="*/ 7 w 38"/>
                <a:gd name="T5" fmla="*/ 69 h 79"/>
                <a:gd name="T6" fmla="*/ 2 w 38"/>
                <a:gd name="T7" fmla="*/ 67 h 79"/>
                <a:gd name="T8" fmla="*/ 0 w 38"/>
                <a:gd name="T9" fmla="*/ 0 h 79"/>
                <a:gd name="T10" fmla="*/ 5 w 38"/>
                <a:gd name="T11" fmla="*/ 2 h 79"/>
                <a:gd name="T12" fmla="*/ 36 w 38"/>
                <a:gd name="T1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79">
                  <a:moveTo>
                    <a:pt x="36" y="12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31" y="76"/>
                    <a:pt x="21" y="73"/>
                    <a:pt x="7" y="69"/>
                  </a:cubicBezTo>
                  <a:cubicBezTo>
                    <a:pt x="5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1"/>
                    <a:pt x="5" y="2"/>
                  </a:cubicBezTo>
                  <a:cubicBezTo>
                    <a:pt x="19" y="6"/>
                    <a:pt x="29" y="9"/>
                    <a:pt x="36" y="1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0" name="Freeform 526"/>
            <p:cNvSpPr>
              <a:spLocks/>
            </p:cNvSpPr>
            <p:nvPr/>
          </p:nvSpPr>
          <p:spPr bwMode="auto">
            <a:xfrm>
              <a:off x="11649854" y="-1426765"/>
              <a:ext cx="44450" cy="111125"/>
            </a:xfrm>
            <a:custGeom>
              <a:avLst/>
              <a:gdLst>
                <a:gd name="T0" fmla="*/ 33 w 35"/>
                <a:gd name="T1" fmla="*/ 18 h 85"/>
                <a:gd name="T2" fmla="*/ 35 w 35"/>
                <a:gd name="T3" fmla="*/ 85 h 85"/>
                <a:gd name="T4" fmla="*/ 10 w 35"/>
                <a:gd name="T5" fmla="*/ 72 h 85"/>
                <a:gd name="T6" fmla="*/ 2 w 35"/>
                <a:gd name="T7" fmla="*/ 67 h 85"/>
                <a:gd name="T8" fmla="*/ 0 w 35"/>
                <a:gd name="T9" fmla="*/ 0 h 85"/>
                <a:gd name="T10" fmla="*/ 8 w 35"/>
                <a:gd name="T11" fmla="*/ 5 h 85"/>
                <a:gd name="T12" fmla="*/ 33 w 35"/>
                <a:gd name="T13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5">
                  <a:moveTo>
                    <a:pt x="33" y="18"/>
                  </a:moveTo>
                  <a:cubicBezTo>
                    <a:pt x="35" y="85"/>
                    <a:pt x="35" y="85"/>
                    <a:pt x="35" y="85"/>
                  </a:cubicBezTo>
                  <a:cubicBezTo>
                    <a:pt x="21" y="80"/>
                    <a:pt x="22" y="77"/>
                    <a:pt x="10" y="72"/>
                  </a:cubicBezTo>
                  <a:cubicBezTo>
                    <a:pt x="4" y="69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2"/>
                    <a:pt x="8" y="5"/>
                  </a:cubicBezTo>
                  <a:cubicBezTo>
                    <a:pt x="20" y="10"/>
                    <a:pt x="19" y="13"/>
                    <a:pt x="33" y="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1" name="Freeform 527"/>
            <p:cNvSpPr>
              <a:spLocks/>
            </p:cNvSpPr>
            <p:nvPr/>
          </p:nvSpPr>
          <p:spPr bwMode="auto">
            <a:xfrm>
              <a:off x="14367654" y="-1439465"/>
              <a:ext cx="19050" cy="90488"/>
            </a:xfrm>
            <a:custGeom>
              <a:avLst/>
              <a:gdLst>
                <a:gd name="T0" fmla="*/ 10 w 12"/>
                <a:gd name="T1" fmla="*/ 2 h 57"/>
                <a:gd name="T2" fmla="*/ 12 w 12"/>
                <a:gd name="T3" fmla="*/ 57 h 57"/>
                <a:gd name="T4" fmla="*/ 2 w 12"/>
                <a:gd name="T5" fmla="*/ 55 h 57"/>
                <a:gd name="T6" fmla="*/ 0 w 12"/>
                <a:gd name="T7" fmla="*/ 0 h 57"/>
                <a:gd name="T8" fmla="*/ 10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10" y="2"/>
                  </a:moveTo>
                  <a:lnTo>
                    <a:pt x="12" y="5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2" name="Freeform 528"/>
            <p:cNvSpPr>
              <a:spLocks/>
            </p:cNvSpPr>
            <p:nvPr/>
          </p:nvSpPr>
          <p:spPr bwMode="auto">
            <a:xfrm>
              <a:off x="14383529" y="-1436290"/>
              <a:ext cx="14288" cy="88900"/>
            </a:xfrm>
            <a:custGeom>
              <a:avLst/>
              <a:gdLst>
                <a:gd name="T0" fmla="*/ 7 w 9"/>
                <a:gd name="T1" fmla="*/ 1 h 56"/>
                <a:gd name="T2" fmla="*/ 9 w 9"/>
                <a:gd name="T3" fmla="*/ 56 h 56"/>
                <a:gd name="T4" fmla="*/ 2 w 9"/>
                <a:gd name="T5" fmla="*/ 55 h 56"/>
                <a:gd name="T6" fmla="*/ 0 w 9"/>
                <a:gd name="T7" fmla="*/ 0 h 56"/>
                <a:gd name="T8" fmla="*/ 7 w 9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6">
                  <a:moveTo>
                    <a:pt x="7" y="1"/>
                  </a:moveTo>
                  <a:lnTo>
                    <a:pt x="9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3" name="Freeform 529"/>
            <p:cNvSpPr>
              <a:spLocks/>
            </p:cNvSpPr>
            <p:nvPr/>
          </p:nvSpPr>
          <p:spPr bwMode="auto">
            <a:xfrm>
              <a:off x="12422966" y="-1387078"/>
              <a:ext cx="6350" cy="100013"/>
            </a:xfrm>
            <a:custGeom>
              <a:avLst/>
              <a:gdLst>
                <a:gd name="T0" fmla="*/ 2 w 4"/>
                <a:gd name="T1" fmla="*/ 8 h 63"/>
                <a:gd name="T2" fmla="*/ 4 w 4"/>
                <a:gd name="T3" fmla="*/ 63 h 63"/>
                <a:gd name="T4" fmla="*/ 1 w 4"/>
                <a:gd name="T5" fmla="*/ 55 h 63"/>
                <a:gd name="T6" fmla="*/ 0 w 4"/>
                <a:gd name="T7" fmla="*/ 0 h 63"/>
                <a:gd name="T8" fmla="*/ 2 w 4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2" y="8"/>
                  </a:moveTo>
                  <a:lnTo>
                    <a:pt x="4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4" name="Freeform 530"/>
            <p:cNvSpPr>
              <a:spLocks/>
            </p:cNvSpPr>
            <p:nvPr/>
          </p:nvSpPr>
          <p:spPr bwMode="auto">
            <a:xfrm>
              <a:off x="15809104" y="-1493440"/>
              <a:ext cx="23813" cy="106363"/>
            </a:xfrm>
            <a:custGeom>
              <a:avLst/>
              <a:gdLst>
                <a:gd name="T0" fmla="*/ 13 w 15"/>
                <a:gd name="T1" fmla="*/ 0 h 67"/>
                <a:gd name="T2" fmla="*/ 15 w 15"/>
                <a:gd name="T3" fmla="*/ 56 h 67"/>
                <a:gd name="T4" fmla="*/ 2 w 15"/>
                <a:gd name="T5" fmla="*/ 67 h 67"/>
                <a:gd name="T6" fmla="*/ 0 w 15"/>
                <a:gd name="T7" fmla="*/ 12 h 67"/>
                <a:gd name="T8" fmla="*/ 13 w 1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7">
                  <a:moveTo>
                    <a:pt x="13" y="0"/>
                  </a:moveTo>
                  <a:lnTo>
                    <a:pt x="15" y="56"/>
                  </a:lnTo>
                  <a:lnTo>
                    <a:pt x="2" y="6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5" name="Freeform 531"/>
            <p:cNvSpPr>
              <a:spLocks/>
            </p:cNvSpPr>
            <p:nvPr/>
          </p:nvSpPr>
          <p:spPr bwMode="auto">
            <a:xfrm>
              <a:off x="15783704" y="-1474390"/>
              <a:ext cx="28575" cy="92075"/>
            </a:xfrm>
            <a:custGeom>
              <a:avLst/>
              <a:gdLst>
                <a:gd name="T0" fmla="*/ 16 w 18"/>
                <a:gd name="T1" fmla="*/ 0 h 58"/>
                <a:gd name="T2" fmla="*/ 18 w 18"/>
                <a:gd name="T3" fmla="*/ 55 h 58"/>
                <a:gd name="T4" fmla="*/ 2 w 18"/>
                <a:gd name="T5" fmla="*/ 58 h 58"/>
                <a:gd name="T6" fmla="*/ 0 w 18"/>
                <a:gd name="T7" fmla="*/ 3 h 58"/>
                <a:gd name="T8" fmla="*/ 16 w 1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8">
                  <a:moveTo>
                    <a:pt x="16" y="0"/>
                  </a:moveTo>
                  <a:lnTo>
                    <a:pt x="18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6" name="Freeform 532"/>
            <p:cNvSpPr>
              <a:spLocks/>
            </p:cNvSpPr>
            <p:nvPr/>
          </p:nvSpPr>
          <p:spPr bwMode="auto">
            <a:xfrm>
              <a:off x="14394641" y="-1434703"/>
              <a:ext cx="19050" cy="95250"/>
            </a:xfrm>
            <a:custGeom>
              <a:avLst/>
              <a:gdLst>
                <a:gd name="T0" fmla="*/ 11 w 12"/>
                <a:gd name="T1" fmla="*/ 5 h 60"/>
                <a:gd name="T2" fmla="*/ 12 w 12"/>
                <a:gd name="T3" fmla="*/ 60 h 60"/>
                <a:gd name="T4" fmla="*/ 2 w 12"/>
                <a:gd name="T5" fmla="*/ 55 h 60"/>
                <a:gd name="T6" fmla="*/ 0 w 12"/>
                <a:gd name="T7" fmla="*/ 0 h 60"/>
                <a:gd name="T8" fmla="*/ 11 w 12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0">
                  <a:moveTo>
                    <a:pt x="11" y="5"/>
                  </a:moveTo>
                  <a:lnTo>
                    <a:pt x="12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7" name="Freeform 533"/>
            <p:cNvSpPr>
              <a:spLocks/>
            </p:cNvSpPr>
            <p:nvPr/>
          </p:nvSpPr>
          <p:spPr bwMode="auto">
            <a:xfrm>
              <a:off x="11937191" y="-135215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8" name="Freeform 534"/>
            <p:cNvSpPr>
              <a:spLocks/>
            </p:cNvSpPr>
            <p:nvPr/>
          </p:nvSpPr>
          <p:spPr bwMode="auto">
            <a:xfrm>
              <a:off x="11930841" y="-1352153"/>
              <a:ext cx="9525" cy="87313"/>
            </a:xfrm>
            <a:custGeom>
              <a:avLst/>
              <a:gdLst>
                <a:gd name="T0" fmla="*/ 5 w 7"/>
                <a:gd name="T1" fmla="*/ 0 h 67"/>
                <a:gd name="T2" fmla="*/ 7 w 7"/>
                <a:gd name="T3" fmla="*/ 67 h 67"/>
                <a:gd name="T4" fmla="*/ 2 w 7"/>
                <a:gd name="T5" fmla="*/ 67 h 67"/>
                <a:gd name="T6" fmla="*/ 0 w 7"/>
                <a:gd name="T7" fmla="*/ 0 h 67"/>
                <a:gd name="T8" fmla="*/ 5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9" name="Freeform 535"/>
            <p:cNvSpPr>
              <a:spLocks/>
            </p:cNvSpPr>
            <p:nvPr/>
          </p:nvSpPr>
          <p:spPr bwMode="auto">
            <a:xfrm>
              <a:off x="11926079" y="-1352153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0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4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0" name="Freeform 536"/>
            <p:cNvSpPr>
              <a:spLocks/>
            </p:cNvSpPr>
            <p:nvPr/>
          </p:nvSpPr>
          <p:spPr bwMode="auto">
            <a:xfrm>
              <a:off x="11922904" y="-1352153"/>
              <a:ext cx="6350" cy="88900"/>
            </a:xfrm>
            <a:custGeom>
              <a:avLst/>
              <a:gdLst>
                <a:gd name="T0" fmla="*/ 3 w 5"/>
                <a:gd name="T1" fmla="*/ 0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0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1" name="Freeform 537"/>
            <p:cNvSpPr>
              <a:spLocks/>
            </p:cNvSpPr>
            <p:nvPr/>
          </p:nvSpPr>
          <p:spPr bwMode="auto">
            <a:xfrm>
              <a:off x="11918141" y="-135215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2" name="Freeform 538"/>
            <p:cNvSpPr>
              <a:spLocks/>
            </p:cNvSpPr>
            <p:nvPr/>
          </p:nvSpPr>
          <p:spPr bwMode="auto">
            <a:xfrm>
              <a:off x="11914966" y="-135215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3" name="Freeform 539"/>
            <p:cNvSpPr>
              <a:spLocks/>
            </p:cNvSpPr>
            <p:nvPr/>
          </p:nvSpPr>
          <p:spPr bwMode="auto">
            <a:xfrm>
              <a:off x="11910204" y="-1353740"/>
              <a:ext cx="7938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4" name="Freeform 540"/>
            <p:cNvSpPr>
              <a:spLocks/>
            </p:cNvSpPr>
            <p:nvPr/>
          </p:nvSpPr>
          <p:spPr bwMode="auto">
            <a:xfrm>
              <a:off x="11903854" y="-1353740"/>
              <a:ext cx="9525" cy="88900"/>
            </a:xfrm>
            <a:custGeom>
              <a:avLst/>
              <a:gdLst>
                <a:gd name="T0" fmla="*/ 5 w 7"/>
                <a:gd name="T1" fmla="*/ 1 h 68"/>
                <a:gd name="T2" fmla="*/ 7 w 7"/>
                <a:gd name="T3" fmla="*/ 68 h 68"/>
                <a:gd name="T4" fmla="*/ 2 w 7"/>
                <a:gd name="T5" fmla="*/ 67 h 68"/>
                <a:gd name="T6" fmla="*/ 0 w 7"/>
                <a:gd name="T7" fmla="*/ 0 h 68"/>
                <a:gd name="T8" fmla="*/ 5 w 7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1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5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5" name="Freeform 541"/>
            <p:cNvSpPr>
              <a:spLocks/>
            </p:cNvSpPr>
            <p:nvPr/>
          </p:nvSpPr>
          <p:spPr bwMode="auto">
            <a:xfrm>
              <a:off x="11876866" y="-1363265"/>
              <a:ext cx="30163" cy="96838"/>
            </a:xfrm>
            <a:custGeom>
              <a:avLst/>
              <a:gdLst>
                <a:gd name="T0" fmla="*/ 22 w 24"/>
                <a:gd name="T1" fmla="*/ 7 h 74"/>
                <a:gd name="T2" fmla="*/ 24 w 24"/>
                <a:gd name="T3" fmla="*/ 74 h 74"/>
                <a:gd name="T4" fmla="*/ 3 w 24"/>
                <a:gd name="T5" fmla="*/ 67 h 74"/>
                <a:gd name="T6" fmla="*/ 2 w 24"/>
                <a:gd name="T7" fmla="*/ 67 h 74"/>
                <a:gd name="T8" fmla="*/ 0 w 24"/>
                <a:gd name="T9" fmla="*/ 0 h 74"/>
                <a:gd name="T10" fmla="*/ 1 w 24"/>
                <a:gd name="T11" fmla="*/ 0 h 74"/>
                <a:gd name="T12" fmla="*/ 22 w 24"/>
                <a:gd name="T13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4">
                  <a:moveTo>
                    <a:pt x="22" y="7"/>
                  </a:moveTo>
                  <a:cubicBezTo>
                    <a:pt x="24" y="74"/>
                    <a:pt x="24" y="74"/>
                    <a:pt x="24" y="74"/>
                  </a:cubicBezTo>
                  <a:cubicBezTo>
                    <a:pt x="17" y="72"/>
                    <a:pt x="11" y="70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3"/>
                    <a:pt x="15" y="5"/>
                    <a:pt x="22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6" name="Freeform 542"/>
            <p:cNvSpPr>
              <a:spLocks/>
            </p:cNvSpPr>
            <p:nvPr/>
          </p:nvSpPr>
          <p:spPr bwMode="auto">
            <a:xfrm>
              <a:off x="11872104" y="-1364853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7" name="Freeform 543"/>
            <p:cNvSpPr>
              <a:spLocks/>
            </p:cNvSpPr>
            <p:nvPr/>
          </p:nvSpPr>
          <p:spPr bwMode="auto">
            <a:xfrm>
              <a:off x="11870516" y="-136485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8" name="Freeform 544"/>
            <p:cNvSpPr>
              <a:spLocks/>
            </p:cNvSpPr>
            <p:nvPr/>
          </p:nvSpPr>
          <p:spPr bwMode="auto">
            <a:xfrm>
              <a:off x="11865754" y="-136485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9" name="Freeform 545"/>
            <p:cNvSpPr>
              <a:spLocks/>
            </p:cNvSpPr>
            <p:nvPr/>
          </p:nvSpPr>
          <p:spPr bwMode="auto">
            <a:xfrm>
              <a:off x="11862579" y="-1366440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0" name="Freeform 546"/>
            <p:cNvSpPr>
              <a:spLocks/>
            </p:cNvSpPr>
            <p:nvPr/>
          </p:nvSpPr>
          <p:spPr bwMode="auto">
            <a:xfrm>
              <a:off x="11859404" y="-1366440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3 w 5"/>
                <a:gd name="T5" fmla="*/ 67 h 67"/>
                <a:gd name="T6" fmla="*/ 2 w 5"/>
                <a:gd name="T7" fmla="*/ 67 h 67"/>
                <a:gd name="T8" fmla="*/ 0 w 5"/>
                <a:gd name="T9" fmla="*/ 0 h 67"/>
                <a:gd name="T10" fmla="*/ 1 w 5"/>
                <a:gd name="T11" fmla="*/ 0 h 67"/>
                <a:gd name="T12" fmla="*/ 3 w 5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1" name="Freeform 547"/>
            <p:cNvSpPr>
              <a:spLocks/>
            </p:cNvSpPr>
            <p:nvPr/>
          </p:nvSpPr>
          <p:spPr bwMode="auto">
            <a:xfrm>
              <a:off x="11853054" y="-1366440"/>
              <a:ext cx="7938" cy="88900"/>
            </a:xfrm>
            <a:custGeom>
              <a:avLst/>
              <a:gdLst>
                <a:gd name="T0" fmla="*/ 5 w 7"/>
                <a:gd name="T1" fmla="*/ 0 h 68"/>
                <a:gd name="T2" fmla="*/ 7 w 7"/>
                <a:gd name="T3" fmla="*/ 67 h 68"/>
                <a:gd name="T4" fmla="*/ 2 w 7"/>
                <a:gd name="T5" fmla="*/ 68 h 68"/>
                <a:gd name="T6" fmla="*/ 0 w 7"/>
                <a:gd name="T7" fmla="*/ 0 h 68"/>
                <a:gd name="T8" fmla="*/ 5 w 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3" y="67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2" name="Freeform 548"/>
            <p:cNvSpPr>
              <a:spLocks/>
            </p:cNvSpPr>
            <p:nvPr/>
          </p:nvSpPr>
          <p:spPr bwMode="auto">
            <a:xfrm>
              <a:off x="11841941" y="-1366440"/>
              <a:ext cx="12700" cy="88900"/>
            </a:xfrm>
            <a:custGeom>
              <a:avLst/>
              <a:gdLst>
                <a:gd name="T0" fmla="*/ 8 w 10"/>
                <a:gd name="T1" fmla="*/ 0 h 68"/>
                <a:gd name="T2" fmla="*/ 10 w 10"/>
                <a:gd name="T3" fmla="*/ 68 h 68"/>
                <a:gd name="T4" fmla="*/ 2 w 10"/>
                <a:gd name="T5" fmla="*/ 68 h 68"/>
                <a:gd name="T6" fmla="*/ 0 w 10"/>
                <a:gd name="T7" fmla="*/ 1 h 68"/>
                <a:gd name="T8" fmla="*/ 8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0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7" y="68"/>
                    <a:pt x="5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1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3" name="Freeform 549"/>
            <p:cNvSpPr>
              <a:spLocks/>
            </p:cNvSpPr>
            <p:nvPr/>
          </p:nvSpPr>
          <p:spPr bwMode="auto">
            <a:xfrm>
              <a:off x="11810191" y="-1364853"/>
              <a:ext cx="34925" cy="92075"/>
            </a:xfrm>
            <a:custGeom>
              <a:avLst/>
              <a:gdLst>
                <a:gd name="T0" fmla="*/ 26 w 28"/>
                <a:gd name="T1" fmla="*/ 0 h 71"/>
                <a:gd name="T2" fmla="*/ 28 w 28"/>
                <a:gd name="T3" fmla="*/ 67 h 71"/>
                <a:gd name="T4" fmla="*/ 16 w 28"/>
                <a:gd name="T5" fmla="*/ 69 h 71"/>
                <a:gd name="T6" fmla="*/ 2 w 28"/>
                <a:gd name="T7" fmla="*/ 71 h 71"/>
                <a:gd name="T8" fmla="*/ 0 w 28"/>
                <a:gd name="T9" fmla="*/ 4 h 71"/>
                <a:gd name="T10" fmla="*/ 14 w 28"/>
                <a:gd name="T11" fmla="*/ 2 h 71"/>
                <a:gd name="T12" fmla="*/ 26 w 28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1">
                  <a:moveTo>
                    <a:pt x="26" y="0"/>
                  </a:moveTo>
                  <a:cubicBezTo>
                    <a:pt x="28" y="67"/>
                    <a:pt x="28" y="67"/>
                    <a:pt x="28" y="67"/>
                  </a:cubicBezTo>
                  <a:cubicBezTo>
                    <a:pt x="24" y="68"/>
                    <a:pt x="20" y="68"/>
                    <a:pt x="16" y="69"/>
                  </a:cubicBezTo>
                  <a:cubicBezTo>
                    <a:pt x="11" y="70"/>
                    <a:pt x="6" y="71"/>
                    <a:pt x="2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9" y="3"/>
                    <a:pt x="14" y="2"/>
                  </a:cubicBezTo>
                  <a:cubicBezTo>
                    <a:pt x="18" y="1"/>
                    <a:pt x="22" y="1"/>
                    <a:pt x="2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" name="Freeform 550"/>
            <p:cNvSpPr>
              <a:spLocks/>
            </p:cNvSpPr>
            <p:nvPr/>
          </p:nvSpPr>
          <p:spPr bwMode="auto">
            <a:xfrm>
              <a:off x="11807016" y="-1360090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5" name="Freeform 551"/>
            <p:cNvSpPr>
              <a:spLocks/>
            </p:cNvSpPr>
            <p:nvPr/>
          </p:nvSpPr>
          <p:spPr bwMode="auto">
            <a:xfrm>
              <a:off x="11803841" y="-1360090"/>
              <a:ext cx="4763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2 w 4"/>
                <a:gd name="T5" fmla="*/ 68 h 68"/>
                <a:gd name="T6" fmla="*/ 0 w 4"/>
                <a:gd name="T7" fmla="*/ 0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6" name="Freeform 552"/>
            <p:cNvSpPr>
              <a:spLocks/>
            </p:cNvSpPr>
            <p:nvPr/>
          </p:nvSpPr>
          <p:spPr bwMode="auto">
            <a:xfrm>
              <a:off x="11803841" y="-1360090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8 h 68"/>
                <a:gd name="T4" fmla="*/ 2 w 2"/>
                <a:gd name="T5" fmla="*/ 68 h 68"/>
                <a:gd name="T6" fmla="*/ 0 w 2"/>
                <a:gd name="T7" fmla="*/ 0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7" name="Freeform 553"/>
            <p:cNvSpPr>
              <a:spLocks/>
            </p:cNvSpPr>
            <p:nvPr/>
          </p:nvSpPr>
          <p:spPr bwMode="auto">
            <a:xfrm>
              <a:off x="13739004" y="-1423590"/>
              <a:ext cx="3175" cy="109538"/>
            </a:xfrm>
            <a:custGeom>
              <a:avLst/>
              <a:gdLst>
                <a:gd name="T0" fmla="*/ 1 w 2"/>
                <a:gd name="T1" fmla="*/ 0 h 69"/>
                <a:gd name="T2" fmla="*/ 2 w 2"/>
                <a:gd name="T3" fmla="*/ 55 h 69"/>
                <a:gd name="T4" fmla="*/ 2 w 2"/>
                <a:gd name="T5" fmla="*/ 69 h 69"/>
                <a:gd name="T6" fmla="*/ 0 w 2"/>
                <a:gd name="T7" fmla="*/ 14 h 69"/>
                <a:gd name="T8" fmla="*/ 1 w 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9">
                  <a:moveTo>
                    <a:pt x="1" y="0"/>
                  </a:moveTo>
                  <a:lnTo>
                    <a:pt x="2" y="55"/>
                  </a:lnTo>
                  <a:lnTo>
                    <a:pt x="2" y="69"/>
                  </a:lnTo>
                  <a:lnTo>
                    <a:pt x="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8" name="Freeform 554"/>
            <p:cNvSpPr>
              <a:spLocks/>
            </p:cNvSpPr>
            <p:nvPr/>
          </p:nvSpPr>
          <p:spPr bwMode="auto">
            <a:xfrm>
              <a:off x="12407091" y="-1380728"/>
              <a:ext cx="15875" cy="107950"/>
            </a:xfrm>
            <a:custGeom>
              <a:avLst/>
              <a:gdLst>
                <a:gd name="T0" fmla="*/ 8 w 10"/>
                <a:gd name="T1" fmla="*/ 0 h 68"/>
                <a:gd name="T2" fmla="*/ 10 w 10"/>
                <a:gd name="T3" fmla="*/ 55 h 68"/>
                <a:gd name="T4" fmla="*/ 2 w 10"/>
                <a:gd name="T5" fmla="*/ 68 h 68"/>
                <a:gd name="T6" fmla="*/ 0 w 10"/>
                <a:gd name="T7" fmla="*/ 13 h 68"/>
                <a:gd name="T8" fmla="*/ 8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0"/>
                  </a:moveTo>
                  <a:lnTo>
                    <a:pt x="10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9" name="Freeform 555"/>
            <p:cNvSpPr>
              <a:spLocks/>
            </p:cNvSpPr>
            <p:nvPr/>
          </p:nvSpPr>
          <p:spPr bwMode="auto">
            <a:xfrm>
              <a:off x="14374004" y="-1429940"/>
              <a:ext cx="26988" cy="100013"/>
            </a:xfrm>
            <a:custGeom>
              <a:avLst/>
              <a:gdLst>
                <a:gd name="T0" fmla="*/ 15 w 17"/>
                <a:gd name="T1" fmla="*/ 0 h 63"/>
                <a:gd name="T2" fmla="*/ 17 w 17"/>
                <a:gd name="T3" fmla="*/ 55 h 63"/>
                <a:gd name="T4" fmla="*/ 2 w 17"/>
                <a:gd name="T5" fmla="*/ 63 h 63"/>
                <a:gd name="T6" fmla="*/ 0 w 17"/>
                <a:gd name="T7" fmla="*/ 8 h 63"/>
                <a:gd name="T8" fmla="*/ 15 w 1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3">
                  <a:moveTo>
                    <a:pt x="15" y="0"/>
                  </a:moveTo>
                  <a:lnTo>
                    <a:pt x="17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0" name="Freeform 556"/>
            <p:cNvSpPr>
              <a:spLocks/>
            </p:cNvSpPr>
            <p:nvPr/>
          </p:nvSpPr>
          <p:spPr bwMode="auto">
            <a:xfrm>
              <a:off x="15745604" y="-1469628"/>
              <a:ext cx="41275" cy="100013"/>
            </a:xfrm>
            <a:custGeom>
              <a:avLst/>
              <a:gdLst>
                <a:gd name="T0" fmla="*/ 24 w 26"/>
                <a:gd name="T1" fmla="*/ 0 h 63"/>
                <a:gd name="T2" fmla="*/ 26 w 26"/>
                <a:gd name="T3" fmla="*/ 55 h 63"/>
                <a:gd name="T4" fmla="*/ 1 w 26"/>
                <a:gd name="T5" fmla="*/ 63 h 63"/>
                <a:gd name="T6" fmla="*/ 0 w 26"/>
                <a:gd name="T7" fmla="*/ 8 h 63"/>
                <a:gd name="T8" fmla="*/ 24 w 2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3">
                  <a:moveTo>
                    <a:pt x="24" y="0"/>
                  </a:moveTo>
                  <a:lnTo>
                    <a:pt x="26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1" name="Freeform 557"/>
            <p:cNvSpPr>
              <a:spLocks/>
            </p:cNvSpPr>
            <p:nvPr/>
          </p:nvSpPr>
          <p:spPr bwMode="auto">
            <a:xfrm>
              <a:off x="15721791" y="-1456928"/>
              <a:ext cx="25400" cy="93663"/>
            </a:xfrm>
            <a:custGeom>
              <a:avLst/>
              <a:gdLst>
                <a:gd name="T0" fmla="*/ 15 w 16"/>
                <a:gd name="T1" fmla="*/ 0 h 59"/>
                <a:gd name="T2" fmla="*/ 16 w 16"/>
                <a:gd name="T3" fmla="*/ 55 h 59"/>
                <a:gd name="T4" fmla="*/ 1 w 16"/>
                <a:gd name="T5" fmla="*/ 59 h 59"/>
                <a:gd name="T6" fmla="*/ 0 w 16"/>
                <a:gd name="T7" fmla="*/ 4 h 59"/>
                <a:gd name="T8" fmla="*/ 15 w 1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9">
                  <a:moveTo>
                    <a:pt x="15" y="0"/>
                  </a:moveTo>
                  <a:lnTo>
                    <a:pt x="16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2" name="Freeform 558"/>
            <p:cNvSpPr>
              <a:spLocks/>
            </p:cNvSpPr>
            <p:nvPr/>
          </p:nvSpPr>
          <p:spPr bwMode="auto">
            <a:xfrm>
              <a:off x="14388291" y="-1414065"/>
              <a:ext cx="15875" cy="90488"/>
            </a:xfrm>
            <a:custGeom>
              <a:avLst/>
              <a:gdLst>
                <a:gd name="T0" fmla="*/ 8 w 10"/>
                <a:gd name="T1" fmla="*/ 2 h 57"/>
                <a:gd name="T2" fmla="*/ 10 w 10"/>
                <a:gd name="T3" fmla="*/ 57 h 57"/>
                <a:gd name="T4" fmla="*/ 1 w 10"/>
                <a:gd name="T5" fmla="*/ 55 h 57"/>
                <a:gd name="T6" fmla="*/ 0 w 10"/>
                <a:gd name="T7" fmla="*/ 0 h 57"/>
                <a:gd name="T8" fmla="*/ 8 w 10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7">
                  <a:moveTo>
                    <a:pt x="8" y="2"/>
                  </a:moveTo>
                  <a:lnTo>
                    <a:pt x="10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3" name="Freeform 559"/>
            <p:cNvSpPr>
              <a:spLocks/>
            </p:cNvSpPr>
            <p:nvPr/>
          </p:nvSpPr>
          <p:spPr bwMode="auto">
            <a:xfrm>
              <a:off x="12392804" y="-1360090"/>
              <a:ext cx="17463" cy="98425"/>
            </a:xfrm>
            <a:custGeom>
              <a:avLst/>
              <a:gdLst>
                <a:gd name="T0" fmla="*/ 9 w 11"/>
                <a:gd name="T1" fmla="*/ 0 h 62"/>
                <a:gd name="T2" fmla="*/ 11 w 11"/>
                <a:gd name="T3" fmla="*/ 55 h 62"/>
                <a:gd name="T4" fmla="*/ 1 w 11"/>
                <a:gd name="T5" fmla="*/ 62 h 62"/>
                <a:gd name="T6" fmla="*/ 0 w 11"/>
                <a:gd name="T7" fmla="*/ 7 h 62"/>
                <a:gd name="T8" fmla="*/ 9 w 1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2">
                  <a:moveTo>
                    <a:pt x="9" y="0"/>
                  </a:moveTo>
                  <a:lnTo>
                    <a:pt x="11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4" name="Freeform 560"/>
            <p:cNvSpPr>
              <a:spLocks/>
            </p:cNvSpPr>
            <p:nvPr/>
          </p:nvSpPr>
          <p:spPr bwMode="auto">
            <a:xfrm>
              <a:off x="15699566" y="-1450578"/>
              <a:ext cx="23813" cy="96838"/>
            </a:xfrm>
            <a:custGeom>
              <a:avLst/>
              <a:gdLst>
                <a:gd name="T0" fmla="*/ 14 w 15"/>
                <a:gd name="T1" fmla="*/ 0 h 61"/>
                <a:gd name="T2" fmla="*/ 15 w 15"/>
                <a:gd name="T3" fmla="*/ 55 h 61"/>
                <a:gd name="T4" fmla="*/ 1 w 15"/>
                <a:gd name="T5" fmla="*/ 61 h 61"/>
                <a:gd name="T6" fmla="*/ 0 w 15"/>
                <a:gd name="T7" fmla="*/ 6 h 61"/>
                <a:gd name="T8" fmla="*/ 14 w 1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1">
                  <a:moveTo>
                    <a:pt x="14" y="0"/>
                  </a:moveTo>
                  <a:lnTo>
                    <a:pt x="15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5" name="Freeform 561"/>
            <p:cNvSpPr>
              <a:spLocks/>
            </p:cNvSpPr>
            <p:nvPr/>
          </p:nvSpPr>
          <p:spPr bwMode="auto">
            <a:xfrm>
              <a:off x="14400991" y="-1410890"/>
              <a:ext cx="11113" cy="98425"/>
            </a:xfrm>
            <a:custGeom>
              <a:avLst/>
              <a:gdLst>
                <a:gd name="T0" fmla="*/ 5 w 7"/>
                <a:gd name="T1" fmla="*/ 7 h 62"/>
                <a:gd name="T2" fmla="*/ 7 w 7"/>
                <a:gd name="T3" fmla="*/ 62 h 62"/>
                <a:gd name="T4" fmla="*/ 2 w 7"/>
                <a:gd name="T5" fmla="*/ 55 h 62"/>
                <a:gd name="T6" fmla="*/ 0 w 7"/>
                <a:gd name="T7" fmla="*/ 0 h 62"/>
                <a:gd name="T8" fmla="*/ 5 w 7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2">
                  <a:moveTo>
                    <a:pt x="5" y="7"/>
                  </a:moveTo>
                  <a:lnTo>
                    <a:pt x="7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6" name="Freeform 562"/>
            <p:cNvSpPr>
              <a:spLocks/>
            </p:cNvSpPr>
            <p:nvPr/>
          </p:nvSpPr>
          <p:spPr bwMode="auto">
            <a:xfrm>
              <a:off x="13740591" y="-1396603"/>
              <a:ext cx="7938" cy="104775"/>
            </a:xfrm>
            <a:custGeom>
              <a:avLst/>
              <a:gdLst>
                <a:gd name="T0" fmla="*/ 4 w 5"/>
                <a:gd name="T1" fmla="*/ 11 h 66"/>
                <a:gd name="T2" fmla="*/ 5 w 5"/>
                <a:gd name="T3" fmla="*/ 66 h 66"/>
                <a:gd name="T4" fmla="*/ 1 w 5"/>
                <a:gd name="T5" fmla="*/ 55 h 66"/>
                <a:gd name="T6" fmla="*/ 0 w 5"/>
                <a:gd name="T7" fmla="*/ 0 h 66"/>
                <a:gd name="T8" fmla="*/ 4 w 5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6">
                  <a:moveTo>
                    <a:pt x="4" y="11"/>
                  </a:moveTo>
                  <a:lnTo>
                    <a:pt x="5" y="6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7" name="Freeform 563"/>
            <p:cNvSpPr>
              <a:spLocks/>
            </p:cNvSpPr>
            <p:nvPr/>
          </p:nvSpPr>
          <p:spPr bwMode="auto">
            <a:xfrm>
              <a:off x="15690041" y="-1441053"/>
              <a:ext cx="11113" cy="95250"/>
            </a:xfrm>
            <a:custGeom>
              <a:avLst/>
              <a:gdLst>
                <a:gd name="T0" fmla="*/ 6 w 7"/>
                <a:gd name="T1" fmla="*/ 0 h 60"/>
                <a:gd name="T2" fmla="*/ 7 w 7"/>
                <a:gd name="T3" fmla="*/ 55 h 60"/>
                <a:gd name="T4" fmla="*/ 1 w 7"/>
                <a:gd name="T5" fmla="*/ 60 h 60"/>
                <a:gd name="T6" fmla="*/ 0 w 7"/>
                <a:gd name="T7" fmla="*/ 4 h 60"/>
                <a:gd name="T8" fmla="*/ 6 w 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0">
                  <a:moveTo>
                    <a:pt x="6" y="0"/>
                  </a:moveTo>
                  <a:lnTo>
                    <a:pt x="7" y="55"/>
                  </a:lnTo>
                  <a:lnTo>
                    <a:pt x="1" y="6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8" name="Freeform 564"/>
            <p:cNvSpPr>
              <a:spLocks/>
            </p:cNvSpPr>
            <p:nvPr/>
          </p:nvSpPr>
          <p:spPr bwMode="auto">
            <a:xfrm>
              <a:off x="14361304" y="-1402953"/>
              <a:ext cx="36513" cy="96838"/>
            </a:xfrm>
            <a:custGeom>
              <a:avLst/>
              <a:gdLst>
                <a:gd name="T0" fmla="*/ 21 w 23"/>
                <a:gd name="T1" fmla="*/ 0 h 61"/>
                <a:gd name="T2" fmla="*/ 23 w 23"/>
                <a:gd name="T3" fmla="*/ 55 h 61"/>
                <a:gd name="T4" fmla="*/ 2 w 23"/>
                <a:gd name="T5" fmla="*/ 61 h 61"/>
                <a:gd name="T6" fmla="*/ 0 w 23"/>
                <a:gd name="T7" fmla="*/ 6 h 61"/>
                <a:gd name="T8" fmla="*/ 21 w 2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1">
                  <a:moveTo>
                    <a:pt x="21" y="0"/>
                  </a:moveTo>
                  <a:lnTo>
                    <a:pt x="23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9" name="Freeform 565"/>
            <p:cNvSpPr>
              <a:spLocks/>
            </p:cNvSpPr>
            <p:nvPr/>
          </p:nvSpPr>
          <p:spPr bwMode="auto">
            <a:xfrm>
              <a:off x="12372166" y="-1348978"/>
              <a:ext cx="22225" cy="106363"/>
            </a:xfrm>
            <a:custGeom>
              <a:avLst/>
              <a:gdLst>
                <a:gd name="T0" fmla="*/ 13 w 14"/>
                <a:gd name="T1" fmla="*/ 0 h 67"/>
                <a:gd name="T2" fmla="*/ 14 w 14"/>
                <a:gd name="T3" fmla="*/ 55 h 67"/>
                <a:gd name="T4" fmla="*/ 1 w 14"/>
                <a:gd name="T5" fmla="*/ 67 h 67"/>
                <a:gd name="T6" fmla="*/ 0 w 14"/>
                <a:gd name="T7" fmla="*/ 11 h 67"/>
                <a:gd name="T8" fmla="*/ 13 w 1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7">
                  <a:moveTo>
                    <a:pt x="13" y="0"/>
                  </a:moveTo>
                  <a:lnTo>
                    <a:pt x="14" y="55"/>
                  </a:lnTo>
                  <a:lnTo>
                    <a:pt x="1" y="67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0" name="Freeform 566"/>
            <p:cNvSpPr>
              <a:spLocks/>
            </p:cNvSpPr>
            <p:nvPr/>
          </p:nvSpPr>
          <p:spPr bwMode="auto">
            <a:xfrm>
              <a:off x="13805679" y="-1375965"/>
              <a:ext cx="7938" cy="96838"/>
            </a:xfrm>
            <a:custGeom>
              <a:avLst/>
              <a:gdLst>
                <a:gd name="T0" fmla="*/ 4 w 5"/>
                <a:gd name="T1" fmla="*/ 5 h 61"/>
                <a:gd name="T2" fmla="*/ 5 w 5"/>
                <a:gd name="T3" fmla="*/ 61 h 61"/>
                <a:gd name="T4" fmla="*/ 1 w 5"/>
                <a:gd name="T5" fmla="*/ 55 h 61"/>
                <a:gd name="T6" fmla="*/ 0 w 5"/>
                <a:gd name="T7" fmla="*/ 0 h 61"/>
                <a:gd name="T8" fmla="*/ 4 w 5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1">
                  <a:moveTo>
                    <a:pt x="4" y="5"/>
                  </a:moveTo>
                  <a:lnTo>
                    <a:pt x="5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1" name="Freeform 567"/>
            <p:cNvSpPr>
              <a:spLocks/>
            </p:cNvSpPr>
            <p:nvPr/>
          </p:nvSpPr>
          <p:spPr bwMode="auto">
            <a:xfrm>
              <a:off x="12353116" y="-1331515"/>
              <a:ext cx="20638" cy="98425"/>
            </a:xfrm>
            <a:custGeom>
              <a:avLst/>
              <a:gdLst>
                <a:gd name="T0" fmla="*/ 12 w 13"/>
                <a:gd name="T1" fmla="*/ 0 h 62"/>
                <a:gd name="T2" fmla="*/ 13 w 13"/>
                <a:gd name="T3" fmla="*/ 56 h 62"/>
                <a:gd name="T4" fmla="*/ 2 w 13"/>
                <a:gd name="T5" fmla="*/ 62 h 62"/>
                <a:gd name="T6" fmla="*/ 0 w 13"/>
                <a:gd name="T7" fmla="*/ 7 h 62"/>
                <a:gd name="T8" fmla="*/ 12 w 1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2">
                  <a:moveTo>
                    <a:pt x="12" y="0"/>
                  </a:moveTo>
                  <a:lnTo>
                    <a:pt x="13" y="56"/>
                  </a:lnTo>
                  <a:lnTo>
                    <a:pt x="2" y="62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2" name="Freeform 568"/>
            <p:cNvSpPr>
              <a:spLocks/>
            </p:cNvSpPr>
            <p:nvPr/>
          </p:nvSpPr>
          <p:spPr bwMode="auto">
            <a:xfrm>
              <a:off x="12051491" y="-1310878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3" name="Freeform 569"/>
            <p:cNvSpPr>
              <a:spLocks/>
            </p:cNvSpPr>
            <p:nvPr/>
          </p:nvSpPr>
          <p:spPr bwMode="auto">
            <a:xfrm>
              <a:off x="12046729" y="-1310878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4" name="Freeform 570"/>
            <p:cNvSpPr>
              <a:spLocks/>
            </p:cNvSpPr>
            <p:nvPr/>
          </p:nvSpPr>
          <p:spPr bwMode="auto">
            <a:xfrm>
              <a:off x="12041966" y="-1310878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5" name="Freeform 571"/>
            <p:cNvSpPr>
              <a:spLocks/>
            </p:cNvSpPr>
            <p:nvPr/>
          </p:nvSpPr>
          <p:spPr bwMode="auto">
            <a:xfrm>
              <a:off x="12035616" y="-1312465"/>
              <a:ext cx="9525" cy="88900"/>
            </a:xfrm>
            <a:custGeom>
              <a:avLst/>
              <a:gdLst>
                <a:gd name="T0" fmla="*/ 5 w 7"/>
                <a:gd name="T1" fmla="*/ 1 h 68"/>
                <a:gd name="T2" fmla="*/ 7 w 7"/>
                <a:gd name="T3" fmla="*/ 68 h 68"/>
                <a:gd name="T4" fmla="*/ 2 w 7"/>
                <a:gd name="T5" fmla="*/ 67 h 68"/>
                <a:gd name="T6" fmla="*/ 0 w 7"/>
                <a:gd name="T7" fmla="*/ 0 h 68"/>
                <a:gd name="T8" fmla="*/ 5 w 7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1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6" name="Freeform 572"/>
            <p:cNvSpPr>
              <a:spLocks/>
            </p:cNvSpPr>
            <p:nvPr/>
          </p:nvSpPr>
          <p:spPr bwMode="auto">
            <a:xfrm>
              <a:off x="12030854" y="-1314053"/>
              <a:ext cx="7938" cy="88900"/>
            </a:xfrm>
            <a:custGeom>
              <a:avLst/>
              <a:gdLst>
                <a:gd name="T0" fmla="*/ 5 w 7"/>
                <a:gd name="T1" fmla="*/ 1 h 68"/>
                <a:gd name="T2" fmla="*/ 7 w 7"/>
                <a:gd name="T3" fmla="*/ 68 h 68"/>
                <a:gd name="T4" fmla="*/ 2 w 7"/>
                <a:gd name="T5" fmla="*/ 67 h 68"/>
                <a:gd name="T6" fmla="*/ 0 w 7"/>
                <a:gd name="T7" fmla="*/ 0 h 68"/>
                <a:gd name="T8" fmla="*/ 5 w 7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1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5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7" name="Freeform 573"/>
            <p:cNvSpPr>
              <a:spLocks/>
            </p:cNvSpPr>
            <p:nvPr/>
          </p:nvSpPr>
          <p:spPr bwMode="auto">
            <a:xfrm>
              <a:off x="12002279" y="-1323578"/>
              <a:ext cx="30163" cy="96838"/>
            </a:xfrm>
            <a:custGeom>
              <a:avLst/>
              <a:gdLst>
                <a:gd name="T0" fmla="*/ 22 w 24"/>
                <a:gd name="T1" fmla="*/ 7 h 74"/>
                <a:gd name="T2" fmla="*/ 24 w 24"/>
                <a:gd name="T3" fmla="*/ 74 h 74"/>
                <a:gd name="T4" fmla="*/ 2 w 24"/>
                <a:gd name="T5" fmla="*/ 67 h 74"/>
                <a:gd name="T6" fmla="*/ 0 w 24"/>
                <a:gd name="T7" fmla="*/ 0 h 74"/>
                <a:gd name="T8" fmla="*/ 22 w 24"/>
                <a:gd name="T9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4">
                  <a:moveTo>
                    <a:pt x="22" y="7"/>
                  </a:moveTo>
                  <a:cubicBezTo>
                    <a:pt x="24" y="74"/>
                    <a:pt x="24" y="74"/>
                    <a:pt x="24" y="74"/>
                  </a:cubicBezTo>
                  <a:cubicBezTo>
                    <a:pt x="15" y="71"/>
                    <a:pt x="9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3" y="4"/>
                    <a:pt x="22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8" name="Freeform 574"/>
            <p:cNvSpPr>
              <a:spLocks/>
            </p:cNvSpPr>
            <p:nvPr/>
          </p:nvSpPr>
          <p:spPr bwMode="auto">
            <a:xfrm>
              <a:off x="11994341" y="-1325165"/>
              <a:ext cx="11113" cy="88900"/>
            </a:xfrm>
            <a:custGeom>
              <a:avLst/>
              <a:gdLst>
                <a:gd name="T0" fmla="*/ 7 w 9"/>
                <a:gd name="T1" fmla="*/ 2 h 69"/>
                <a:gd name="T2" fmla="*/ 9 w 9"/>
                <a:gd name="T3" fmla="*/ 69 h 69"/>
                <a:gd name="T4" fmla="*/ 7 w 9"/>
                <a:gd name="T5" fmla="*/ 68 h 69"/>
                <a:gd name="T6" fmla="*/ 2 w 9"/>
                <a:gd name="T7" fmla="*/ 67 h 69"/>
                <a:gd name="T8" fmla="*/ 0 w 9"/>
                <a:gd name="T9" fmla="*/ 0 h 69"/>
                <a:gd name="T10" fmla="*/ 5 w 9"/>
                <a:gd name="T11" fmla="*/ 1 h 69"/>
                <a:gd name="T12" fmla="*/ 7 w 9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9">
                  <a:moveTo>
                    <a:pt x="7" y="2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8" y="68"/>
                    <a:pt x="8" y="68"/>
                    <a:pt x="7" y="68"/>
                  </a:cubicBezTo>
                  <a:cubicBezTo>
                    <a:pt x="6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9" name="Freeform 575"/>
            <p:cNvSpPr>
              <a:spLocks/>
            </p:cNvSpPr>
            <p:nvPr/>
          </p:nvSpPr>
          <p:spPr bwMode="auto">
            <a:xfrm>
              <a:off x="11983229" y="-1329928"/>
              <a:ext cx="12700" cy="92075"/>
            </a:xfrm>
            <a:custGeom>
              <a:avLst/>
              <a:gdLst>
                <a:gd name="T0" fmla="*/ 9 w 11"/>
                <a:gd name="T1" fmla="*/ 3 h 70"/>
                <a:gd name="T2" fmla="*/ 11 w 11"/>
                <a:gd name="T3" fmla="*/ 70 h 70"/>
                <a:gd name="T4" fmla="*/ 2 w 11"/>
                <a:gd name="T5" fmla="*/ 67 h 70"/>
                <a:gd name="T6" fmla="*/ 0 w 11"/>
                <a:gd name="T7" fmla="*/ 0 h 70"/>
                <a:gd name="T8" fmla="*/ 9 w 11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0">
                  <a:moveTo>
                    <a:pt x="9" y="3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8" y="69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2"/>
                    <a:pt x="9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0" name="Freeform 576"/>
            <p:cNvSpPr>
              <a:spLocks/>
            </p:cNvSpPr>
            <p:nvPr/>
          </p:nvSpPr>
          <p:spPr bwMode="auto">
            <a:xfrm>
              <a:off x="11951479" y="-1350565"/>
              <a:ext cx="33338" cy="107950"/>
            </a:xfrm>
            <a:custGeom>
              <a:avLst/>
              <a:gdLst>
                <a:gd name="T0" fmla="*/ 25 w 27"/>
                <a:gd name="T1" fmla="*/ 16 h 83"/>
                <a:gd name="T2" fmla="*/ 27 w 27"/>
                <a:gd name="T3" fmla="*/ 83 h 83"/>
                <a:gd name="T4" fmla="*/ 11 w 27"/>
                <a:gd name="T5" fmla="*/ 74 h 83"/>
                <a:gd name="T6" fmla="*/ 2 w 27"/>
                <a:gd name="T7" fmla="*/ 68 h 83"/>
                <a:gd name="T8" fmla="*/ 0 w 27"/>
                <a:gd name="T9" fmla="*/ 0 h 83"/>
                <a:gd name="T10" fmla="*/ 9 w 27"/>
                <a:gd name="T11" fmla="*/ 7 h 83"/>
                <a:gd name="T12" fmla="*/ 25 w 27"/>
                <a:gd name="T13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3">
                  <a:moveTo>
                    <a:pt x="25" y="16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0" y="80"/>
                    <a:pt x="13" y="77"/>
                    <a:pt x="11" y="74"/>
                  </a:cubicBezTo>
                  <a:cubicBezTo>
                    <a:pt x="10" y="71"/>
                    <a:pt x="6" y="69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"/>
                    <a:pt x="8" y="4"/>
                    <a:pt x="9" y="7"/>
                  </a:cubicBezTo>
                  <a:cubicBezTo>
                    <a:pt x="11" y="10"/>
                    <a:pt x="18" y="13"/>
                    <a:pt x="25" y="1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1" name="Freeform 577"/>
            <p:cNvSpPr>
              <a:spLocks/>
            </p:cNvSpPr>
            <p:nvPr/>
          </p:nvSpPr>
          <p:spPr bwMode="auto">
            <a:xfrm>
              <a:off x="11948304" y="-1350565"/>
              <a:ext cx="6350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2" name="Freeform 578"/>
            <p:cNvSpPr>
              <a:spLocks/>
            </p:cNvSpPr>
            <p:nvPr/>
          </p:nvSpPr>
          <p:spPr bwMode="auto">
            <a:xfrm>
              <a:off x="11946716" y="-1352153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3" name="Freeform 579"/>
            <p:cNvSpPr>
              <a:spLocks/>
            </p:cNvSpPr>
            <p:nvPr/>
          </p:nvSpPr>
          <p:spPr bwMode="auto">
            <a:xfrm>
              <a:off x="11943541" y="-135215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4" name="Freeform 580"/>
            <p:cNvSpPr>
              <a:spLocks/>
            </p:cNvSpPr>
            <p:nvPr/>
          </p:nvSpPr>
          <p:spPr bwMode="auto">
            <a:xfrm>
              <a:off x="11941954" y="-1352153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5" name="Freeform 581"/>
            <p:cNvSpPr>
              <a:spLocks/>
            </p:cNvSpPr>
            <p:nvPr/>
          </p:nvSpPr>
          <p:spPr bwMode="auto">
            <a:xfrm>
              <a:off x="11941954" y="-135215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6" name="Freeform 582"/>
            <p:cNvSpPr>
              <a:spLocks/>
            </p:cNvSpPr>
            <p:nvPr/>
          </p:nvSpPr>
          <p:spPr bwMode="auto">
            <a:xfrm>
              <a:off x="11940366" y="-135215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7" name="Freeform 583"/>
            <p:cNvSpPr>
              <a:spLocks/>
            </p:cNvSpPr>
            <p:nvPr/>
          </p:nvSpPr>
          <p:spPr bwMode="auto">
            <a:xfrm>
              <a:off x="12086416" y="-1312465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8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8" name="Freeform 584"/>
            <p:cNvSpPr>
              <a:spLocks/>
            </p:cNvSpPr>
            <p:nvPr/>
          </p:nvSpPr>
          <p:spPr bwMode="auto">
            <a:xfrm>
              <a:off x="12083241" y="-1312465"/>
              <a:ext cx="6350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9" name="Freeform 585"/>
            <p:cNvSpPr>
              <a:spLocks/>
            </p:cNvSpPr>
            <p:nvPr/>
          </p:nvSpPr>
          <p:spPr bwMode="auto">
            <a:xfrm>
              <a:off x="12083241" y="-131246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0" name="Freeform 586"/>
            <p:cNvSpPr>
              <a:spLocks/>
            </p:cNvSpPr>
            <p:nvPr/>
          </p:nvSpPr>
          <p:spPr bwMode="auto">
            <a:xfrm>
              <a:off x="12081654" y="-131246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1" name="Freeform 587"/>
            <p:cNvSpPr>
              <a:spLocks/>
            </p:cNvSpPr>
            <p:nvPr/>
          </p:nvSpPr>
          <p:spPr bwMode="auto">
            <a:xfrm>
              <a:off x="12080066" y="-1314053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2" name="Freeform 588"/>
            <p:cNvSpPr>
              <a:spLocks/>
            </p:cNvSpPr>
            <p:nvPr/>
          </p:nvSpPr>
          <p:spPr bwMode="auto">
            <a:xfrm>
              <a:off x="12078479" y="-1314053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3" name="Freeform 589"/>
            <p:cNvSpPr>
              <a:spLocks/>
            </p:cNvSpPr>
            <p:nvPr/>
          </p:nvSpPr>
          <p:spPr bwMode="auto">
            <a:xfrm>
              <a:off x="12076891" y="-1314053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4" name="Freeform 590"/>
            <p:cNvSpPr>
              <a:spLocks/>
            </p:cNvSpPr>
            <p:nvPr/>
          </p:nvSpPr>
          <p:spPr bwMode="auto">
            <a:xfrm>
              <a:off x="12076891" y="-131405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5" name="Freeform 591"/>
            <p:cNvSpPr>
              <a:spLocks/>
            </p:cNvSpPr>
            <p:nvPr/>
          </p:nvSpPr>
          <p:spPr bwMode="auto">
            <a:xfrm>
              <a:off x="12073716" y="-1314053"/>
              <a:ext cx="4763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2 w 4"/>
                <a:gd name="T5" fmla="*/ 68 h 68"/>
                <a:gd name="T6" fmla="*/ 0 w 4"/>
                <a:gd name="T7" fmla="*/ 1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6" name="Freeform 592"/>
            <p:cNvSpPr>
              <a:spLocks/>
            </p:cNvSpPr>
            <p:nvPr/>
          </p:nvSpPr>
          <p:spPr bwMode="auto">
            <a:xfrm>
              <a:off x="12062604" y="-1312465"/>
              <a:ext cx="14288" cy="88900"/>
            </a:xfrm>
            <a:custGeom>
              <a:avLst/>
              <a:gdLst>
                <a:gd name="T0" fmla="*/ 9 w 11"/>
                <a:gd name="T1" fmla="*/ 0 h 68"/>
                <a:gd name="T2" fmla="*/ 11 w 11"/>
                <a:gd name="T3" fmla="*/ 67 h 68"/>
                <a:gd name="T4" fmla="*/ 2 w 11"/>
                <a:gd name="T5" fmla="*/ 68 h 68"/>
                <a:gd name="T6" fmla="*/ 0 w 11"/>
                <a:gd name="T7" fmla="*/ 1 h 68"/>
                <a:gd name="T8" fmla="*/ 9 w 1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8">
                  <a:moveTo>
                    <a:pt x="9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8" y="67"/>
                    <a:pt x="5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7" name="Freeform 593"/>
            <p:cNvSpPr>
              <a:spLocks/>
            </p:cNvSpPr>
            <p:nvPr/>
          </p:nvSpPr>
          <p:spPr bwMode="auto">
            <a:xfrm>
              <a:off x="12057841" y="-1310878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8" name="Freeform 594"/>
            <p:cNvSpPr>
              <a:spLocks/>
            </p:cNvSpPr>
            <p:nvPr/>
          </p:nvSpPr>
          <p:spPr bwMode="auto">
            <a:xfrm>
              <a:off x="12054666" y="-1310878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9" name="Freeform 595"/>
            <p:cNvSpPr>
              <a:spLocks/>
            </p:cNvSpPr>
            <p:nvPr/>
          </p:nvSpPr>
          <p:spPr bwMode="auto">
            <a:xfrm>
              <a:off x="13769166" y="-1375965"/>
              <a:ext cx="38100" cy="101600"/>
            </a:xfrm>
            <a:custGeom>
              <a:avLst/>
              <a:gdLst>
                <a:gd name="T0" fmla="*/ 23 w 24"/>
                <a:gd name="T1" fmla="*/ 0 h 64"/>
                <a:gd name="T2" fmla="*/ 24 w 24"/>
                <a:gd name="T3" fmla="*/ 55 h 64"/>
                <a:gd name="T4" fmla="*/ 1 w 24"/>
                <a:gd name="T5" fmla="*/ 64 h 64"/>
                <a:gd name="T6" fmla="*/ 0 w 24"/>
                <a:gd name="T7" fmla="*/ 9 h 64"/>
                <a:gd name="T8" fmla="*/ 23 w 2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4">
                  <a:moveTo>
                    <a:pt x="23" y="0"/>
                  </a:moveTo>
                  <a:lnTo>
                    <a:pt x="24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0" name="Freeform 596"/>
            <p:cNvSpPr>
              <a:spLocks/>
            </p:cNvSpPr>
            <p:nvPr/>
          </p:nvSpPr>
          <p:spPr bwMode="auto">
            <a:xfrm>
              <a:off x="15677341" y="-1434703"/>
              <a:ext cx="14288" cy="104775"/>
            </a:xfrm>
            <a:custGeom>
              <a:avLst/>
              <a:gdLst>
                <a:gd name="T0" fmla="*/ 8 w 9"/>
                <a:gd name="T1" fmla="*/ 0 h 66"/>
                <a:gd name="T2" fmla="*/ 9 w 9"/>
                <a:gd name="T3" fmla="*/ 56 h 66"/>
                <a:gd name="T4" fmla="*/ 2 w 9"/>
                <a:gd name="T5" fmla="*/ 66 h 66"/>
                <a:gd name="T6" fmla="*/ 0 w 9"/>
                <a:gd name="T7" fmla="*/ 11 h 66"/>
                <a:gd name="T8" fmla="*/ 8 w 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6">
                  <a:moveTo>
                    <a:pt x="8" y="0"/>
                  </a:moveTo>
                  <a:lnTo>
                    <a:pt x="9" y="56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1" name="Freeform 597"/>
            <p:cNvSpPr>
              <a:spLocks/>
            </p:cNvSpPr>
            <p:nvPr/>
          </p:nvSpPr>
          <p:spPr bwMode="auto">
            <a:xfrm>
              <a:off x="14354954" y="-1393428"/>
              <a:ext cx="9525" cy="104775"/>
            </a:xfrm>
            <a:custGeom>
              <a:avLst/>
              <a:gdLst>
                <a:gd name="T0" fmla="*/ 4 w 6"/>
                <a:gd name="T1" fmla="*/ 0 h 66"/>
                <a:gd name="T2" fmla="*/ 6 w 6"/>
                <a:gd name="T3" fmla="*/ 55 h 66"/>
                <a:gd name="T4" fmla="*/ 2 w 6"/>
                <a:gd name="T5" fmla="*/ 66 h 66"/>
                <a:gd name="T6" fmla="*/ 0 w 6"/>
                <a:gd name="T7" fmla="*/ 11 h 66"/>
                <a:gd name="T8" fmla="*/ 4 w 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6">
                  <a:moveTo>
                    <a:pt x="4" y="0"/>
                  </a:moveTo>
                  <a:lnTo>
                    <a:pt x="6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2" name="Freeform 598"/>
            <p:cNvSpPr>
              <a:spLocks/>
            </p:cNvSpPr>
            <p:nvPr/>
          </p:nvSpPr>
          <p:spPr bwMode="auto">
            <a:xfrm>
              <a:off x="13735829" y="-1379140"/>
              <a:ext cx="12700" cy="112713"/>
            </a:xfrm>
            <a:custGeom>
              <a:avLst/>
              <a:gdLst>
                <a:gd name="T0" fmla="*/ 7 w 8"/>
                <a:gd name="T1" fmla="*/ 0 h 71"/>
                <a:gd name="T2" fmla="*/ 8 w 8"/>
                <a:gd name="T3" fmla="*/ 55 h 71"/>
                <a:gd name="T4" fmla="*/ 1 w 8"/>
                <a:gd name="T5" fmla="*/ 71 h 71"/>
                <a:gd name="T6" fmla="*/ 0 w 8"/>
                <a:gd name="T7" fmla="*/ 16 h 71"/>
                <a:gd name="T8" fmla="*/ 7 w 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1">
                  <a:moveTo>
                    <a:pt x="7" y="0"/>
                  </a:moveTo>
                  <a:lnTo>
                    <a:pt x="8" y="55"/>
                  </a:lnTo>
                  <a:lnTo>
                    <a:pt x="1" y="71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3" name="Freeform 599"/>
            <p:cNvSpPr>
              <a:spLocks/>
            </p:cNvSpPr>
            <p:nvPr/>
          </p:nvSpPr>
          <p:spPr bwMode="auto">
            <a:xfrm>
              <a:off x="15672579" y="-1417240"/>
              <a:ext cx="7938" cy="92075"/>
            </a:xfrm>
            <a:custGeom>
              <a:avLst/>
              <a:gdLst>
                <a:gd name="T0" fmla="*/ 3 w 5"/>
                <a:gd name="T1" fmla="*/ 0 h 58"/>
                <a:gd name="T2" fmla="*/ 5 w 5"/>
                <a:gd name="T3" fmla="*/ 55 h 58"/>
                <a:gd name="T4" fmla="*/ 2 w 5"/>
                <a:gd name="T5" fmla="*/ 58 h 58"/>
                <a:gd name="T6" fmla="*/ 0 w 5"/>
                <a:gd name="T7" fmla="*/ 3 h 58"/>
                <a:gd name="T8" fmla="*/ 3 w 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8">
                  <a:moveTo>
                    <a:pt x="3" y="0"/>
                  </a:moveTo>
                  <a:lnTo>
                    <a:pt x="5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4" name="Freeform 600"/>
            <p:cNvSpPr>
              <a:spLocks/>
            </p:cNvSpPr>
            <p:nvPr/>
          </p:nvSpPr>
          <p:spPr bwMode="auto">
            <a:xfrm>
              <a:off x="12346766" y="-1320403"/>
              <a:ext cx="9525" cy="100013"/>
            </a:xfrm>
            <a:custGeom>
              <a:avLst/>
              <a:gdLst>
                <a:gd name="T0" fmla="*/ 4 w 6"/>
                <a:gd name="T1" fmla="*/ 0 h 63"/>
                <a:gd name="T2" fmla="*/ 6 w 6"/>
                <a:gd name="T3" fmla="*/ 55 h 63"/>
                <a:gd name="T4" fmla="*/ 1 w 6"/>
                <a:gd name="T5" fmla="*/ 63 h 63"/>
                <a:gd name="T6" fmla="*/ 0 w 6"/>
                <a:gd name="T7" fmla="*/ 7 h 63"/>
                <a:gd name="T8" fmla="*/ 4 w 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">
                  <a:moveTo>
                    <a:pt x="4" y="0"/>
                  </a:moveTo>
                  <a:lnTo>
                    <a:pt x="6" y="55"/>
                  </a:lnTo>
                  <a:lnTo>
                    <a:pt x="1" y="63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5" name="Freeform 601"/>
            <p:cNvSpPr>
              <a:spLocks/>
            </p:cNvSpPr>
            <p:nvPr/>
          </p:nvSpPr>
          <p:spPr bwMode="auto">
            <a:xfrm>
              <a:off x="13796154" y="-1369615"/>
              <a:ext cx="12700" cy="106363"/>
            </a:xfrm>
            <a:custGeom>
              <a:avLst/>
              <a:gdLst>
                <a:gd name="T0" fmla="*/ 7 w 8"/>
                <a:gd name="T1" fmla="*/ 0 h 67"/>
                <a:gd name="T2" fmla="*/ 8 w 8"/>
                <a:gd name="T3" fmla="*/ 55 h 67"/>
                <a:gd name="T4" fmla="*/ 2 w 8"/>
                <a:gd name="T5" fmla="*/ 67 h 67"/>
                <a:gd name="T6" fmla="*/ 0 w 8"/>
                <a:gd name="T7" fmla="*/ 12 h 67"/>
                <a:gd name="T8" fmla="*/ 7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7" y="0"/>
                  </a:moveTo>
                  <a:lnTo>
                    <a:pt x="8" y="55"/>
                  </a:lnTo>
                  <a:lnTo>
                    <a:pt x="2" y="67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6" name="Freeform 602"/>
            <p:cNvSpPr>
              <a:spLocks/>
            </p:cNvSpPr>
            <p:nvPr/>
          </p:nvSpPr>
          <p:spPr bwMode="auto">
            <a:xfrm>
              <a:off x="15648766" y="-1412478"/>
              <a:ext cx="26988" cy="96838"/>
            </a:xfrm>
            <a:custGeom>
              <a:avLst/>
              <a:gdLst>
                <a:gd name="T0" fmla="*/ 15 w 17"/>
                <a:gd name="T1" fmla="*/ 0 h 61"/>
                <a:gd name="T2" fmla="*/ 17 w 17"/>
                <a:gd name="T3" fmla="*/ 55 h 61"/>
                <a:gd name="T4" fmla="*/ 2 w 17"/>
                <a:gd name="T5" fmla="*/ 61 h 61"/>
                <a:gd name="T6" fmla="*/ 0 w 17"/>
                <a:gd name="T7" fmla="*/ 5 h 61"/>
                <a:gd name="T8" fmla="*/ 15 w 1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1">
                  <a:moveTo>
                    <a:pt x="15" y="0"/>
                  </a:moveTo>
                  <a:lnTo>
                    <a:pt x="17" y="55"/>
                  </a:lnTo>
                  <a:lnTo>
                    <a:pt x="2" y="61"/>
                  </a:lnTo>
                  <a:lnTo>
                    <a:pt x="0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7" name="Freeform 603"/>
            <p:cNvSpPr>
              <a:spLocks/>
            </p:cNvSpPr>
            <p:nvPr/>
          </p:nvSpPr>
          <p:spPr bwMode="auto">
            <a:xfrm>
              <a:off x="14369241" y="-1372790"/>
              <a:ext cx="7938" cy="96838"/>
            </a:xfrm>
            <a:custGeom>
              <a:avLst/>
              <a:gdLst>
                <a:gd name="T0" fmla="*/ 3 w 5"/>
                <a:gd name="T1" fmla="*/ 6 h 61"/>
                <a:gd name="T2" fmla="*/ 5 w 5"/>
                <a:gd name="T3" fmla="*/ 61 h 61"/>
                <a:gd name="T4" fmla="*/ 1 w 5"/>
                <a:gd name="T5" fmla="*/ 55 h 61"/>
                <a:gd name="T6" fmla="*/ 0 w 5"/>
                <a:gd name="T7" fmla="*/ 0 h 61"/>
                <a:gd name="T8" fmla="*/ 3 w 5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1">
                  <a:moveTo>
                    <a:pt x="3" y="6"/>
                  </a:moveTo>
                  <a:lnTo>
                    <a:pt x="5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8" name="Freeform 604"/>
            <p:cNvSpPr>
              <a:spLocks/>
            </p:cNvSpPr>
            <p:nvPr/>
          </p:nvSpPr>
          <p:spPr bwMode="auto">
            <a:xfrm>
              <a:off x="13739004" y="-1352153"/>
              <a:ext cx="20638" cy="101600"/>
            </a:xfrm>
            <a:custGeom>
              <a:avLst/>
              <a:gdLst>
                <a:gd name="T0" fmla="*/ 11 w 13"/>
                <a:gd name="T1" fmla="*/ 9 h 64"/>
                <a:gd name="T2" fmla="*/ 13 w 13"/>
                <a:gd name="T3" fmla="*/ 64 h 64"/>
                <a:gd name="T4" fmla="*/ 2 w 13"/>
                <a:gd name="T5" fmla="*/ 55 h 64"/>
                <a:gd name="T6" fmla="*/ 0 w 13"/>
                <a:gd name="T7" fmla="*/ 0 h 64"/>
                <a:gd name="T8" fmla="*/ 11 w 13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4">
                  <a:moveTo>
                    <a:pt x="11" y="9"/>
                  </a:moveTo>
                  <a:lnTo>
                    <a:pt x="13" y="64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9" name="Freeform 605"/>
            <p:cNvSpPr>
              <a:spLocks/>
            </p:cNvSpPr>
            <p:nvPr/>
          </p:nvSpPr>
          <p:spPr bwMode="auto">
            <a:xfrm>
              <a:off x="13756466" y="-1361678"/>
              <a:ext cx="14288" cy="111125"/>
            </a:xfrm>
            <a:custGeom>
              <a:avLst/>
              <a:gdLst>
                <a:gd name="T0" fmla="*/ 8 w 9"/>
                <a:gd name="T1" fmla="*/ 0 h 70"/>
                <a:gd name="T2" fmla="*/ 9 w 9"/>
                <a:gd name="T3" fmla="*/ 55 h 70"/>
                <a:gd name="T4" fmla="*/ 2 w 9"/>
                <a:gd name="T5" fmla="*/ 70 h 70"/>
                <a:gd name="T6" fmla="*/ 0 w 9"/>
                <a:gd name="T7" fmla="*/ 15 h 70"/>
                <a:gd name="T8" fmla="*/ 8 w 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0">
                  <a:moveTo>
                    <a:pt x="8" y="0"/>
                  </a:moveTo>
                  <a:lnTo>
                    <a:pt x="9" y="55"/>
                  </a:lnTo>
                  <a:lnTo>
                    <a:pt x="2" y="70"/>
                  </a:lnTo>
                  <a:lnTo>
                    <a:pt x="0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0" name="Freeform 607"/>
            <p:cNvSpPr>
              <a:spLocks/>
            </p:cNvSpPr>
            <p:nvPr/>
          </p:nvSpPr>
          <p:spPr bwMode="auto">
            <a:xfrm>
              <a:off x="12342003" y="-1309291"/>
              <a:ext cx="6350" cy="103188"/>
            </a:xfrm>
            <a:custGeom>
              <a:avLst/>
              <a:gdLst>
                <a:gd name="T0" fmla="*/ 3 w 4"/>
                <a:gd name="T1" fmla="*/ 0 h 65"/>
                <a:gd name="T2" fmla="*/ 4 w 4"/>
                <a:gd name="T3" fmla="*/ 56 h 65"/>
                <a:gd name="T4" fmla="*/ 1 w 4"/>
                <a:gd name="T5" fmla="*/ 65 h 65"/>
                <a:gd name="T6" fmla="*/ 0 w 4"/>
                <a:gd name="T7" fmla="*/ 9 h 65"/>
                <a:gd name="T8" fmla="*/ 3 w 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5">
                  <a:moveTo>
                    <a:pt x="3" y="0"/>
                  </a:moveTo>
                  <a:lnTo>
                    <a:pt x="4" y="56"/>
                  </a:lnTo>
                  <a:lnTo>
                    <a:pt x="1" y="65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1" name="Freeform 608"/>
            <p:cNvSpPr>
              <a:spLocks/>
            </p:cNvSpPr>
            <p:nvPr/>
          </p:nvSpPr>
          <p:spPr bwMode="auto">
            <a:xfrm>
              <a:off x="15640828" y="-1404541"/>
              <a:ext cx="11113" cy="98425"/>
            </a:xfrm>
            <a:custGeom>
              <a:avLst/>
              <a:gdLst>
                <a:gd name="T0" fmla="*/ 5 w 7"/>
                <a:gd name="T1" fmla="*/ 0 h 62"/>
                <a:gd name="T2" fmla="*/ 7 w 7"/>
                <a:gd name="T3" fmla="*/ 56 h 62"/>
                <a:gd name="T4" fmla="*/ 1 w 7"/>
                <a:gd name="T5" fmla="*/ 62 h 62"/>
                <a:gd name="T6" fmla="*/ 0 w 7"/>
                <a:gd name="T7" fmla="*/ 7 h 62"/>
                <a:gd name="T8" fmla="*/ 5 w 7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2">
                  <a:moveTo>
                    <a:pt x="5" y="0"/>
                  </a:moveTo>
                  <a:lnTo>
                    <a:pt x="7" y="56"/>
                  </a:lnTo>
                  <a:lnTo>
                    <a:pt x="1" y="62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2" name="Freeform 609"/>
            <p:cNvSpPr>
              <a:spLocks/>
            </p:cNvSpPr>
            <p:nvPr/>
          </p:nvSpPr>
          <p:spPr bwMode="auto">
            <a:xfrm>
              <a:off x="14374003" y="-1363266"/>
              <a:ext cx="19050" cy="98425"/>
            </a:xfrm>
            <a:custGeom>
              <a:avLst/>
              <a:gdLst>
                <a:gd name="T0" fmla="*/ 10 w 12"/>
                <a:gd name="T1" fmla="*/ 7 h 62"/>
                <a:gd name="T2" fmla="*/ 12 w 12"/>
                <a:gd name="T3" fmla="*/ 62 h 62"/>
                <a:gd name="T4" fmla="*/ 2 w 12"/>
                <a:gd name="T5" fmla="*/ 55 h 62"/>
                <a:gd name="T6" fmla="*/ 0 w 12"/>
                <a:gd name="T7" fmla="*/ 0 h 62"/>
                <a:gd name="T8" fmla="*/ 10 w 12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2">
                  <a:moveTo>
                    <a:pt x="10" y="7"/>
                  </a:moveTo>
                  <a:lnTo>
                    <a:pt x="12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3" name="Freeform 610"/>
            <p:cNvSpPr>
              <a:spLocks/>
            </p:cNvSpPr>
            <p:nvPr/>
          </p:nvSpPr>
          <p:spPr bwMode="auto">
            <a:xfrm>
              <a:off x="13959666" y="-1350566"/>
              <a:ext cx="31750" cy="100013"/>
            </a:xfrm>
            <a:custGeom>
              <a:avLst/>
              <a:gdLst>
                <a:gd name="T0" fmla="*/ 18 w 20"/>
                <a:gd name="T1" fmla="*/ 8 h 63"/>
                <a:gd name="T2" fmla="*/ 20 w 20"/>
                <a:gd name="T3" fmla="*/ 63 h 63"/>
                <a:gd name="T4" fmla="*/ 1 w 20"/>
                <a:gd name="T5" fmla="*/ 55 h 63"/>
                <a:gd name="T6" fmla="*/ 0 w 20"/>
                <a:gd name="T7" fmla="*/ 0 h 63"/>
                <a:gd name="T8" fmla="*/ 18 w 20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3">
                  <a:moveTo>
                    <a:pt x="18" y="8"/>
                  </a:moveTo>
                  <a:lnTo>
                    <a:pt x="20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4" name="Freeform 611"/>
            <p:cNvSpPr>
              <a:spLocks/>
            </p:cNvSpPr>
            <p:nvPr/>
          </p:nvSpPr>
          <p:spPr bwMode="auto">
            <a:xfrm>
              <a:off x="12318191" y="-1295003"/>
              <a:ext cx="25400" cy="96838"/>
            </a:xfrm>
            <a:custGeom>
              <a:avLst/>
              <a:gdLst>
                <a:gd name="T0" fmla="*/ 15 w 16"/>
                <a:gd name="T1" fmla="*/ 0 h 61"/>
                <a:gd name="T2" fmla="*/ 16 w 16"/>
                <a:gd name="T3" fmla="*/ 56 h 61"/>
                <a:gd name="T4" fmla="*/ 0 w 16"/>
                <a:gd name="T5" fmla="*/ 61 h 61"/>
                <a:gd name="T6" fmla="*/ 0 w 16"/>
                <a:gd name="T7" fmla="*/ 5 h 61"/>
                <a:gd name="T8" fmla="*/ 15 w 1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1">
                  <a:moveTo>
                    <a:pt x="15" y="0"/>
                  </a:moveTo>
                  <a:lnTo>
                    <a:pt x="16" y="56"/>
                  </a:lnTo>
                  <a:lnTo>
                    <a:pt x="0" y="61"/>
                  </a:lnTo>
                  <a:lnTo>
                    <a:pt x="0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5" name="Freeform 612"/>
            <p:cNvSpPr>
              <a:spLocks/>
            </p:cNvSpPr>
            <p:nvPr/>
          </p:nvSpPr>
          <p:spPr bwMode="auto">
            <a:xfrm>
              <a:off x="13943791" y="-1350566"/>
              <a:ext cx="17463" cy="103188"/>
            </a:xfrm>
            <a:custGeom>
              <a:avLst/>
              <a:gdLst>
                <a:gd name="T0" fmla="*/ 10 w 11"/>
                <a:gd name="T1" fmla="*/ 0 h 65"/>
                <a:gd name="T2" fmla="*/ 11 w 11"/>
                <a:gd name="T3" fmla="*/ 55 h 65"/>
                <a:gd name="T4" fmla="*/ 2 w 11"/>
                <a:gd name="T5" fmla="*/ 65 h 65"/>
                <a:gd name="T6" fmla="*/ 0 w 11"/>
                <a:gd name="T7" fmla="*/ 10 h 65"/>
                <a:gd name="T8" fmla="*/ 10 w 1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5">
                  <a:moveTo>
                    <a:pt x="10" y="0"/>
                  </a:moveTo>
                  <a:lnTo>
                    <a:pt x="11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6" name="Freeform 613"/>
            <p:cNvSpPr>
              <a:spLocks/>
            </p:cNvSpPr>
            <p:nvPr/>
          </p:nvSpPr>
          <p:spPr bwMode="auto">
            <a:xfrm>
              <a:off x="12219766" y="-1287066"/>
              <a:ext cx="6350" cy="88900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7" name="Freeform 614"/>
            <p:cNvSpPr>
              <a:spLocks/>
            </p:cNvSpPr>
            <p:nvPr/>
          </p:nvSpPr>
          <p:spPr bwMode="auto">
            <a:xfrm>
              <a:off x="12211828" y="-1287066"/>
              <a:ext cx="11113" cy="88900"/>
            </a:xfrm>
            <a:custGeom>
              <a:avLst/>
              <a:gdLst>
                <a:gd name="T0" fmla="*/ 7 w 9"/>
                <a:gd name="T1" fmla="*/ 0 h 67"/>
                <a:gd name="T2" fmla="*/ 9 w 9"/>
                <a:gd name="T3" fmla="*/ 67 h 67"/>
                <a:gd name="T4" fmla="*/ 2 w 9"/>
                <a:gd name="T5" fmla="*/ 67 h 67"/>
                <a:gd name="T6" fmla="*/ 0 w 9"/>
                <a:gd name="T7" fmla="*/ 0 h 67"/>
                <a:gd name="T8" fmla="*/ 7 w 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7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7" y="67"/>
                    <a:pt x="5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8" name="Freeform 615"/>
            <p:cNvSpPr>
              <a:spLocks/>
            </p:cNvSpPr>
            <p:nvPr/>
          </p:nvSpPr>
          <p:spPr bwMode="auto">
            <a:xfrm>
              <a:off x="12195953" y="-1287066"/>
              <a:ext cx="17463" cy="88900"/>
            </a:xfrm>
            <a:custGeom>
              <a:avLst/>
              <a:gdLst>
                <a:gd name="T0" fmla="*/ 12 w 14"/>
                <a:gd name="T1" fmla="*/ 0 h 68"/>
                <a:gd name="T2" fmla="*/ 14 w 14"/>
                <a:gd name="T3" fmla="*/ 67 h 68"/>
                <a:gd name="T4" fmla="*/ 2 w 14"/>
                <a:gd name="T5" fmla="*/ 68 h 68"/>
                <a:gd name="T6" fmla="*/ 0 w 14"/>
                <a:gd name="T7" fmla="*/ 1 h 68"/>
                <a:gd name="T8" fmla="*/ 12 w 1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8">
                  <a:moveTo>
                    <a:pt x="12" y="0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10" y="67"/>
                    <a:pt x="6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8" y="0"/>
                    <a:pt x="1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9" name="Freeform 616"/>
            <p:cNvSpPr>
              <a:spLocks/>
            </p:cNvSpPr>
            <p:nvPr/>
          </p:nvSpPr>
          <p:spPr bwMode="auto">
            <a:xfrm>
              <a:off x="12175316" y="-1285478"/>
              <a:ext cx="23813" cy="90488"/>
            </a:xfrm>
            <a:custGeom>
              <a:avLst/>
              <a:gdLst>
                <a:gd name="T0" fmla="*/ 17 w 19"/>
                <a:gd name="T1" fmla="*/ 0 h 69"/>
                <a:gd name="T2" fmla="*/ 19 w 19"/>
                <a:gd name="T3" fmla="*/ 67 h 69"/>
                <a:gd name="T4" fmla="*/ 2 w 19"/>
                <a:gd name="T5" fmla="*/ 69 h 69"/>
                <a:gd name="T6" fmla="*/ 0 w 19"/>
                <a:gd name="T7" fmla="*/ 2 h 69"/>
                <a:gd name="T8" fmla="*/ 17 w 1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9">
                  <a:moveTo>
                    <a:pt x="17" y="0"/>
                  </a:moveTo>
                  <a:cubicBezTo>
                    <a:pt x="19" y="67"/>
                    <a:pt x="19" y="67"/>
                    <a:pt x="19" y="67"/>
                  </a:cubicBezTo>
                  <a:cubicBezTo>
                    <a:pt x="13" y="68"/>
                    <a:pt x="7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2"/>
                    <a:pt x="11" y="1"/>
                    <a:pt x="1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0" name="Freeform 617"/>
            <p:cNvSpPr>
              <a:spLocks/>
            </p:cNvSpPr>
            <p:nvPr/>
          </p:nvSpPr>
          <p:spPr bwMode="auto">
            <a:xfrm>
              <a:off x="12170553" y="-1282303"/>
              <a:ext cx="6350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1" name="Freeform 618"/>
            <p:cNvSpPr>
              <a:spLocks/>
            </p:cNvSpPr>
            <p:nvPr/>
          </p:nvSpPr>
          <p:spPr bwMode="auto">
            <a:xfrm>
              <a:off x="12164203" y="-1280716"/>
              <a:ext cx="7938" cy="87313"/>
            </a:xfrm>
            <a:custGeom>
              <a:avLst/>
              <a:gdLst>
                <a:gd name="T0" fmla="*/ 5 w 7"/>
                <a:gd name="T1" fmla="*/ 0 h 67"/>
                <a:gd name="T2" fmla="*/ 7 w 7"/>
                <a:gd name="T3" fmla="*/ 67 h 67"/>
                <a:gd name="T4" fmla="*/ 2 w 7"/>
                <a:gd name="T5" fmla="*/ 67 h 67"/>
                <a:gd name="T6" fmla="*/ 0 w 7"/>
                <a:gd name="T7" fmla="*/ 0 h 67"/>
                <a:gd name="T8" fmla="*/ 5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2" name="Freeform 619"/>
            <p:cNvSpPr>
              <a:spLocks/>
            </p:cNvSpPr>
            <p:nvPr/>
          </p:nvSpPr>
          <p:spPr bwMode="auto">
            <a:xfrm>
              <a:off x="12154678" y="-1282303"/>
              <a:ext cx="11113" cy="88900"/>
            </a:xfrm>
            <a:custGeom>
              <a:avLst/>
              <a:gdLst>
                <a:gd name="T0" fmla="*/ 8 w 10"/>
                <a:gd name="T1" fmla="*/ 1 h 68"/>
                <a:gd name="T2" fmla="*/ 10 w 10"/>
                <a:gd name="T3" fmla="*/ 68 h 68"/>
                <a:gd name="T4" fmla="*/ 2 w 10"/>
                <a:gd name="T5" fmla="*/ 67 h 68"/>
                <a:gd name="T6" fmla="*/ 0 w 10"/>
                <a:gd name="T7" fmla="*/ 0 h 68"/>
                <a:gd name="T8" fmla="*/ 8 w 10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1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8" y="68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1"/>
                    <a:pt x="8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3" name="Freeform 620"/>
            <p:cNvSpPr>
              <a:spLocks/>
            </p:cNvSpPr>
            <p:nvPr/>
          </p:nvSpPr>
          <p:spPr bwMode="auto">
            <a:xfrm>
              <a:off x="12143566" y="-1283891"/>
              <a:ext cx="12700" cy="88900"/>
            </a:xfrm>
            <a:custGeom>
              <a:avLst/>
              <a:gdLst>
                <a:gd name="T0" fmla="*/ 8 w 10"/>
                <a:gd name="T1" fmla="*/ 1 h 68"/>
                <a:gd name="T2" fmla="*/ 10 w 10"/>
                <a:gd name="T3" fmla="*/ 68 h 68"/>
                <a:gd name="T4" fmla="*/ 2 w 10"/>
                <a:gd name="T5" fmla="*/ 67 h 68"/>
                <a:gd name="T6" fmla="*/ 0 w 10"/>
                <a:gd name="T7" fmla="*/ 0 h 68"/>
                <a:gd name="T8" fmla="*/ 8 w 10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1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8" y="68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8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4" name="Freeform 621"/>
            <p:cNvSpPr>
              <a:spLocks/>
            </p:cNvSpPr>
            <p:nvPr/>
          </p:nvSpPr>
          <p:spPr bwMode="auto">
            <a:xfrm>
              <a:off x="12135628" y="-1285478"/>
              <a:ext cx="11113" cy="88900"/>
            </a:xfrm>
            <a:custGeom>
              <a:avLst/>
              <a:gdLst>
                <a:gd name="T0" fmla="*/ 7 w 9"/>
                <a:gd name="T1" fmla="*/ 1 h 68"/>
                <a:gd name="T2" fmla="*/ 9 w 9"/>
                <a:gd name="T3" fmla="*/ 68 h 68"/>
                <a:gd name="T4" fmla="*/ 2 w 9"/>
                <a:gd name="T5" fmla="*/ 67 h 68"/>
                <a:gd name="T6" fmla="*/ 0 w 9"/>
                <a:gd name="T7" fmla="*/ 0 h 68"/>
                <a:gd name="T8" fmla="*/ 7 w 9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8">
                  <a:moveTo>
                    <a:pt x="7" y="1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7" y="68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5" name="Freeform 622"/>
            <p:cNvSpPr>
              <a:spLocks/>
            </p:cNvSpPr>
            <p:nvPr/>
          </p:nvSpPr>
          <p:spPr bwMode="auto">
            <a:xfrm>
              <a:off x="12129278" y="-1287066"/>
              <a:ext cx="7938" cy="88900"/>
            </a:xfrm>
            <a:custGeom>
              <a:avLst/>
              <a:gdLst>
                <a:gd name="T0" fmla="*/ 5 w 7"/>
                <a:gd name="T1" fmla="*/ 1 h 68"/>
                <a:gd name="T2" fmla="*/ 7 w 7"/>
                <a:gd name="T3" fmla="*/ 68 h 68"/>
                <a:gd name="T4" fmla="*/ 2 w 7"/>
                <a:gd name="T5" fmla="*/ 67 h 68"/>
                <a:gd name="T6" fmla="*/ 0 w 7"/>
                <a:gd name="T7" fmla="*/ 0 h 68"/>
                <a:gd name="T8" fmla="*/ 5 w 7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1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5" y="68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6" name="Freeform 623"/>
            <p:cNvSpPr>
              <a:spLocks/>
            </p:cNvSpPr>
            <p:nvPr/>
          </p:nvSpPr>
          <p:spPr bwMode="auto">
            <a:xfrm>
              <a:off x="12124516" y="-1287066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7" name="Freeform 624"/>
            <p:cNvSpPr>
              <a:spLocks/>
            </p:cNvSpPr>
            <p:nvPr/>
          </p:nvSpPr>
          <p:spPr bwMode="auto">
            <a:xfrm>
              <a:off x="12088003" y="-1310878"/>
              <a:ext cx="39688" cy="111125"/>
            </a:xfrm>
            <a:custGeom>
              <a:avLst/>
              <a:gdLst>
                <a:gd name="T0" fmla="*/ 30 w 32"/>
                <a:gd name="T1" fmla="*/ 18 h 85"/>
                <a:gd name="T2" fmla="*/ 32 w 32"/>
                <a:gd name="T3" fmla="*/ 85 h 85"/>
                <a:gd name="T4" fmla="*/ 29 w 32"/>
                <a:gd name="T5" fmla="*/ 83 h 85"/>
                <a:gd name="T6" fmla="*/ 2 w 32"/>
                <a:gd name="T7" fmla="*/ 67 h 85"/>
                <a:gd name="T8" fmla="*/ 0 w 32"/>
                <a:gd name="T9" fmla="*/ 0 h 85"/>
                <a:gd name="T10" fmla="*/ 27 w 32"/>
                <a:gd name="T11" fmla="*/ 16 h 85"/>
                <a:gd name="T12" fmla="*/ 30 w 32"/>
                <a:gd name="T13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5">
                  <a:moveTo>
                    <a:pt x="30" y="18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29" y="84"/>
                    <a:pt x="29" y="83"/>
                  </a:cubicBezTo>
                  <a:cubicBezTo>
                    <a:pt x="27" y="79"/>
                    <a:pt x="6" y="74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25" y="12"/>
                    <a:pt x="27" y="16"/>
                  </a:cubicBezTo>
                  <a:cubicBezTo>
                    <a:pt x="27" y="17"/>
                    <a:pt x="29" y="17"/>
                    <a:pt x="30" y="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8" name="Freeform 625"/>
            <p:cNvSpPr>
              <a:spLocks/>
            </p:cNvSpPr>
            <p:nvPr/>
          </p:nvSpPr>
          <p:spPr bwMode="auto">
            <a:xfrm>
              <a:off x="13792978" y="-1350566"/>
              <a:ext cx="6350" cy="109538"/>
            </a:xfrm>
            <a:custGeom>
              <a:avLst/>
              <a:gdLst>
                <a:gd name="T0" fmla="*/ 2 w 4"/>
                <a:gd name="T1" fmla="*/ 0 h 69"/>
                <a:gd name="T2" fmla="*/ 4 w 4"/>
                <a:gd name="T3" fmla="*/ 55 h 69"/>
                <a:gd name="T4" fmla="*/ 1 w 4"/>
                <a:gd name="T5" fmla="*/ 69 h 69"/>
                <a:gd name="T6" fmla="*/ 0 w 4"/>
                <a:gd name="T7" fmla="*/ 14 h 69"/>
                <a:gd name="T8" fmla="*/ 2 w 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">
                  <a:moveTo>
                    <a:pt x="2" y="0"/>
                  </a:moveTo>
                  <a:lnTo>
                    <a:pt x="4" y="55"/>
                  </a:lnTo>
                  <a:lnTo>
                    <a:pt x="1" y="69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9" name="Freeform 626"/>
            <p:cNvSpPr>
              <a:spLocks/>
            </p:cNvSpPr>
            <p:nvPr/>
          </p:nvSpPr>
          <p:spPr bwMode="auto">
            <a:xfrm>
              <a:off x="14375591" y="-1355328"/>
              <a:ext cx="3175" cy="98425"/>
            </a:xfrm>
            <a:custGeom>
              <a:avLst/>
              <a:gdLst>
                <a:gd name="T0" fmla="*/ 1 w 2"/>
                <a:gd name="T1" fmla="*/ 0 h 62"/>
                <a:gd name="T2" fmla="*/ 2 w 2"/>
                <a:gd name="T3" fmla="*/ 56 h 62"/>
                <a:gd name="T4" fmla="*/ 1 w 2"/>
                <a:gd name="T5" fmla="*/ 62 h 62"/>
                <a:gd name="T6" fmla="*/ 0 w 2"/>
                <a:gd name="T7" fmla="*/ 7 h 62"/>
                <a:gd name="T8" fmla="*/ 1 w 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2">
                  <a:moveTo>
                    <a:pt x="1" y="0"/>
                  </a:moveTo>
                  <a:lnTo>
                    <a:pt x="2" y="56"/>
                  </a:lnTo>
                  <a:lnTo>
                    <a:pt x="1" y="62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0" name="Freeform 627"/>
            <p:cNvSpPr>
              <a:spLocks/>
            </p:cNvSpPr>
            <p:nvPr/>
          </p:nvSpPr>
          <p:spPr bwMode="auto">
            <a:xfrm>
              <a:off x="12294378" y="-1287066"/>
              <a:ext cx="23813" cy="100013"/>
            </a:xfrm>
            <a:custGeom>
              <a:avLst/>
              <a:gdLst>
                <a:gd name="T0" fmla="*/ 15 w 15"/>
                <a:gd name="T1" fmla="*/ 0 h 63"/>
                <a:gd name="T2" fmla="*/ 15 w 15"/>
                <a:gd name="T3" fmla="*/ 56 h 63"/>
                <a:gd name="T4" fmla="*/ 2 w 15"/>
                <a:gd name="T5" fmla="*/ 63 h 63"/>
                <a:gd name="T6" fmla="*/ 0 w 15"/>
                <a:gd name="T7" fmla="*/ 8 h 63"/>
                <a:gd name="T8" fmla="*/ 15 w 1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15" y="0"/>
                  </a:moveTo>
                  <a:lnTo>
                    <a:pt x="15" y="56"/>
                  </a:lnTo>
                  <a:lnTo>
                    <a:pt x="2" y="63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1" name="Freeform 628"/>
            <p:cNvSpPr>
              <a:spLocks/>
            </p:cNvSpPr>
            <p:nvPr/>
          </p:nvSpPr>
          <p:spPr bwMode="auto">
            <a:xfrm>
              <a:off x="12259453" y="-1275953"/>
              <a:ext cx="9525" cy="90488"/>
            </a:xfrm>
            <a:custGeom>
              <a:avLst/>
              <a:gdLst>
                <a:gd name="T0" fmla="*/ 5 w 7"/>
                <a:gd name="T1" fmla="*/ 2 h 69"/>
                <a:gd name="T2" fmla="*/ 7 w 7"/>
                <a:gd name="T3" fmla="*/ 69 h 69"/>
                <a:gd name="T4" fmla="*/ 2 w 7"/>
                <a:gd name="T5" fmla="*/ 67 h 69"/>
                <a:gd name="T6" fmla="*/ 0 w 7"/>
                <a:gd name="T7" fmla="*/ 0 h 69"/>
                <a:gd name="T8" fmla="*/ 5 w 7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9">
                  <a:moveTo>
                    <a:pt x="5" y="2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2"/>
                    <a:pt x="5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2" name="Freeform 629"/>
            <p:cNvSpPr>
              <a:spLocks/>
            </p:cNvSpPr>
            <p:nvPr/>
          </p:nvSpPr>
          <p:spPr bwMode="auto">
            <a:xfrm>
              <a:off x="12235641" y="-1283891"/>
              <a:ext cx="26988" cy="95250"/>
            </a:xfrm>
            <a:custGeom>
              <a:avLst/>
              <a:gdLst>
                <a:gd name="T0" fmla="*/ 20 w 22"/>
                <a:gd name="T1" fmla="*/ 6 h 73"/>
                <a:gd name="T2" fmla="*/ 22 w 22"/>
                <a:gd name="T3" fmla="*/ 73 h 73"/>
                <a:gd name="T4" fmla="*/ 2 w 22"/>
                <a:gd name="T5" fmla="*/ 67 h 73"/>
                <a:gd name="T6" fmla="*/ 0 w 22"/>
                <a:gd name="T7" fmla="*/ 0 h 73"/>
                <a:gd name="T8" fmla="*/ 20 w 22"/>
                <a:gd name="T9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3">
                  <a:moveTo>
                    <a:pt x="20" y="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17" y="72"/>
                    <a:pt x="9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2"/>
                    <a:pt x="15" y="4"/>
                    <a:pt x="20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3" name="Freeform 630"/>
            <p:cNvSpPr>
              <a:spLocks/>
            </p:cNvSpPr>
            <p:nvPr/>
          </p:nvSpPr>
          <p:spPr bwMode="auto">
            <a:xfrm>
              <a:off x="12229291" y="-1287066"/>
              <a:ext cx="7938" cy="90488"/>
            </a:xfrm>
            <a:custGeom>
              <a:avLst/>
              <a:gdLst>
                <a:gd name="T0" fmla="*/ 5 w 7"/>
                <a:gd name="T1" fmla="*/ 2 h 69"/>
                <a:gd name="T2" fmla="*/ 7 w 7"/>
                <a:gd name="T3" fmla="*/ 69 h 69"/>
                <a:gd name="T4" fmla="*/ 2 w 7"/>
                <a:gd name="T5" fmla="*/ 67 h 69"/>
                <a:gd name="T6" fmla="*/ 0 w 7"/>
                <a:gd name="T7" fmla="*/ 0 h 69"/>
                <a:gd name="T8" fmla="*/ 5 w 7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9">
                  <a:moveTo>
                    <a:pt x="5" y="2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5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5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4" name="Freeform 631"/>
            <p:cNvSpPr>
              <a:spLocks/>
            </p:cNvSpPr>
            <p:nvPr/>
          </p:nvSpPr>
          <p:spPr bwMode="auto">
            <a:xfrm>
              <a:off x="12224528" y="-1287066"/>
              <a:ext cx="6350" cy="88900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5" name="Freeform 632"/>
            <p:cNvSpPr>
              <a:spLocks/>
            </p:cNvSpPr>
            <p:nvPr/>
          </p:nvSpPr>
          <p:spPr bwMode="auto">
            <a:xfrm>
              <a:off x="12224528" y="-1287066"/>
              <a:ext cx="3175" cy="88900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6" name="Freeform 633"/>
            <p:cNvSpPr>
              <a:spLocks/>
            </p:cNvSpPr>
            <p:nvPr/>
          </p:nvSpPr>
          <p:spPr bwMode="auto">
            <a:xfrm>
              <a:off x="13794566" y="-1328341"/>
              <a:ext cx="38100" cy="95250"/>
            </a:xfrm>
            <a:custGeom>
              <a:avLst/>
              <a:gdLst>
                <a:gd name="T0" fmla="*/ 22 w 24"/>
                <a:gd name="T1" fmla="*/ 5 h 60"/>
                <a:gd name="T2" fmla="*/ 24 w 24"/>
                <a:gd name="T3" fmla="*/ 60 h 60"/>
                <a:gd name="T4" fmla="*/ 2 w 24"/>
                <a:gd name="T5" fmla="*/ 55 h 60"/>
                <a:gd name="T6" fmla="*/ 0 w 24"/>
                <a:gd name="T7" fmla="*/ 0 h 60"/>
                <a:gd name="T8" fmla="*/ 22 w 24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0">
                  <a:moveTo>
                    <a:pt x="22" y="5"/>
                  </a:moveTo>
                  <a:lnTo>
                    <a:pt x="24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7" name="Freeform 634"/>
            <p:cNvSpPr>
              <a:spLocks/>
            </p:cNvSpPr>
            <p:nvPr/>
          </p:nvSpPr>
          <p:spPr bwMode="auto">
            <a:xfrm>
              <a:off x="14364478" y="-1344216"/>
              <a:ext cx="12700" cy="98425"/>
            </a:xfrm>
            <a:custGeom>
              <a:avLst/>
              <a:gdLst>
                <a:gd name="T0" fmla="*/ 7 w 8"/>
                <a:gd name="T1" fmla="*/ 0 h 62"/>
                <a:gd name="T2" fmla="*/ 8 w 8"/>
                <a:gd name="T3" fmla="*/ 55 h 62"/>
                <a:gd name="T4" fmla="*/ 2 w 8"/>
                <a:gd name="T5" fmla="*/ 62 h 62"/>
                <a:gd name="T6" fmla="*/ 0 w 8"/>
                <a:gd name="T7" fmla="*/ 7 h 62"/>
                <a:gd name="T8" fmla="*/ 7 w 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2">
                  <a:moveTo>
                    <a:pt x="7" y="0"/>
                  </a:moveTo>
                  <a:lnTo>
                    <a:pt x="8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8" name="Freeform 635"/>
            <p:cNvSpPr>
              <a:spLocks/>
            </p:cNvSpPr>
            <p:nvPr/>
          </p:nvSpPr>
          <p:spPr bwMode="auto">
            <a:xfrm>
              <a:off x="14359716" y="-1333103"/>
              <a:ext cx="7938" cy="90488"/>
            </a:xfrm>
            <a:custGeom>
              <a:avLst/>
              <a:gdLst>
                <a:gd name="T0" fmla="*/ 5 w 7"/>
                <a:gd name="T1" fmla="*/ 0 h 69"/>
                <a:gd name="T2" fmla="*/ 7 w 7"/>
                <a:gd name="T3" fmla="*/ 67 h 69"/>
                <a:gd name="T4" fmla="*/ 2 w 7"/>
                <a:gd name="T5" fmla="*/ 69 h 69"/>
                <a:gd name="T6" fmla="*/ 0 w 7"/>
                <a:gd name="T7" fmla="*/ 2 h 69"/>
                <a:gd name="T8" fmla="*/ 5 w 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9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8"/>
                    <a:pt x="3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9" name="Freeform 636"/>
            <p:cNvSpPr>
              <a:spLocks/>
            </p:cNvSpPr>
            <p:nvPr/>
          </p:nvSpPr>
          <p:spPr bwMode="auto">
            <a:xfrm>
              <a:off x="14351778" y="-1331516"/>
              <a:ext cx="9525" cy="88900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2 w 8"/>
                <a:gd name="T5" fmla="*/ 67 h 67"/>
                <a:gd name="T6" fmla="*/ 0 w 8"/>
                <a:gd name="T7" fmla="*/ 0 h 67"/>
                <a:gd name="T8" fmla="*/ 6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0" name="Freeform 637"/>
            <p:cNvSpPr>
              <a:spLocks/>
            </p:cNvSpPr>
            <p:nvPr/>
          </p:nvSpPr>
          <p:spPr bwMode="auto">
            <a:xfrm>
              <a:off x="14348603" y="-1331516"/>
              <a:ext cx="4763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2 w 4"/>
                <a:gd name="T5" fmla="*/ 68 h 68"/>
                <a:gd name="T6" fmla="*/ 0 w 4"/>
                <a:gd name="T7" fmla="*/ 1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1" name="Freeform 638"/>
            <p:cNvSpPr>
              <a:spLocks/>
            </p:cNvSpPr>
            <p:nvPr/>
          </p:nvSpPr>
          <p:spPr bwMode="auto">
            <a:xfrm>
              <a:off x="12292791" y="-1274366"/>
              <a:ext cx="4763" cy="95250"/>
            </a:xfrm>
            <a:custGeom>
              <a:avLst/>
              <a:gdLst>
                <a:gd name="T0" fmla="*/ 1 w 3"/>
                <a:gd name="T1" fmla="*/ 0 h 60"/>
                <a:gd name="T2" fmla="*/ 3 w 3"/>
                <a:gd name="T3" fmla="*/ 55 h 60"/>
                <a:gd name="T4" fmla="*/ 1 w 3"/>
                <a:gd name="T5" fmla="*/ 60 h 60"/>
                <a:gd name="T6" fmla="*/ 0 w 3"/>
                <a:gd name="T7" fmla="*/ 5 h 60"/>
                <a:gd name="T8" fmla="*/ 1 w 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0">
                  <a:moveTo>
                    <a:pt x="1" y="0"/>
                  </a:moveTo>
                  <a:lnTo>
                    <a:pt x="3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2" name="Freeform 639"/>
            <p:cNvSpPr>
              <a:spLocks/>
            </p:cNvSpPr>
            <p:nvPr/>
          </p:nvSpPr>
          <p:spPr bwMode="auto">
            <a:xfrm>
              <a:off x="12265803" y="-1272778"/>
              <a:ext cx="28575" cy="93663"/>
            </a:xfrm>
            <a:custGeom>
              <a:avLst/>
              <a:gdLst>
                <a:gd name="T0" fmla="*/ 17 w 18"/>
                <a:gd name="T1" fmla="*/ 4 h 59"/>
                <a:gd name="T2" fmla="*/ 18 w 18"/>
                <a:gd name="T3" fmla="*/ 59 h 59"/>
                <a:gd name="T4" fmla="*/ 2 w 18"/>
                <a:gd name="T5" fmla="*/ 55 h 59"/>
                <a:gd name="T6" fmla="*/ 0 w 18"/>
                <a:gd name="T7" fmla="*/ 0 h 59"/>
                <a:gd name="T8" fmla="*/ 17 w 18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9">
                  <a:moveTo>
                    <a:pt x="17" y="4"/>
                  </a:moveTo>
                  <a:lnTo>
                    <a:pt x="18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3" name="Freeform 640"/>
            <p:cNvSpPr>
              <a:spLocks/>
            </p:cNvSpPr>
            <p:nvPr/>
          </p:nvSpPr>
          <p:spPr bwMode="auto">
            <a:xfrm>
              <a:off x="13829491" y="-1320403"/>
              <a:ext cx="34925" cy="93663"/>
            </a:xfrm>
            <a:custGeom>
              <a:avLst/>
              <a:gdLst>
                <a:gd name="T0" fmla="*/ 20 w 22"/>
                <a:gd name="T1" fmla="*/ 4 h 59"/>
                <a:gd name="T2" fmla="*/ 22 w 22"/>
                <a:gd name="T3" fmla="*/ 59 h 59"/>
                <a:gd name="T4" fmla="*/ 2 w 22"/>
                <a:gd name="T5" fmla="*/ 55 h 59"/>
                <a:gd name="T6" fmla="*/ 0 w 22"/>
                <a:gd name="T7" fmla="*/ 0 h 59"/>
                <a:gd name="T8" fmla="*/ 20 w 22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9">
                  <a:moveTo>
                    <a:pt x="20" y="4"/>
                  </a:moveTo>
                  <a:lnTo>
                    <a:pt x="22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4" name="Freeform 641"/>
            <p:cNvSpPr>
              <a:spLocks/>
            </p:cNvSpPr>
            <p:nvPr/>
          </p:nvSpPr>
          <p:spPr bwMode="auto">
            <a:xfrm>
              <a:off x="13988241" y="-1337866"/>
              <a:ext cx="17463" cy="109538"/>
            </a:xfrm>
            <a:custGeom>
              <a:avLst/>
              <a:gdLst>
                <a:gd name="T0" fmla="*/ 10 w 11"/>
                <a:gd name="T1" fmla="*/ 14 h 69"/>
                <a:gd name="T2" fmla="*/ 11 w 11"/>
                <a:gd name="T3" fmla="*/ 69 h 69"/>
                <a:gd name="T4" fmla="*/ 2 w 11"/>
                <a:gd name="T5" fmla="*/ 55 h 69"/>
                <a:gd name="T6" fmla="*/ 0 w 11"/>
                <a:gd name="T7" fmla="*/ 0 h 69"/>
                <a:gd name="T8" fmla="*/ 10 w 11"/>
                <a:gd name="T9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9">
                  <a:moveTo>
                    <a:pt x="10" y="14"/>
                  </a:moveTo>
                  <a:lnTo>
                    <a:pt x="11" y="6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5" name="Freeform 642"/>
            <p:cNvSpPr>
              <a:spLocks/>
            </p:cNvSpPr>
            <p:nvPr/>
          </p:nvSpPr>
          <p:spPr bwMode="auto">
            <a:xfrm>
              <a:off x="14318441" y="-1329928"/>
              <a:ext cx="33338" cy="92075"/>
            </a:xfrm>
            <a:custGeom>
              <a:avLst/>
              <a:gdLst>
                <a:gd name="T0" fmla="*/ 19 w 21"/>
                <a:gd name="T1" fmla="*/ 0 h 58"/>
                <a:gd name="T2" fmla="*/ 21 w 21"/>
                <a:gd name="T3" fmla="*/ 55 h 58"/>
                <a:gd name="T4" fmla="*/ 1 w 21"/>
                <a:gd name="T5" fmla="*/ 58 h 58"/>
                <a:gd name="T6" fmla="*/ 0 w 21"/>
                <a:gd name="T7" fmla="*/ 3 h 58"/>
                <a:gd name="T8" fmla="*/ 19 w 2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8">
                  <a:moveTo>
                    <a:pt x="19" y="0"/>
                  </a:moveTo>
                  <a:lnTo>
                    <a:pt x="21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6" name="Freeform 643"/>
            <p:cNvSpPr>
              <a:spLocks/>
            </p:cNvSpPr>
            <p:nvPr/>
          </p:nvSpPr>
          <p:spPr bwMode="auto">
            <a:xfrm>
              <a:off x="15610666" y="-1393428"/>
              <a:ext cx="31750" cy="120650"/>
            </a:xfrm>
            <a:custGeom>
              <a:avLst/>
              <a:gdLst>
                <a:gd name="T0" fmla="*/ 19 w 20"/>
                <a:gd name="T1" fmla="*/ 0 h 76"/>
                <a:gd name="T2" fmla="*/ 20 w 20"/>
                <a:gd name="T3" fmla="*/ 55 h 76"/>
                <a:gd name="T4" fmla="*/ 1 w 20"/>
                <a:gd name="T5" fmla="*/ 76 h 76"/>
                <a:gd name="T6" fmla="*/ 0 w 20"/>
                <a:gd name="T7" fmla="*/ 21 h 76"/>
                <a:gd name="T8" fmla="*/ 19 w 20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6">
                  <a:moveTo>
                    <a:pt x="19" y="0"/>
                  </a:moveTo>
                  <a:lnTo>
                    <a:pt x="20" y="55"/>
                  </a:lnTo>
                  <a:lnTo>
                    <a:pt x="1" y="76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7" name="Freeform 644"/>
            <p:cNvSpPr>
              <a:spLocks/>
            </p:cNvSpPr>
            <p:nvPr/>
          </p:nvSpPr>
          <p:spPr bwMode="auto">
            <a:xfrm>
              <a:off x="13905691" y="-1334691"/>
              <a:ext cx="41275" cy="117475"/>
            </a:xfrm>
            <a:custGeom>
              <a:avLst/>
              <a:gdLst>
                <a:gd name="T0" fmla="*/ 24 w 26"/>
                <a:gd name="T1" fmla="*/ 0 h 74"/>
                <a:gd name="T2" fmla="*/ 26 w 26"/>
                <a:gd name="T3" fmla="*/ 55 h 74"/>
                <a:gd name="T4" fmla="*/ 1 w 26"/>
                <a:gd name="T5" fmla="*/ 74 h 74"/>
                <a:gd name="T6" fmla="*/ 0 w 26"/>
                <a:gd name="T7" fmla="*/ 19 h 74"/>
                <a:gd name="T8" fmla="*/ 24 w 26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4">
                  <a:moveTo>
                    <a:pt x="24" y="0"/>
                  </a:moveTo>
                  <a:lnTo>
                    <a:pt x="26" y="55"/>
                  </a:lnTo>
                  <a:lnTo>
                    <a:pt x="1" y="74"/>
                  </a:lnTo>
                  <a:lnTo>
                    <a:pt x="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8" name="Freeform 645"/>
            <p:cNvSpPr>
              <a:spLocks/>
            </p:cNvSpPr>
            <p:nvPr/>
          </p:nvSpPr>
          <p:spPr bwMode="auto">
            <a:xfrm>
              <a:off x="13861241" y="-1314053"/>
              <a:ext cx="46038" cy="96838"/>
            </a:xfrm>
            <a:custGeom>
              <a:avLst/>
              <a:gdLst>
                <a:gd name="T0" fmla="*/ 28 w 29"/>
                <a:gd name="T1" fmla="*/ 6 h 61"/>
                <a:gd name="T2" fmla="*/ 29 w 29"/>
                <a:gd name="T3" fmla="*/ 61 h 61"/>
                <a:gd name="T4" fmla="*/ 2 w 29"/>
                <a:gd name="T5" fmla="*/ 55 h 61"/>
                <a:gd name="T6" fmla="*/ 0 w 29"/>
                <a:gd name="T7" fmla="*/ 0 h 61"/>
                <a:gd name="T8" fmla="*/ 28 w 29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1">
                  <a:moveTo>
                    <a:pt x="28" y="6"/>
                  </a:moveTo>
                  <a:lnTo>
                    <a:pt x="29" y="61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9" name="Freeform 646"/>
            <p:cNvSpPr>
              <a:spLocks/>
            </p:cNvSpPr>
            <p:nvPr/>
          </p:nvSpPr>
          <p:spPr bwMode="auto">
            <a:xfrm>
              <a:off x="14064441" y="-1317228"/>
              <a:ext cx="28575" cy="96838"/>
            </a:xfrm>
            <a:custGeom>
              <a:avLst/>
              <a:gdLst>
                <a:gd name="T0" fmla="*/ 16 w 18"/>
                <a:gd name="T1" fmla="*/ 0 h 61"/>
                <a:gd name="T2" fmla="*/ 18 w 18"/>
                <a:gd name="T3" fmla="*/ 55 h 61"/>
                <a:gd name="T4" fmla="*/ 1 w 18"/>
                <a:gd name="T5" fmla="*/ 61 h 61"/>
                <a:gd name="T6" fmla="*/ 0 w 18"/>
                <a:gd name="T7" fmla="*/ 5 h 61"/>
                <a:gd name="T8" fmla="*/ 16 w 1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6" y="0"/>
                  </a:moveTo>
                  <a:lnTo>
                    <a:pt x="18" y="55"/>
                  </a:lnTo>
                  <a:lnTo>
                    <a:pt x="1" y="61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0" name="Freeform 647"/>
            <p:cNvSpPr>
              <a:spLocks/>
            </p:cNvSpPr>
            <p:nvPr/>
          </p:nvSpPr>
          <p:spPr bwMode="auto">
            <a:xfrm>
              <a:off x="14380353" y="-1329928"/>
              <a:ext cx="22225" cy="98425"/>
            </a:xfrm>
            <a:custGeom>
              <a:avLst/>
              <a:gdLst>
                <a:gd name="T0" fmla="*/ 13 w 14"/>
                <a:gd name="T1" fmla="*/ 7 h 62"/>
                <a:gd name="T2" fmla="*/ 14 w 14"/>
                <a:gd name="T3" fmla="*/ 62 h 62"/>
                <a:gd name="T4" fmla="*/ 2 w 14"/>
                <a:gd name="T5" fmla="*/ 55 h 62"/>
                <a:gd name="T6" fmla="*/ 0 w 14"/>
                <a:gd name="T7" fmla="*/ 0 h 62"/>
                <a:gd name="T8" fmla="*/ 13 w 14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2">
                  <a:moveTo>
                    <a:pt x="13" y="7"/>
                  </a:moveTo>
                  <a:lnTo>
                    <a:pt x="14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1" name="Freeform 648"/>
            <p:cNvSpPr>
              <a:spLocks/>
            </p:cNvSpPr>
            <p:nvPr/>
          </p:nvSpPr>
          <p:spPr bwMode="auto">
            <a:xfrm>
              <a:off x="14021578" y="-1309291"/>
              <a:ext cx="14288" cy="88900"/>
            </a:xfrm>
            <a:custGeom>
              <a:avLst/>
              <a:gdLst>
                <a:gd name="T0" fmla="*/ 8 w 9"/>
                <a:gd name="T1" fmla="*/ 1 h 56"/>
                <a:gd name="T2" fmla="*/ 9 w 9"/>
                <a:gd name="T3" fmla="*/ 56 h 56"/>
                <a:gd name="T4" fmla="*/ 2 w 9"/>
                <a:gd name="T5" fmla="*/ 56 h 56"/>
                <a:gd name="T6" fmla="*/ 0 w 9"/>
                <a:gd name="T7" fmla="*/ 0 h 56"/>
                <a:gd name="T8" fmla="*/ 8 w 9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6">
                  <a:moveTo>
                    <a:pt x="8" y="1"/>
                  </a:moveTo>
                  <a:lnTo>
                    <a:pt x="9" y="56"/>
                  </a:lnTo>
                  <a:lnTo>
                    <a:pt x="2" y="56"/>
                  </a:lnTo>
                  <a:lnTo>
                    <a:pt x="0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2" name="Freeform 649"/>
            <p:cNvSpPr>
              <a:spLocks/>
            </p:cNvSpPr>
            <p:nvPr/>
          </p:nvSpPr>
          <p:spPr bwMode="auto">
            <a:xfrm>
              <a:off x="14034278" y="-1309291"/>
              <a:ext cx="31750" cy="88900"/>
            </a:xfrm>
            <a:custGeom>
              <a:avLst/>
              <a:gdLst>
                <a:gd name="T0" fmla="*/ 19 w 20"/>
                <a:gd name="T1" fmla="*/ 0 h 56"/>
                <a:gd name="T2" fmla="*/ 20 w 20"/>
                <a:gd name="T3" fmla="*/ 56 h 56"/>
                <a:gd name="T4" fmla="*/ 1 w 20"/>
                <a:gd name="T5" fmla="*/ 56 h 56"/>
                <a:gd name="T6" fmla="*/ 0 w 20"/>
                <a:gd name="T7" fmla="*/ 1 h 56"/>
                <a:gd name="T8" fmla="*/ 19 w 2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6">
                  <a:moveTo>
                    <a:pt x="19" y="0"/>
                  </a:moveTo>
                  <a:lnTo>
                    <a:pt x="20" y="56"/>
                  </a:lnTo>
                  <a:lnTo>
                    <a:pt x="1" y="56"/>
                  </a:lnTo>
                  <a:lnTo>
                    <a:pt x="0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3" name="Freeform 650"/>
            <p:cNvSpPr>
              <a:spLocks/>
            </p:cNvSpPr>
            <p:nvPr/>
          </p:nvSpPr>
          <p:spPr bwMode="auto">
            <a:xfrm>
              <a:off x="12299141" y="-1261666"/>
              <a:ext cx="31750" cy="93663"/>
            </a:xfrm>
            <a:custGeom>
              <a:avLst/>
              <a:gdLst>
                <a:gd name="T0" fmla="*/ 18 w 20"/>
                <a:gd name="T1" fmla="*/ 4 h 59"/>
                <a:gd name="T2" fmla="*/ 20 w 20"/>
                <a:gd name="T3" fmla="*/ 59 h 59"/>
                <a:gd name="T4" fmla="*/ 1 w 20"/>
                <a:gd name="T5" fmla="*/ 55 h 59"/>
                <a:gd name="T6" fmla="*/ 0 w 20"/>
                <a:gd name="T7" fmla="*/ 0 h 59"/>
                <a:gd name="T8" fmla="*/ 18 w 20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9">
                  <a:moveTo>
                    <a:pt x="18" y="4"/>
                  </a:moveTo>
                  <a:lnTo>
                    <a:pt x="20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4" name="Freeform 651"/>
            <p:cNvSpPr>
              <a:spLocks/>
            </p:cNvSpPr>
            <p:nvPr/>
          </p:nvSpPr>
          <p:spPr bwMode="auto">
            <a:xfrm>
              <a:off x="14148578" y="-1309291"/>
              <a:ext cx="15875" cy="87313"/>
            </a:xfrm>
            <a:custGeom>
              <a:avLst/>
              <a:gdLst>
                <a:gd name="T0" fmla="*/ 8 w 10"/>
                <a:gd name="T1" fmla="*/ 0 h 55"/>
                <a:gd name="T2" fmla="*/ 10 w 10"/>
                <a:gd name="T3" fmla="*/ 55 h 55"/>
                <a:gd name="T4" fmla="*/ 2 w 10"/>
                <a:gd name="T5" fmla="*/ 55 h 55"/>
                <a:gd name="T6" fmla="*/ 0 w 10"/>
                <a:gd name="T7" fmla="*/ 0 h 55"/>
                <a:gd name="T8" fmla="*/ 8 w 10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5">
                  <a:moveTo>
                    <a:pt x="8" y="0"/>
                  </a:moveTo>
                  <a:lnTo>
                    <a:pt x="10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5" name="Freeform 652"/>
            <p:cNvSpPr>
              <a:spLocks/>
            </p:cNvSpPr>
            <p:nvPr/>
          </p:nvSpPr>
          <p:spPr bwMode="auto">
            <a:xfrm>
              <a:off x="14089841" y="-1317228"/>
              <a:ext cx="7938" cy="96838"/>
            </a:xfrm>
            <a:custGeom>
              <a:avLst/>
              <a:gdLst>
                <a:gd name="T0" fmla="*/ 3 w 5"/>
                <a:gd name="T1" fmla="*/ 6 h 61"/>
                <a:gd name="T2" fmla="*/ 5 w 5"/>
                <a:gd name="T3" fmla="*/ 61 h 61"/>
                <a:gd name="T4" fmla="*/ 2 w 5"/>
                <a:gd name="T5" fmla="*/ 55 h 61"/>
                <a:gd name="T6" fmla="*/ 0 w 5"/>
                <a:gd name="T7" fmla="*/ 0 h 61"/>
                <a:gd name="T8" fmla="*/ 3 w 5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1">
                  <a:moveTo>
                    <a:pt x="3" y="6"/>
                  </a:moveTo>
                  <a:lnTo>
                    <a:pt x="5" y="61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6" name="Freeform 653"/>
            <p:cNvSpPr>
              <a:spLocks/>
            </p:cNvSpPr>
            <p:nvPr/>
          </p:nvSpPr>
          <p:spPr bwMode="auto">
            <a:xfrm>
              <a:off x="14250178" y="-1314053"/>
              <a:ext cx="33338" cy="92075"/>
            </a:xfrm>
            <a:custGeom>
              <a:avLst/>
              <a:gdLst>
                <a:gd name="T0" fmla="*/ 20 w 21"/>
                <a:gd name="T1" fmla="*/ 3 h 58"/>
                <a:gd name="T2" fmla="*/ 21 w 21"/>
                <a:gd name="T3" fmla="*/ 58 h 58"/>
                <a:gd name="T4" fmla="*/ 2 w 21"/>
                <a:gd name="T5" fmla="*/ 55 h 58"/>
                <a:gd name="T6" fmla="*/ 0 w 21"/>
                <a:gd name="T7" fmla="*/ 0 h 58"/>
                <a:gd name="T8" fmla="*/ 20 w 21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8">
                  <a:moveTo>
                    <a:pt x="20" y="3"/>
                  </a:moveTo>
                  <a:lnTo>
                    <a:pt x="21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7" name="Freeform 654"/>
            <p:cNvSpPr>
              <a:spLocks/>
            </p:cNvSpPr>
            <p:nvPr/>
          </p:nvSpPr>
          <p:spPr bwMode="auto">
            <a:xfrm>
              <a:off x="14281928" y="-1325166"/>
              <a:ext cx="38100" cy="103188"/>
            </a:xfrm>
            <a:custGeom>
              <a:avLst/>
              <a:gdLst>
                <a:gd name="T0" fmla="*/ 23 w 24"/>
                <a:gd name="T1" fmla="*/ 0 h 65"/>
                <a:gd name="T2" fmla="*/ 24 w 24"/>
                <a:gd name="T3" fmla="*/ 55 h 65"/>
                <a:gd name="T4" fmla="*/ 1 w 24"/>
                <a:gd name="T5" fmla="*/ 65 h 65"/>
                <a:gd name="T6" fmla="*/ 0 w 24"/>
                <a:gd name="T7" fmla="*/ 10 h 65"/>
                <a:gd name="T8" fmla="*/ 23 w 2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5">
                  <a:moveTo>
                    <a:pt x="23" y="0"/>
                  </a:moveTo>
                  <a:lnTo>
                    <a:pt x="24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" name="Freeform 655"/>
            <p:cNvSpPr>
              <a:spLocks/>
            </p:cNvSpPr>
            <p:nvPr/>
          </p:nvSpPr>
          <p:spPr bwMode="auto">
            <a:xfrm>
              <a:off x="14221603" y="-1314053"/>
              <a:ext cx="31750" cy="96838"/>
            </a:xfrm>
            <a:custGeom>
              <a:avLst/>
              <a:gdLst>
                <a:gd name="T0" fmla="*/ 18 w 20"/>
                <a:gd name="T1" fmla="*/ 0 h 61"/>
                <a:gd name="T2" fmla="*/ 20 w 20"/>
                <a:gd name="T3" fmla="*/ 55 h 61"/>
                <a:gd name="T4" fmla="*/ 2 w 20"/>
                <a:gd name="T5" fmla="*/ 61 h 61"/>
                <a:gd name="T6" fmla="*/ 0 w 20"/>
                <a:gd name="T7" fmla="*/ 6 h 61"/>
                <a:gd name="T8" fmla="*/ 18 w 2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1">
                  <a:moveTo>
                    <a:pt x="18" y="0"/>
                  </a:moveTo>
                  <a:lnTo>
                    <a:pt x="20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" name="Freeform 656"/>
            <p:cNvSpPr>
              <a:spLocks/>
            </p:cNvSpPr>
            <p:nvPr/>
          </p:nvSpPr>
          <p:spPr bwMode="auto">
            <a:xfrm>
              <a:off x="14378766" y="-1315641"/>
              <a:ext cx="9525" cy="95250"/>
            </a:xfrm>
            <a:custGeom>
              <a:avLst/>
              <a:gdLst>
                <a:gd name="T0" fmla="*/ 4 w 6"/>
                <a:gd name="T1" fmla="*/ 0 h 60"/>
                <a:gd name="T2" fmla="*/ 6 w 6"/>
                <a:gd name="T3" fmla="*/ 55 h 60"/>
                <a:gd name="T4" fmla="*/ 2 w 6"/>
                <a:gd name="T5" fmla="*/ 60 h 60"/>
                <a:gd name="T6" fmla="*/ 0 w 6"/>
                <a:gd name="T7" fmla="*/ 4 h 60"/>
                <a:gd name="T8" fmla="*/ 4 w 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4" y="0"/>
                  </a:moveTo>
                  <a:lnTo>
                    <a:pt x="6" y="55"/>
                  </a:lnTo>
                  <a:lnTo>
                    <a:pt x="2" y="6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" name="Freeform 657"/>
            <p:cNvSpPr>
              <a:spLocks/>
            </p:cNvSpPr>
            <p:nvPr/>
          </p:nvSpPr>
          <p:spPr bwMode="auto">
            <a:xfrm>
              <a:off x="14000941" y="-1315641"/>
              <a:ext cx="4763" cy="109538"/>
            </a:xfrm>
            <a:custGeom>
              <a:avLst/>
              <a:gdLst>
                <a:gd name="T0" fmla="*/ 2 w 3"/>
                <a:gd name="T1" fmla="*/ 0 h 69"/>
                <a:gd name="T2" fmla="*/ 3 w 3"/>
                <a:gd name="T3" fmla="*/ 55 h 69"/>
                <a:gd name="T4" fmla="*/ 1 w 3"/>
                <a:gd name="T5" fmla="*/ 69 h 69"/>
                <a:gd name="T6" fmla="*/ 0 w 3"/>
                <a:gd name="T7" fmla="*/ 13 h 69"/>
                <a:gd name="T8" fmla="*/ 2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2" y="0"/>
                  </a:moveTo>
                  <a:lnTo>
                    <a:pt x="3" y="55"/>
                  </a:lnTo>
                  <a:lnTo>
                    <a:pt x="1" y="69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" name="Freeform 658"/>
            <p:cNvSpPr>
              <a:spLocks/>
            </p:cNvSpPr>
            <p:nvPr/>
          </p:nvSpPr>
          <p:spPr bwMode="auto">
            <a:xfrm>
              <a:off x="14004116" y="-1315641"/>
              <a:ext cx="7938" cy="111125"/>
            </a:xfrm>
            <a:custGeom>
              <a:avLst/>
              <a:gdLst>
                <a:gd name="T0" fmla="*/ 3 w 5"/>
                <a:gd name="T1" fmla="*/ 15 h 70"/>
                <a:gd name="T2" fmla="*/ 5 w 5"/>
                <a:gd name="T3" fmla="*/ 70 h 70"/>
                <a:gd name="T4" fmla="*/ 1 w 5"/>
                <a:gd name="T5" fmla="*/ 55 h 70"/>
                <a:gd name="T6" fmla="*/ 0 w 5"/>
                <a:gd name="T7" fmla="*/ 0 h 70"/>
                <a:gd name="T8" fmla="*/ 3 w 5"/>
                <a:gd name="T9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0">
                  <a:moveTo>
                    <a:pt x="3" y="15"/>
                  </a:moveTo>
                  <a:lnTo>
                    <a:pt x="5" y="70"/>
                  </a:lnTo>
                  <a:lnTo>
                    <a:pt x="1" y="55"/>
                  </a:lnTo>
                  <a:lnTo>
                    <a:pt x="0" y="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2" name="Freeform 659"/>
            <p:cNvSpPr>
              <a:spLocks/>
            </p:cNvSpPr>
            <p:nvPr/>
          </p:nvSpPr>
          <p:spPr bwMode="auto">
            <a:xfrm>
              <a:off x="14008878" y="-1309291"/>
              <a:ext cx="15875" cy="104775"/>
            </a:xfrm>
            <a:custGeom>
              <a:avLst/>
              <a:gdLst>
                <a:gd name="T0" fmla="*/ 8 w 10"/>
                <a:gd name="T1" fmla="*/ 0 h 66"/>
                <a:gd name="T2" fmla="*/ 10 w 10"/>
                <a:gd name="T3" fmla="*/ 56 h 66"/>
                <a:gd name="T4" fmla="*/ 2 w 10"/>
                <a:gd name="T5" fmla="*/ 66 h 66"/>
                <a:gd name="T6" fmla="*/ 0 w 10"/>
                <a:gd name="T7" fmla="*/ 11 h 66"/>
                <a:gd name="T8" fmla="*/ 8 w 1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6">
                  <a:moveTo>
                    <a:pt x="8" y="0"/>
                  </a:moveTo>
                  <a:lnTo>
                    <a:pt x="10" y="56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3" name="Freeform 660"/>
            <p:cNvSpPr>
              <a:spLocks/>
            </p:cNvSpPr>
            <p:nvPr/>
          </p:nvSpPr>
          <p:spPr bwMode="auto">
            <a:xfrm>
              <a:off x="14188266" y="-1304528"/>
              <a:ext cx="36513" cy="95250"/>
            </a:xfrm>
            <a:custGeom>
              <a:avLst/>
              <a:gdLst>
                <a:gd name="T0" fmla="*/ 21 w 23"/>
                <a:gd name="T1" fmla="*/ 0 h 60"/>
                <a:gd name="T2" fmla="*/ 23 w 23"/>
                <a:gd name="T3" fmla="*/ 55 h 60"/>
                <a:gd name="T4" fmla="*/ 1 w 23"/>
                <a:gd name="T5" fmla="*/ 60 h 60"/>
                <a:gd name="T6" fmla="*/ 0 w 23"/>
                <a:gd name="T7" fmla="*/ 5 h 60"/>
                <a:gd name="T8" fmla="*/ 21 w 2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0">
                  <a:moveTo>
                    <a:pt x="21" y="0"/>
                  </a:moveTo>
                  <a:lnTo>
                    <a:pt x="23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4" name="Freeform 661"/>
            <p:cNvSpPr>
              <a:spLocks/>
            </p:cNvSpPr>
            <p:nvPr/>
          </p:nvSpPr>
          <p:spPr bwMode="auto">
            <a:xfrm>
              <a:off x="14161278" y="-1309291"/>
              <a:ext cx="28575" cy="100013"/>
            </a:xfrm>
            <a:custGeom>
              <a:avLst/>
              <a:gdLst>
                <a:gd name="T0" fmla="*/ 17 w 18"/>
                <a:gd name="T1" fmla="*/ 8 h 63"/>
                <a:gd name="T2" fmla="*/ 18 w 18"/>
                <a:gd name="T3" fmla="*/ 63 h 63"/>
                <a:gd name="T4" fmla="*/ 2 w 18"/>
                <a:gd name="T5" fmla="*/ 55 h 63"/>
                <a:gd name="T6" fmla="*/ 0 w 18"/>
                <a:gd name="T7" fmla="*/ 0 h 63"/>
                <a:gd name="T8" fmla="*/ 17 w 18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3">
                  <a:moveTo>
                    <a:pt x="17" y="8"/>
                  </a:moveTo>
                  <a:lnTo>
                    <a:pt x="18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5" name="Freeform 662"/>
            <p:cNvSpPr>
              <a:spLocks/>
            </p:cNvSpPr>
            <p:nvPr/>
          </p:nvSpPr>
          <p:spPr bwMode="auto">
            <a:xfrm>
              <a:off x="12327716" y="-1255316"/>
              <a:ext cx="7938" cy="106363"/>
            </a:xfrm>
            <a:custGeom>
              <a:avLst/>
              <a:gdLst>
                <a:gd name="T0" fmla="*/ 4 w 5"/>
                <a:gd name="T1" fmla="*/ 12 h 67"/>
                <a:gd name="T2" fmla="*/ 5 w 5"/>
                <a:gd name="T3" fmla="*/ 67 h 67"/>
                <a:gd name="T4" fmla="*/ 2 w 5"/>
                <a:gd name="T5" fmla="*/ 55 h 67"/>
                <a:gd name="T6" fmla="*/ 0 w 5"/>
                <a:gd name="T7" fmla="*/ 0 h 67"/>
                <a:gd name="T8" fmla="*/ 4 w 5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4" y="12"/>
                  </a:moveTo>
                  <a:lnTo>
                    <a:pt x="5" y="6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6" name="Freeform 663"/>
            <p:cNvSpPr>
              <a:spLocks/>
            </p:cNvSpPr>
            <p:nvPr/>
          </p:nvSpPr>
          <p:spPr bwMode="auto">
            <a:xfrm>
              <a:off x="14150166" y="-1302941"/>
              <a:ext cx="3175" cy="100013"/>
            </a:xfrm>
            <a:custGeom>
              <a:avLst/>
              <a:gdLst>
                <a:gd name="T0" fmla="*/ 1 w 2"/>
                <a:gd name="T1" fmla="*/ 8 h 63"/>
                <a:gd name="T2" fmla="*/ 2 w 2"/>
                <a:gd name="T3" fmla="*/ 63 h 63"/>
                <a:gd name="T4" fmla="*/ 2 w 2"/>
                <a:gd name="T5" fmla="*/ 55 h 63"/>
                <a:gd name="T6" fmla="*/ 0 w 2"/>
                <a:gd name="T7" fmla="*/ 0 h 63"/>
                <a:gd name="T8" fmla="*/ 1 w 2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3">
                  <a:moveTo>
                    <a:pt x="1" y="8"/>
                  </a:moveTo>
                  <a:lnTo>
                    <a:pt x="2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7" name="Freeform 664"/>
            <p:cNvSpPr>
              <a:spLocks noEditPoints="1"/>
            </p:cNvSpPr>
            <p:nvPr/>
          </p:nvSpPr>
          <p:spPr bwMode="auto">
            <a:xfrm>
              <a:off x="10383028" y="-2844403"/>
              <a:ext cx="4111625" cy="1577975"/>
            </a:xfrm>
            <a:custGeom>
              <a:avLst/>
              <a:gdLst>
                <a:gd name="T0" fmla="*/ 3164 w 3289"/>
                <a:gd name="T1" fmla="*/ 1066 h 1208"/>
                <a:gd name="T2" fmla="*/ 3177 w 3289"/>
                <a:gd name="T3" fmla="*/ 1124 h 1208"/>
                <a:gd name="T4" fmla="*/ 3070 w 3289"/>
                <a:gd name="T5" fmla="*/ 1179 h 1208"/>
                <a:gd name="T6" fmla="*/ 2910 w 3289"/>
                <a:gd name="T7" fmla="*/ 1176 h 1208"/>
                <a:gd name="T8" fmla="*/ 2729 w 3289"/>
                <a:gd name="T9" fmla="*/ 1161 h 1208"/>
                <a:gd name="T10" fmla="*/ 2685 w 3289"/>
                <a:gd name="T11" fmla="*/ 1088 h 1208"/>
                <a:gd name="T12" fmla="*/ 2744 w 3289"/>
                <a:gd name="T13" fmla="*/ 961 h 1208"/>
                <a:gd name="T14" fmla="*/ 1885 w 3289"/>
                <a:gd name="T15" fmla="*/ 847 h 1208"/>
                <a:gd name="T16" fmla="*/ 1797 w 3289"/>
                <a:gd name="T17" fmla="*/ 885 h 1208"/>
                <a:gd name="T18" fmla="*/ 1440 w 3289"/>
                <a:gd name="T19" fmla="*/ 963 h 1208"/>
                <a:gd name="T20" fmla="*/ 1601 w 3289"/>
                <a:gd name="T21" fmla="*/ 1039 h 1208"/>
                <a:gd name="T22" fmla="*/ 1629 w 3289"/>
                <a:gd name="T23" fmla="*/ 1121 h 1208"/>
                <a:gd name="T24" fmla="*/ 1527 w 3289"/>
                <a:gd name="T25" fmla="*/ 1208 h 1208"/>
                <a:gd name="T26" fmla="*/ 1245 w 3289"/>
                <a:gd name="T27" fmla="*/ 1143 h 1208"/>
                <a:gd name="T28" fmla="*/ 1017 w 3289"/>
                <a:gd name="T29" fmla="*/ 1079 h 1208"/>
                <a:gd name="T30" fmla="*/ 917 w 3289"/>
                <a:gd name="T31" fmla="*/ 965 h 1208"/>
                <a:gd name="T32" fmla="*/ 667 w 3289"/>
                <a:gd name="T33" fmla="*/ 1045 h 1208"/>
                <a:gd name="T34" fmla="*/ 414 w 3289"/>
                <a:gd name="T35" fmla="*/ 1058 h 1208"/>
                <a:gd name="T36" fmla="*/ 322 w 3289"/>
                <a:gd name="T37" fmla="*/ 995 h 1208"/>
                <a:gd name="T38" fmla="*/ 76 w 3289"/>
                <a:gd name="T39" fmla="*/ 906 h 1208"/>
                <a:gd name="T40" fmla="*/ 53 w 3289"/>
                <a:gd name="T41" fmla="*/ 789 h 1208"/>
                <a:gd name="T42" fmla="*/ 231 w 3289"/>
                <a:gd name="T43" fmla="*/ 649 h 1208"/>
                <a:gd name="T44" fmla="*/ 431 w 3289"/>
                <a:gd name="T45" fmla="*/ 618 h 1208"/>
                <a:gd name="T46" fmla="*/ 510 w 3289"/>
                <a:gd name="T47" fmla="*/ 378 h 1208"/>
                <a:gd name="T48" fmla="*/ 546 w 3289"/>
                <a:gd name="T49" fmla="*/ 278 h 1208"/>
                <a:gd name="T50" fmla="*/ 686 w 3289"/>
                <a:gd name="T51" fmla="*/ 222 h 1208"/>
                <a:gd name="T52" fmla="*/ 825 w 3289"/>
                <a:gd name="T53" fmla="*/ 248 h 1208"/>
                <a:gd name="T54" fmla="*/ 1031 w 3289"/>
                <a:gd name="T55" fmla="*/ 279 h 1208"/>
                <a:gd name="T56" fmla="*/ 1258 w 3289"/>
                <a:gd name="T57" fmla="*/ 197 h 1208"/>
                <a:gd name="T58" fmla="*/ 1113 w 3289"/>
                <a:gd name="T59" fmla="*/ 67 h 1208"/>
                <a:gd name="T60" fmla="*/ 1282 w 3289"/>
                <a:gd name="T61" fmla="*/ 86 h 1208"/>
                <a:gd name="T62" fmla="*/ 1440 w 3289"/>
                <a:gd name="T63" fmla="*/ 68 h 1208"/>
                <a:gd name="T64" fmla="*/ 1607 w 3289"/>
                <a:gd name="T65" fmla="*/ 1 h 1208"/>
                <a:gd name="T66" fmla="*/ 1723 w 3289"/>
                <a:gd name="T67" fmla="*/ 76 h 1208"/>
                <a:gd name="T68" fmla="*/ 1715 w 3289"/>
                <a:gd name="T69" fmla="*/ 221 h 1208"/>
                <a:gd name="T70" fmla="*/ 1881 w 3289"/>
                <a:gd name="T71" fmla="*/ 231 h 1208"/>
                <a:gd name="T72" fmla="*/ 2133 w 3289"/>
                <a:gd name="T73" fmla="*/ 210 h 1208"/>
                <a:gd name="T74" fmla="*/ 2286 w 3289"/>
                <a:gd name="T75" fmla="*/ 177 h 1208"/>
                <a:gd name="T76" fmla="*/ 2517 w 3289"/>
                <a:gd name="T77" fmla="*/ 184 h 1208"/>
                <a:gd name="T78" fmla="*/ 2675 w 3289"/>
                <a:gd name="T79" fmla="*/ 73 h 1208"/>
                <a:gd name="T80" fmla="*/ 2756 w 3289"/>
                <a:gd name="T81" fmla="*/ 174 h 1208"/>
                <a:gd name="T82" fmla="*/ 2851 w 3289"/>
                <a:gd name="T83" fmla="*/ 251 h 1208"/>
                <a:gd name="T84" fmla="*/ 2793 w 3289"/>
                <a:gd name="T85" fmla="*/ 290 h 1208"/>
                <a:gd name="T86" fmla="*/ 2708 w 3289"/>
                <a:gd name="T87" fmla="*/ 338 h 1208"/>
                <a:gd name="T88" fmla="*/ 2711 w 3289"/>
                <a:gd name="T89" fmla="*/ 400 h 1208"/>
                <a:gd name="T90" fmla="*/ 2773 w 3289"/>
                <a:gd name="T91" fmla="*/ 454 h 1208"/>
                <a:gd name="T92" fmla="*/ 2904 w 3289"/>
                <a:gd name="T93" fmla="*/ 447 h 1208"/>
                <a:gd name="T94" fmla="*/ 2972 w 3289"/>
                <a:gd name="T95" fmla="*/ 435 h 1208"/>
                <a:gd name="T96" fmla="*/ 3075 w 3289"/>
                <a:gd name="T97" fmla="*/ 386 h 1208"/>
                <a:gd name="T98" fmla="*/ 3204 w 3289"/>
                <a:gd name="T99" fmla="*/ 393 h 1208"/>
                <a:gd name="T100" fmla="*/ 3274 w 3289"/>
                <a:gd name="T101" fmla="*/ 468 h 1208"/>
                <a:gd name="T102" fmla="*/ 3089 w 3289"/>
                <a:gd name="T103" fmla="*/ 630 h 1208"/>
                <a:gd name="T104" fmla="*/ 3084 w 3289"/>
                <a:gd name="T105" fmla="*/ 687 h 1208"/>
                <a:gd name="T106" fmla="*/ 3085 w 3289"/>
                <a:gd name="T107" fmla="*/ 803 h 1208"/>
                <a:gd name="T108" fmla="*/ 3195 w 3289"/>
                <a:gd name="T109" fmla="*/ 875 h 1208"/>
                <a:gd name="T110" fmla="*/ 3179 w 3289"/>
                <a:gd name="T111" fmla="*/ 949 h 1208"/>
                <a:gd name="T112" fmla="*/ 2339 w 3289"/>
                <a:gd name="T113" fmla="*/ 219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89" h="1208">
                  <a:moveTo>
                    <a:pt x="3247" y="1001"/>
                  </a:moveTo>
                  <a:cubicBezTo>
                    <a:pt x="3216" y="1018"/>
                    <a:pt x="3216" y="1018"/>
                    <a:pt x="3216" y="1018"/>
                  </a:cubicBezTo>
                  <a:cubicBezTo>
                    <a:pt x="3211" y="1023"/>
                    <a:pt x="3211" y="1023"/>
                    <a:pt x="3211" y="1023"/>
                  </a:cubicBezTo>
                  <a:cubicBezTo>
                    <a:pt x="3200" y="1026"/>
                    <a:pt x="3200" y="1026"/>
                    <a:pt x="3200" y="1026"/>
                  </a:cubicBezTo>
                  <a:cubicBezTo>
                    <a:pt x="3195" y="1038"/>
                    <a:pt x="3195" y="1038"/>
                    <a:pt x="3195" y="1038"/>
                  </a:cubicBezTo>
                  <a:cubicBezTo>
                    <a:pt x="3183" y="1042"/>
                    <a:pt x="3183" y="1042"/>
                    <a:pt x="3183" y="1042"/>
                  </a:cubicBezTo>
                  <a:cubicBezTo>
                    <a:pt x="3175" y="1054"/>
                    <a:pt x="3175" y="1054"/>
                    <a:pt x="3175" y="1054"/>
                  </a:cubicBezTo>
                  <a:cubicBezTo>
                    <a:pt x="3163" y="1058"/>
                    <a:pt x="3163" y="1058"/>
                    <a:pt x="3163" y="1058"/>
                  </a:cubicBezTo>
                  <a:cubicBezTo>
                    <a:pt x="3164" y="1066"/>
                    <a:pt x="3164" y="1066"/>
                    <a:pt x="3164" y="1066"/>
                  </a:cubicBezTo>
                  <a:cubicBezTo>
                    <a:pt x="3178" y="1075"/>
                    <a:pt x="3178" y="1075"/>
                    <a:pt x="3178" y="1075"/>
                  </a:cubicBezTo>
                  <a:cubicBezTo>
                    <a:pt x="3187" y="1076"/>
                    <a:pt x="3187" y="1076"/>
                    <a:pt x="3187" y="1076"/>
                  </a:cubicBezTo>
                  <a:cubicBezTo>
                    <a:pt x="3197" y="1077"/>
                    <a:pt x="3197" y="1077"/>
                    <a:pt x="3197" y="1077"/>
                  </a:cubicBezTo>
                  <a:cubicBezTo>
                    <a:pt x="3211" y="1083"/>
                    <a:pt x="3211" y="1083"/>
                    <a:pt x="3211" y="1083"/>
                  </a:cubicBezTo>
                  <a:cubicBezTo>
                    <a:pt x="3192" y="1093"/>
                    <a:pt x="3192" y="1093"/>
                    <a:pt x="3192" y="1093"/>
                  </a:cubicBezTo>
                  <a:cubicBezTo>
                    <a:pt x="3203" y="1095"/>
                    <a:pt x="3203" y="1095"/>
                    <a:pt x="3203" y="1095"/>
                  </a:cubicBezTo>
                  <a:cubicBezTo>
                    <a:pt x="3209" y="1104"/>
                    <a:pt x="3209" y="1104"/>
                    <a:pt x="3209" y="1104"/>
                  </a:cubicBezTo>
                  <a:cubicBezTo>
                    <a:pt x="3182" y="1111"/>
                    <a:pt x="3182" y="1111"/>
                    <a:pt x="3182" y="1111"/>
                  </a:cubicBezTo>
                  <a:cubicBezTo>
                    <a:pt x="3177" y="1124"/>
                    <a:pt x="3177" y="1124"/>
                    <a:pt x="3177" y="1124"/>
                  </a:cubicBezTo>
                  <a:cubicBezTo>
                    <a:pt x="3180" y="1132"/>
                    <a:pt x="3180" y="1132"/>
                    <a:pt x="3180" y="1132"/>
                  </a:cubicBezTo>
                  <a:cubicBezTo>
                    <a:pt x="3194" y="1140"/>
                    <a:pt x="3194" y="1140"/>
                    <a:pt x="3194" y="1140"/>
                  </a:cubicBezTo>
                  <a:cubicBezTo>
                    <a:pt x="3193" y="1149"/>
                    <a:pt x="3193" y="1149"/>
                    <a:pt x="3193" y="1149"/>
                  </a:cubicBezTo>
                  <a:cubicBezTo>
                    <a:pt x="3185" y="1157"/>
                    <a:pt x="3185" y="1157"/>
                    <a:pt x="3185" y="1157"/>
                  </a:cubicBezTo>
                  <a:cubicBezTo>
                    <a:pt x="3179" y="1159"/>
                    <a:pt x="3173" y="1160"/>
                    <a:pt x="3172" y="1160"/>
                  </a:cubicBezTo>
                  <a:cubicBezTo>
                    <a:pt x="3147" y="1163"/>
                    <a:pt x="3147" y="1163"/>
                    <a:pt x="3147" y="1163"/>
                  </a:cubicBezTo>
                  <a:cubicBezTo>
                    <a:pt x="3118" y="1175"/>
                    <a:pt x="3118" y="1175"/>
                    <a:pt x="3118" y="1175"/>
                  </a:cubicBezTo>
                  <a:cubicBezTo>
                    <a:pt x="3093" y="1172"/>
                    <a:pt x="3093" y="1172"/>
                    <a:pt x="3093" y="1172"/>
                  </a:cubicBezTo>
                  <a:cubicBezTo>
                    <a:pt x="3070" y="1179"/>
                    <a:pt x="3070" y="1179"/>
                    <a:pt x="3070" y="1179"/>
                  </a:cubicBezTo>
                  <a:cubicBezTo>
                    <a:pt x="3043" y="1185"/>
                    <a:pt x="3043" y="1185"/>
                    <a:pt x="3043" y="1185"/>
                  </a:cubicBezTo>
                  <a:cubicBezTo>
                    <a:pt x="3022" y="1175"/>
                    <a:pt x="3022" y="1175"/>
                    <a:pt x="3022" y="1175"/>
                  </a:cubicBezTo>
                  <a:cubicBezTo>
                    <a:pt x="3012" y="1175"/>
                    <a:pt x="3012" y="1175"/>
                    <a:pt x="3012" y="1175"/>
                  </a:cubicBezTo>
                  <a:cubicBezTo>
                    <a:pt x="3014" y="1190"/>
                    <a:pt x="3014" y="1190"/>
                    <a:pt x="3014" y="1190"/>
                  </a:cubicBezTo>
                  <a:cubicBezTo>
                    <a:pt x="2969" y="1177"/>
                    <a:pt x="2969" y="1177"/>
                    <a:pt x="2969" y="1177"/>
                  </a:cubicBezTo>
                  <a:cubicBezTo>
                    <a:pt x="2965" y="1169"/>
                    <a:pt x="2965" y="1169"/>
                    <a:pt x="2965" y="1169"/>
                  </a:cubicBezTo>
                  <a:cubicBezTo>
                    <a:pt x="2944" y="1176"/>
                    <a:pt x="2944" y="1176"/>
                    <a:pt x="2944" y="1176"/>
                  </a:cubicBezTo>
                  <a:cubicBezTo>
                    <a:pt x="2920" y="1177"/>
                    <a:pt x="2920" y="1177"/>
                    <a:pt x="2920" y="1177"/>
                  </a:cubicBezTo>
                  <a:cubicBezTo>
                    <a:pt x="2910" y="1176"/>
                    <a:pt x="2910" y="1176"/>
                    <a:pt x="2910" y="1176"/>
                  </a:cubicBezTo>
                  <a:cubicBezTo>
                    <a:pt x="2900" y="1189"/>
                    <a:pt x="2900" y="1189"/>
                    <a:pt x="2900" y="1189"/>
                  </a:cubicBezTo>
                  <a:cubicBezTo>
                    <a:pt x="2896" y="1170"/>
                    <a:pt x="2896" y="1170"/>
                    <a:pt x="2896" y="1170"/>
                  </a:cubicBezTo>
                  <a:cubicBezTo>
                    <a:pt x="2884" y="1153"/>
                    <a:pt x="2884" y="1153"/>
                    <a:pt x="2884" y="1153"/>
                  </a:cubicBezTo>
                  <a:cubicBezTo>
                    <a:pt x="2860" y="1144"/>
                    <a:pt x="2860" y="1144"/>
                    <a:pt x="2860" y="1144"/>
                  </a:cubicBezTo>
                  <a:cubicBezTo>
                    <a:pt x="2848" y="1156"/>
                    <a:pt x="2848" y="1156"/>
                    <a:pt x="2848" y="1156"/>
                  </a:cubicBezTo>
                  <a:cubicBezTo>
                    <a:pt x="2817" y="1179"/>
                    <a:pt x="2817" y="1179"/>
                    <a:pt x="2817" y="1179"/>
                  </a:cubicBezTo>
                  <a:cubicBezTo>
                    <a:pt x="2782" y="1172"/>
                    <a:pt x="2782" y="1172"/>
                    <a:pt x="2782" y="1172"/>
                  </a:cubicBezTo>
                  <a:cubicBezTo>
                    <a:pt x="2757" y="1167"/>
                    <a:pt x="2757" y="1167"/>
                    <a:pt x="2757" y="1167"/>
                  </a:cubicBezTo>
                  <a:cubicBezTo>
                    <a:pt x="2729" y="1161"/>
                    <a:pt x="2729" y="1161"/>
                    <a:pt x="2729" y="1161"/>
                  </a:cubicBezTo>
                  <a:cubicBezTo>
                    <a:pt x="2730" y="1144"/>
                    <a:pt x="2730" y="1144"/>
                    <a:pt x="2730" y="1144"/>
                  </a:cubicBezTo>
                  <a:cubicBezTo>
                    <a:pt x="2742" y="1131"/>
                    <a:pt x="2742" y="1131"/>
                    <a:pt x="2742" y="1131"/>
                  </a:cubicBezTo>
                  <a:cubicBezTo>
                    <a:pt x="2737" y="1124"/>
                    <a:pt x="2737" y="1124"/>
                    <a:pt x="2737" y="1124"/>
                  </a:cubicBezTo>
                  <a:cubicBezTo>
                    <a:pt x="2708" y="1135"/>
                    <a:pt x="2708" y="1135"/>
                    <a:pt x="2708" y="1135"/>
                  </a:cubicBezTo>
                  <a:cubicBezTo>
                    <a:pt x="2698" y="1153"/>
                    <a:pt x="2698" y="1153"/>
                    <a:pt x="2698" y="1153"/>
                  </a:cubicBezTo>
                  <a:cubicBezTo>
                    <a:pt x="2684" y="1143"/>
                    <a:pt x="2684" y="1143"/>
                    <a:pt x="2684" y="1143"/>
                  </a:cubicBezTo>
                  <a:cubicBezTo>
                    <a:pt x="2690" y="1122"/>
                    <a:pt x="2690" y="1122"/>
                    <a:pt x="2690" y="1122"/>
                  </a:cubicBezTo>
                  <a:cubicBezTo>
                    <a:pt x="2685" y="1108"/>
                    <a:pt x="2685" y="1108"/>
                    <a:pt x="2685" y="1108"/>
                  </a:cubicBezTo>
                  <a:cubicBezTo>
                    <a:pt x="2685" y="1088"/>
                    <a:pt x="2685" y="1088"/>
                    <a:pt x="2685" y="1088"/>
                  </a:cubicBezTo>
                  <a:cubicBezTo>
                    <a:pt x="2687" y="1076"/>
                    <a:pt x="2687" y="1076"/>
                    <a:pt x="2687" y="1076"/>
                  </a:cubicBezTo>
                  <a:cubicBezTo>
                    <a:pt x="2682" y="1064"/>
                    <a:pt x="2682" y="1064"/>
                    <a:pt x="2682" y="1064"/>
                  </a:cubicBezTo>
                  <a:cubicBezTo>
                    <a:pt x="2697" y="1038"/>
                    <a:pt x="2697" y="1038"/>
                    <a:pt x="2697" y="1038"/>
                  </a:cubicBezTo>
                  <a:cubicBezTo>
                    <a:pt x="2697" y="1020"/>
                    <a:pt x="2697" y="1020"/>
                    <a:pt x="2697" y="1020"/>
                  </a:cubicBezTo>
                  <a:cubicBezTo>
                    <a:pt x="2705" y="1007"/>
                    <a:pt x="2705" y="1007"/>
                    <a:pt x="2705" y="1007"/>
                  </a:cubicBezTo>
                  <a:cubicBezTo>
                    <a:pt x="2731" y="987"/>
                    <a:pt x="2731" y="987"/>
                    <a:pt x="2731" y="987"/>
                  </a:cubicBezTo>
                  <a:cubicBezTo>
                    <a:pt x="2736" y="975"/>
                    <a:pt x="2736" y="975"/>
                    <a:pt x="2736" y="975"/>
                  </a:cubicBezTo>
                  <a:cubicBezTo>
                    <a:pt x="2745" y="968"/>
                    <a:pt x="2745" y="968"/>
                    <a:pt x="2745" y="968"/>
                  </a:cubicBezTo>
                  <a:cubicBezTo>
                    <a:pt x="2744" y="961"/>
                    <a:pt x="2744" y="961"/>
                    <a:pt x="2744" y="961"/>
                  </a:cubicBezTo>
                  <a:cubicBezTo>
                    <a:pt x="2036" y="936"/>
                    <a:pt x="2036" y="936"/>
                    <a:pt x="2036" y="936"/>
                  </a:cubicBezTo>
                  <a:cubicBezTo>
                    <a:pt x="2018" y="931"/>
                    <a:pt x="2018" y="931"/>
                    <a:pt x="2018" y="931"/>
                  </a:cubicBezTo>
                  <a:cubicBezTo>
                    <a:pt x="1997" y="929"/>
                    <a:pt x="1997" y="929"/>
                    <a:pt x="1997" y="929"/>
                  </a:cubicBezTo>
                  <a:cubicBezTo>
                    <a:pt x="1977" y="920"/>
                    <a:pt x="1977" y="920"/>
                    <a:pt x="1977" y="920"/>
                  </a:cubicBezTo>
                  <a:cubicBezTo>
                    <a:pt x="1965" y="912"/>
                    <a:pt x="1965" y="912"/>
                    <a:pt x="1965" y="912"/>
                  </a:cubicBezTo>
                  <a:cubicBezTo>
                    <a:pt x="1930" y="898"/>
                    <a:pt x="1930" y="898"/>
                    <a:pt x="1930" y="898"/>
                  </a:cubicBezTo>
                  <a:cubicBezTo>
                    <a:pt x="1907" y="889"/>
                    <a:pt x="1907" y="889"/>
                    <a:pt x="1907" y="889"/>
                  </a:cubicBezTo>
                  <a:cubicBezTo>
                    <a:pt x="1890" y="863"/>
                    <a:pt x="1890" y="863"/>
                    <a:pt x="1890" y="863"/>
                  </a:cubicBezTo>
                  <a:cubicBezTo>
                    <a:pt x="1885" y="847"/>
                    <a:pt x="1885" y="847"/>
                    <a:pt x="1885" y="847"/>
                  </a:cubicBezTo>
                  <a:cubicBezTo>
                    <a:pt x="1885" y="846"/>
                    <a:pt x="1871" y="822"/>
                    <a:pt x="1869" y="816"/>
                  </a:cubicBezTo>
                  <a:cubicBezTo>
                    <a:pt x="1866" y="810"/>
                    <a:pt x="1848" y="799"/>
                    <a:pt x="1847" y="799"/>
                  </a:cubicBezTo>
                  <a:cubicBezTo>
                    <a:pt x="1839" y="802"/>
                    <a:pt x="1833" y="806"/>
                    <a:pt x="1834" y="807"/>
                  </a:cubicBezTo>
                  <a:cubicBezTo>
                    <a:pt x="1836" y="810"/>
                    <a:pt x="1825" y="821"/>
                    <a:pt x="1818" y="825"/>
                  </a:cubicBezTo>
                  <a:cubicBezTo>
                    <a:pt x="1810" y="829"/>
                    <a:pt x="1814" y="838"/>
                    <a:pt x="1817" y="841"/>
                  </a:cubicBezTo>
                  <a:cubicBezTo>
                    <a:pt x="1820" y="844"/>
                    <a:pt x="1815" y="858"/>
                    <a:pt x="1815" y="859"/>
                  </a:cubicBezTo>
                  <a:cubicBezTo>
                    <a:pt x="1804" y="867"/>
                    <a:pt x="1804" y="867"/>
                    <a:pt x="1804" y="867"/>
                  </a:cubicBezTo>
                  <a:cubicBezTo>
                    <a:pt x="1804" y="874"/>
                    <a:pt x="1804" y="874"/>
                    <a:pt x="1804" y="874"/>
                  </a:cubicBezTo>
                  <a:cubicBezTo>
                    <a:pt x="1797" y="885"/>
                    <a:pt x="1797" y="885"/>
                    <a:pt x="1797" y="885"/>
                  </a:cubicBezTo>
                  <a:cubicBezTo>
                    <a:pt x="1435" y="891"/>
                    <a:pt x="1435" y="891"/>
                    <a:pt x="1435" y="891"/>
                  </a:cubicBezTo>
                  <a:cubicBezTo>
                    <a:pt x="1441" y="895"/>
                    <a:pt x="1441" y="895"/>
                    <a:pt x="1441" y="895"/>
                  </a:cubicBezTo>
                  <a:cubicBezTo>
                    <a:pt x="1446" y="900"/>
                    <a:pt x="1446" y="900"/>
                    <a:pt x="1446" y="900"/>
                  </a:cubicBezTo>
                  <a:cubicBezTo>
                    <a:pt x="1442" y="910"/>
                    <a:pt x="1442" y="910"/>
                    <a:pt x="1442" y="910"/>
                  </a:cubicBezTo>
                  <a:cubicBezTo>
                    <a:pt x="1442" y="919"/>
                    <a:pt x="1442" y="919"/>
                    <a:pt x="1442" y="91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1" y="941"/>
                    <a:pt x="1441" y="941"/>
                    <a:pt x="1441" y="941"/>
                  </a:cubicBezTo>
                  <a:cubicBezTo>
                    <a:pt x="1437" y="953"/>
                    <a:pt x="1437" y="953"/>
                    <a:pt x="1437" y="953"/>
                  </a:cubicBezTo>
                  <a:cubicBezTo>
                    <a:pt x="1440" y="963"/>
                    <a:pt x="1440" y="963"/>
                    <a:pt x="1440" y="963"/>
                  </a:cubicBezTo>
                  <a:cubicBezTo>
                    <a:pt x="1438" y="974"/>
                    <a:pt x="1438" y="974"/>
                    <a:pt x="1438" y="974"/>
                  </a:cubicBezTo>
                  <a:cubicBezTo>
                    <a:pt x="1439" y="992"/>
                    <a:pt x="1439" y="992"/>
                    <a:pt x="1439" y="992"/>
                  </a:cubicBezTo>
                  <a:cubicBezTo>
                    <a:pt x="1445" y="996"/>
                    <a:pt x="1445" y="996"/>
                    <a:pt x="1445" y="996"/>
                  </a:cubicBezTo>
                  <a:cubicBezTo>
                    <a:pt x="1445" y="1017"/>
                    <a:pt x="1445" y="1017"/>
                    <a:pt x="1445" y="1017"/>
                  </a:cubicBezTo>
                  <a:cubicBezTo>
                    <a:pt x="1441" y="1030"/>
                    <a:pt x="1441" y="1030"/>
                    <a:pt x="1441" y="1030"/>
                  </a:cubicBezTo>
                  <a:cubicBezTo>
                    <a:pt x="1458" y="1034"/>
                    <a:pt x="1458" y="1034"/>
                    <a:pt x="1458" y="1034"/>
                  </a:cubicBezTo>
                  <a:cubicBezTo>
                    <a:pt x="1560" y="1034"/>
                    <a:pt x="1560" y="1034"/>
                    <a:pt x="1560" y="1034"/>
                  </a:cubicBezTo>
                  <a:cubicBezTo>
                    <a:pt x="1580" y="1040"/>
                    <a:pt x="1580" y="1040"/>
                    <a:pt x="1580" y="1040"/>
                  </a:cubicBezTo>
                  <a:cubicBezTo>
                    <a:pt x="1601" y="1039"/>
                    <a:pt x="1601" y="1039"/>
                    <a:pt x="1601" y="1039"/>
                  </a:cubicBezTo>
                  <a:cubicBezTo>
                    <a:pt x="1621" y="1049"/>
                    <a:pt x="1621" y="1049"/>
                    <a:pt x="1621" y="1049"/>
                  </a:cubicBezTo>
                  <a:cubicBezTo>
                    <a:pt x="1625" y="1057"/>
                    <a:pt x="1625" y="1057"/>
                    <a:pt x="1625" y="1057"/>
                  </a:cubicBezTo>
                  <a:cubicBezTo>
                    <a:pt x="1607" y="1068"/>
                    <a:pt x="1607" y="1068"/>
                    <a:pt x="1607" y="1068"/>
                  </a:cubicBezTo>
                  <a:cubicBezTo>
                    <a:pt x="1601" y="1073"/>
                    <a:pt x="1601" y="1073"/>
                    <a:pt x="1601" y="1073"/>
                  </a:cubicBezTo>
                  <a:cubicBezTo>
                    <a:pt x="1603" y="1083"/>
                    <a:pt x="1603" y="1083"/>
                    <a:pt x="1603" y="1083"/>
                  </a:cubicBezTo>
                  <a:cubicBezTo>
                    <a:pt x="1609" y="1093"/>
                    <a:pt x="1609" y="1093"/>
                    <a:pt x="1609" y="1093"/>
                  </a:cubicBezTo>
                  <a:cubicBezTo>
                    <a:pt x="1622" y="1103"/>
                    <a:pt x="1622" y="1103"/>
                    <a:pt x="1622" y="1103"/>
                  </a:cubicBezTo>
                  <a:cubicBezTo>
                    <a:pt x="1626" y="1111"/>
                    <a:pt x="1626" y="1111"/>
                    <a:pt x="1626" y="1111"/>
                  </a:cubicBezTo>
                  <a:cubicBezTo>
                    <a:pt x="1629" y="1121"/>
                    <a:pt x="1629" y="1121"/>
                    <a:pt x="1629" y="1121"/>
                  </a:cubicBezTo>
                  <a:cubicBezTo>
                    <a:pt x="1619" y="1136"/>
                    <a:pt x="1619" y="1136"/>
                    <a:pt x="1619" y="1136"/>
                  </a:cubicBezTo>
                  <a:cubicBezTo>
                    <a:pt x="1607" y="1145"/>
                    <a:pt x="1607" y="1145"/>
                    <a:pt x="1607" y="1145"/>
                  </a:cubicBezTo>
                  <a:cubicBezTo>
                    <a:pt x="1590" y="1159"/>
                    <a:pt x="1590" y="1159"/>
                    <a:pt x="1590" y="1159"/>
                  </a:cubicBezTo>
                  <a:cubicBezTo>
                    <a:pt x="1576" y="1167"/>
                    <a:pt x="1576" y="1167"/>
                    <a:pt x="1576" y="1167"/>
                  </a:cubicBezTo>
                  <a:cubicBezTo>
                    <a:pt x="1570" y="1176"/>
                    <a:pt x="1570" y="1176"/>
                    <a:pt x="1570" y="1176"/>
                  </a:cubicBezTo>
                  <a:cubicBezTo>
                    <a:pt x="1566" y="1187"/>
                    <a:pt x="1566" y="1187"/>
                    <a:pt x="1566" y="1187"/>
                  </a:cubicBezTo>
                  <a:cubicBezTo>
                    <a:pt x="1547" y="1193"/>
                    <a:pt x="1547" y="1193"/>
                    <a:pt x="1547" y="1193"/>
                  </a:cubicBezTo>
                  <a:cubicBezTo>
                    <a:pt x="1529" y="1202"/>
                    <a:pt x="1529" y="1202"/>
                    <a:pt x="1529" y="1202"/>
                  </a:cubicBezTo>
                  <a:cubicBezTo>
                    <a:pt x="1527" y="1208"/>
                    <a:pt x="1527" y="1208"/>
                    <a:pt x="1527" y="1208"/>
                  </a:cubicBezTo>
                  <a:cubicBezTo>
                    <a:pt x="1506" y="1203"/>
                    <a:pt x="1506" y="1203"/>
                    <a:pt x="1506" y="1203"/>
                  </a:cubicBezTo>
                  <a:cubicBezTo>
                    <a:pt x="1505" y="1203"/>
                    <a:pt x="1483" y="1194"/>
                    <a:pt x="1472" y="1193"/>
                  </a:cubicBezTo>
                  <a:cubicBezTo>
                    <a:pt x="1456" y="1193"/>
                    <a:pt x="1438" y="1196"/>
                    <a:pt x="1429" y="1197"/>
                  </a:cubicBezTo>
                  <a:cubicBezTo>
                    <a:pt x="1415" y="1197"/>
                    <a:pt x="1392" y="1194"/>
                    <a:pt x="1390" y="1190"/>
                  </a:cubicBezTo>
                  <a:cubicBezTo>
                    <a:pt x="1388" y="1186"/>
                    <a:pt x="1367" y="1181"/>
                    <a:pt x="1363" y="1174"/>
                  </a:cubicBezTo>
                  <a:cubicBezTo>
                    <a:pt x="1355" y="1170"/>
                    <a:pt x="1349" y="1174"/>
                    <a:pt x="1337" y="1174"/>
                  </a:cubicBezTo>
                  <a:cubicBezTo>
                    <a:pt x="1317" y="1174"/>
                    <a:pt x="1305" y="1167"/>
                    <a:pt x="1293" y="1164"/>
                  </a:cubicBezTo>
                  <a:cubicBezTo>
                    <a:pt x="1281" y="1161"/>
                    <a:pt x="1267" y="1156"/>
                    <a:pt x="1263" y="1151"/>
                  </a:cubicBezTo>
                  <a:cubicBezTo>
                    <a:pt x="1261" y="1147"/>
                    <a:pt x="1253" y="1143"/>
                    <a:pt x="1245" y="1143"/>
                  </a:cubicBezTo>
                  <a:cubicBezTo>
                    <a:pt x="1222" y="1146"/>
                    <a:pt x="1211" y="1139"/>
                    <a:pt x="1195" y="1134"/>
                  </a:cubicBezTo>
                  <a:cubicBezTo>
                    <a:pt x="1191" y="1133"/>
                    <a:pt x="1186" y="1132"/>
                    <a:pt x="1181" y="1132"/>
                  </a:cubicBezTo>
                  <a:cubicBezTo>
                    <a:pt x="1172" y="1132"/>
                    <a:pt x="1163" y="1134"/>
                    <a:pt x="1155" y="1135"/>
                  </a:cubicBezTo>
                  <a:cubicBezTo>
                    <a:pt x="1147" y="1136"/>
                    <a:pt x="1140" y="1137"/>
                    <a:pt x="1136" y="1137"/>
                  </a:cubicBezTo>
                  <a:cubicBezTo>
                    <a:pt x="1124" y="1137"/>
                    <a:pt x="1109" y="1131"/>
                    <a:pt x="1098" y="1128"/>
                  </a:cubicBezTo>
                  <a:cubicBezTo>
                    <a:pt x="1088" y="1125"/>
                    <a:pt x="1090" y="1120"/>
                    <a:pt x="1087" y="1118"/>
                  </a:cubicBezTo>
                  <a:cubicBezTo>
                    <a:pt x="1083" y="1116"/>
                    <a:pt x="1070" y="1112"/>
                    <a:pt x="1051" y="1106"/>
                  </a:cubicBezTo>
                  <a:cubicBezTo>
                    <a:pt x="1031" y="1099"/>
                    <a:pt x="1034" y="1096"/>
                    <a:pt x="1021" y="1091"/>
                  </a:cubicBezTo>
                  <a:cubicBezTo>
                    <a:pt x="1008" y="1085"/>
                    <a:pt x="1014" y="1086"/>
                    <a:pt x="1017" y="1079"/>
                  </a:cubicBezTo>
                  <a:cubicBezTo>
                    <a:pt x="1020" y="1073"/>
                    <a:pt x="993" y="1064"/>
                    <a:pt x="995" y="1050"/>
                  </a:cubicBezTo>
                  <a:cubicBezTo>
                    <a:pt x="996" y="1035"/>
                    <a:pt x="1004" y="1037"/>
                    <a:pt x="999" y="1027"/>
                  </a:cubicBezTo>
                  <a:cubicBezTo>
                    <a:pt x="993" y="1017"/>
                    <a:pt x="993" y="1017"/>
                    <a:pt x="990" y="1012"/>
                  </a:cubicBezTo>
                  <a:cubicBezTo>
                    <a:pt x="987" y="1007"/>
                    <a:pt x="1001" y="996"/>
                    <a:pt x="1002" y="988"/>
                  </a:cubicBezTo>
                  <a:cubicBezTo>
                    <a:pt x="1003" y="979"/>
                    <a:pt x="1002" y="975"/>
                    <a:pt x="1000" y="969"/>
                  </a:cubicBezTo>
                  <a:cubicBezTo>
                    <a:pt x="998" y="964"/>
                    <a:pt x="993" y="962"/>
                    <a:pt x="990" y="962"/>
                  </a:cubicBezTo>
                  <a:cubicBezTo>
                    <a:pt x="984" y="964"/>
                    <a:pt x="973" y="965"/>
                    <a:pt x="964" y="965"/>
                  </a:cubicBezTo>
                  <a:cubicBezTo>
                    <a:pt x="954" y="964"/>
                    <a:pt x="950" y="964"/>
                    <a:pt x="945" y="964"/>
                  </a:cubicBezTo>
                  <a:cubicBezTo>
                    <a:pt x="935" y="964"/>
                    <a:pt x="921" y="965"/>
                    <a:pt x="917" y="965"/>
                  </a:cubicBezTo>
                  <a:cubicBezTo>
                    <a:pt x="911" y="966"/>
                    <a:pt x="872" y="970"/>
                    <a:pt x="860" y="970"/>
                  </a:cubicBezTo>
                  <a:cubicBezTo>
                    <a:pt x="838" y="977"/>
                    <a:pt x="815" y="993"/>
                    <a:pt x="814" y="994"/>
                  </a:cubicBezTo>
                  <a:cubicBezTo>
                    <a:pt x="786" y="1003"/>
                    <a:pt x="786" y="1003"/>
                    <a:pt x="786" y="1003"/>
                  </a:cubicBezTo>
                  <a:cubicBezTo>
                    <a:pt x="766" y="1008"/>
                    <a:pt x="766" y="1008"/>
                    <a:pt x="766" y="1008"/>
                  </a:cubicBezTo>
                  <a:cubicBezTo>
                    <a:pt x="765" y="1008"/>
                    <a:pt x="741" y="1018"/>
                    <a:pt x="731" y="1024"/>
                  </a:cubicBezTo>
                  <a:cubicBezTo>
                    <a:pt x="727" y="1026"/>
                    <a:pt x="723" y="1027"/>
                    <a:pt x="719" y="1027"/>
                  </a:cubicBezTo>
                  <a:cubicBezTo>
                    <a:pt x="716" y="1027"/>
                    <a:pt x="712" y="1026"/>
                    <a:pt x="709" y="1026"/>
                  </a:cubicBezTo>
                  <a:cubicBezTo>
                    <a:pt x="705" y="1026"/>
                    <a:pt x="701" y="1025"/>
                    <a:pt x="698" y="1025"/>
                  </a:cubicBezTo>
                  <a:cubicBezTo>
                    <a:pt x="682" y="1026"/>
                    <a:pt x="667" y="1044"/>
                    <a:pt x="667" y="1045"/>
                  </a:cubicBezTo>
                  <a:cubicBezTo>
                    <a:pt x="643" y="1052"/>
                    <a:pt x="643" y="1052"/>
                    <a:pt x="643" y="1052"/>
                  </a:cubicBezTo>
                  <a:cubicBezTo>
                    <a:pt x="610" y="1057"/>
                    <a:pt x="610" y="1057"/>
                    <a:pt x="610" y="1057"/>
                  </a:cubicBezTo>
                  <a:cubicBezTo>
                    <a:pt x="610" y="1056"/>
                    <a:pt x="605" y="1053"/>
                    <a:pt x="592" y="1053"/>
                  </a:cubicBezTo>
                  <a:cubicBezTo>
                    <a:pt x="580" y="1053"/>
                    <a:pt x="562" y="1051"/>
                    <a:pt x="546" y="1051"/>
                  </a:cubicBezTo>
                  <a:cubicBezTo>
                    <a:pt x="537" y="1051"/>
                    <a:pt x="532" y="1051"/>
                    <a:pt x="528" y="1051"/>
                  </a:cubicBezTo>
                  <a:cubicBezTo>
                    <a:pt x="509" y="1051"/>
                    <a:pt x="484" y="1050"/>
                    <a:pt x="473" y="1050"/>
                  </a:cubicBezTo>
                  <a:cubicBezTo>
                    <a:pt x="460" y="1050"/>
                    <a:pt x="453" y="1053"/>
                    <a:pt x="446" y="1057"/>
                  </a:cubicBezTo>
                  <a:cubicBezTo>
                    <a:pt x="441" y="1059"/>
                    <a:pt x="433" y="1060"/>
                    <a:pt x="426" y="1060"/>
                  </a:cubicBezTo>
                  <a:cubicBezTo>
                    <a:pt x="421" y="1060"/>
                    <a:pt x="416" y="1060"/>
                    <a:pt x="414" y="1058"/>
                  </a:cubicBezTo>
                  <a:cubicBezTo>
                    <a:pt x="411" y="1056"/>
                    <a:pt x="406" y="1056"/>
                    <a:pt x="402" y="1056"/>
                  </a:cubicBezTo>
                  <a:cubicBezTo>
                    <a:pt x="397" y="1056"/>
                    <a:pt x="393" y="1057"/>
                    <a:pt x="393" y="1057"/>
                  </a:cubicBezTo>
                  <a:cubicBezTo>
                    <a:pt x="393" y="1055"/>
                    <a:pt x="390" y="1026"/>
                    <a:pt x="393" y="1020"/>
                  </a:cubicBezTo>
                  <a:cubicBezTo>
                    <a:pt x="396" y="1013"/>
                    <a:pt x="393" y="995"/>
                    <a:pt x="391" y="985"/>
                  </a:cubicBezTo>
                  <a:cubicBezTo>
                    <a:pt x="389" y="975"/>
                    <a:pt x="399" y="975"/>
                    <a:pt x="398" y="973"/>
                  </a:cubicBezTo>
                  <a:cubicBezTo>
                    <a:pt x="397" y="970"/>
                    <a:pt x="396" y="964"/>
                    <a:pt x="399" y="959"/>
                  </a:cubicBezTo>
                  <a:cubicBezTo>
                    <a:pt x="398" y="958"/>
                    <a:pt x="389" y="964"/>
                    <a:pt x="375" y="969"/>
                  </a:cubicBezTo>
                  <a:cubicBezTo>
                    <a:pt x="357" y="976"/>
                    <a:pt x="344" y="982"/>
                    <a:pt x="343" y="982"/>
                  </a:cubicBezTo>
                  <a:cubicBezTo>
                    <a:pt x="322" y="995"/>
                    <a:pt x="322" y="995"/>
                    <a:pt x="322" y="995"/>
                  </a:cubicBezTo>
                  <a:cubicBezTo>
                    <a:pt x="318" y="995"/>
                    <a:pt x="229" y="997"/>
                    <a:pt x="226" y="997"/>
                  </a:cubicBezTo>
                  <a:cubicBezTo>
                    <a:pt x="222" y="997"/>
                    <a:pt x="216" y="996"/>
                    <a:pt x="216" y="994"/>
                  </a:cubicBezTo>
                  <a:cubicBezTo>
                    <a:pt x="216" y="992"/>
                    <a:pt x="207" y="984"/>
                    <a:pt x="206" y="980"/>
                  </a:cubicBezTo>
                  <a:cubicBezTo>
                    <a:pt x="205" y="976"/>
                    <a:pt x="189" y="968"/>
                    <a:pt x="188" y="967"/>
                  </a:cubicBezTo>
                  <a:cubicBezTo>
                    <a:pt x="182" y="965"/>
                    <a:pt x="158" y="964"/>
                    <a:pt x="130" y="962"/>
                  </a:cubicBezTo>
                  <a:cubicBezTo>
                    <a:pt x="102" y="961"/>
                    <a:pt x="101" y="963"/>
                    <a:pt x="107" y="957"/>
                  </a:cubicBezTo>
                  <a:cubicBezTo>
                    <a:pt x="113" y="951"/>
                    <a:pt x="115" y="950"/>
                    <a:pt x="116" y="943"/>
                  </a:cubicBezTo>
                  <a:cubicBezTo>
                    <a:pt x="118" y="936"/>
                    <a:pt x="117" y="934"/>
                    <a:pt x="111" y="931"/>
                  </a:cubicBezTo>
                  <a:cubicBezTo>
                    <a:pt x="105" y="927"/>
                    <a:pt x="81" y="917"/>
                    <a:pt x="76" y="906"/>
                  </a:cubicBezTo>
                  <a:cubicBezTo>
                    <a:pt x="70" y="894"/>
                    <a:pt x="60" y="902"/>
                    <a:pt x="54" y="895"/>
                  </a:cubicBezTo>
                  <a:cubicBezTo>
                    <a:pt x="48" y="889"/>
                    <a:pt x="52" y="883"/>
                    <a:pt x="44" y="877"/>
                  </a:cubicBezTo>
                  <a:cubicBezTo>
                    <a:pt x="36" y="871"/>
                    <a:pt x="34" y="868"/>
                    <a:pt x="34" y="863"/>
                  </a:cubicBezTo>
                  <a:cubicBezTo>
                    <a:pt x="35" y="858"/>
                    <a:pt x="27" y="858"/>
                    <a:pt x="13" y="853"/>
                  </a:cubicBezTo>
                  <a:cubicBezTo>
                    <a:pt x="0" y="849"/>
                    <a:pt x="7" y="842"/>
                    <a:pt x="10" y="838"/>
                  </a:cubicBezTo>
                  <a:cubicBezTo>
                    <a:pt x="12" y="833"/>
                    <a:pt x="24" y="835"/>
                    <a:pt x="31" y="830"/>
                  </a:cubicBezTo>
                  <a:cubicBezTo>
                    <a:pt x="35" y="827"/>
                    <a:pt x="33" y="823"/>
                    <a:pt x="31" y="820"/>
                  </a:cubicBezTo>
                  <a:cubicBezTo>
                    <a:pt x="29" y="816"/>
                    <a:pt x="26" y="814"/>
                    <a:pt x="26" y="812"/>
                  </a:cubicBezTo>
                  <a:cubicBezTo>
                    <a:pt x="25" y="809"/>
                    <a:pt x="47" y="793"/>
                    <a:pt x="53" y="789"/>
                  </a:cubicBezTo>
                  <a:cubicBezTo>
                    <a:pt x="58" y="784"/>
                    <a:pt x="79" y="782"/>
                    <a:pt x="93" y="778"/>
                  </a:cubicBezTo>
                  <a:cubicBezTo>
                    <a:pt x="107" y="775"/>
                    <a:pt x="101" y="765"/>
                    <a:pt x="97" y="760"/>
                  </a:cubicBezTo>
                  <a:cubicBezTo>
                    <a:pt x="93" y="755"/>
                    <a:pt x="89" y="750"/>
                    <a:pt x="93" y="744"/>
                  </a:cubicBezTo>
                  <a:cubicBezTo>
                    <a:pt x="97" y="738"/>
                    <a:pt x="106" y="730"/>
                    <a:pt x="114" y="724"/>
                  </a:cubicBezTo>
                  <a:cubicBezTo>
                    <a:pt x="122" y="719"/>
                    <a:pt x="125" y="703"/>
                    <a:pt x="127" y="694"/>
                  </a:cubicBezTo>
                  <a:cubicBezTo>
                    <a:pt x="128" y="686"/>
                    <a:pt x="132" y="685"/>
                    <a:pt x="137" y="683"/>
                  </a:cubicBezTo>
                  <a:cubicBezTo>
                    <a:pt x="143" y="681"/>
                    <a:pt x="166" y="676"/>
                    <a:pt x="175" y="673"/>
                  </a:cubicBezTo>
                  <a:cubicBezTo>
                    <a:pt x="185" y="671"/>
                    <a:pt x="187" y="666"/>
                    <a:pt x="190" y="663"/>
                  </a:cubicBezTo>
                  <a:cubicBezTo>
                    <a:pt x="192" y="660"/>
                    <a:pt x="220" y="654"/>
                    <a:pt x="231" y="649"/>
                  </a:cubicBezTo>
                  <a:cubicBezTo>
                    <a:pt x="242" y="645"/>
                    <a:pt x="251" y="643"/>
                    <a:pt x="265" y="641"/>
                  </a:cubicBezTo>
                  <a:cubicBezTo>
                    <a:pt x="279" y="638"/>
                    <a:pt x="285" y="639"/>
                    <a:pt x="292" y="637"/>
                  </a:cubicBezTo>
                  <a:cubicBezTo>
                    <a:pt x="300" y="635"/>
                    <a:pt x="310" y="635"/>
                    <a:pt x="311" y="633"/>
                  </a:cubicBezTo>
                  <a:cubicBezTo>
                    <a:pt x="313" y="631"/>
                    <a:pt x="324" y="630"/>
                    <a:pt x="343" y="629"/>
                  </a:cubicBezTo>
                  <a:cubicBezTo>
                    <a:pt x="362" y="627"/>
                    <a:pt x="364" y="622"/>
                    <a:pt x="371" y="618"/>
                  </a:cubicBezTo>
                  <a:cubicBezTo>
                    <a:pt x="374" y="616"/>
                    <a:pt x="377" y="615"/>
                    <a:pt x="382" y="615"/>
                  </a:cubicBezTo>
                  <a:cubicBezTo>
                    <a:pt x="397" y="616"/>
                    <a:pt x="401" y="615"/>
                    <a:pt x="405" y="615"/>
                  </a:cubicBezTo>
                  <a:cubicBezTo>
                    <a:pt x="410" y="615"/>
                    <a:pt x="415" y="614"/>
                    <a:pt x="418" y="614"/>
                  </a:cubicBezTo>
                  <a:cubicBezTo>
                    <a:pt x="425" y="614"/>
                    <a:pt x="428" y="616"/>
                    <a:pt x="431" y="618"/>
                  </a:cubicBezTo>
                  <a:cubicBezTo>
                    <a:pt x="434" y="621"/>
                    <a:pt x="439" y="625"/>
                    <a:pt x="443" y="625"/>
                  </a:cubicBezTo>
                  <a:cubicBezTo>
                    <a:pt x="451" y="619"/>
                    <a:pt x="464" y="618"/>
                    <a:pt x="464" y="618"/>
                  </a:cubicBezTo>
                  <a:cubicBezTo>
                    <a:pt x="474" y="608"/>
                    <a:pt x="474" y="608"/>
                    <a:pt x="474" y="608"/>
                  </a:cubicBezTo>
                  <a:cubicBezTo>
                    <a:pt x="496" y="550"/>
                    <a:pt x="496" y="550"/>
                    <a:pt x="496" y="550"/>
                  </a:cubicBezTo>
                  <a:cubicBezTo>
                    <a:pt x="497" y="548"/>
                    <a:pt x="513" y="495"/>
                    <a:pt x="519" y="482"/>
                  </a:cubicBezTo>
                  <a:cubicBezTo>
                    <a:pt x="526" y="469"/>
                    <a:pt x="532" y="448"/>
                    <a:pt x="534" y="440"/>
                  </a:cubicBezTo>
                  <a:cubicBezTo>
                    <a:pt x="536" y="431"/>
                    <a:pt x="542" y="425"/>
                    <a:pt x="538" y="419"/>
                  </a:cubicBezTo>
                  <a:cubicBezTo>
                    <a:pt x="534" y="412"/>
                    <a:pt x="528" y="402"/>
                    <a:pt x="520" y="396"/>
                  </a:cubicBezTo>
                  <a:cubicBezTo>
                    <a:pt x="513" y="390"/>
                    <a:pt x="519" y="387"/>
                    <a:pt x="510" y="378"/>
                  </a:cubicBezTo>
                  <a:cubicBezTo>
                    <a:pt x="502" y="369"/>
                    <a:pt x="493" y="371"/>
                    <a:pt x="474" y="363"/>
                  </a:cubicBezTo>
                  <a:cubicBezTo>
                    <a:pt x="456" y="355"/>
                    <a:pt x="469" y="343"/>
                    <a:pt x="471" y="336"/>
                  </a:cubicBezTo>
                  <a:cubicBezTo>
                    <a:pt x="472" y="329"/>
                    <a:pt x="471" y="319"/>
                    <a:pt x="472" y="312"/>
                  </a:cubicBezTo>
                  <a:cubicBezTo>
                    <a:pt x="473" y="306"/>
                    <a:pt x="489" y="310"/>
                    <a:pt x="508" y="305"/>
                  </a:cubicBezTo>
                  <a:cubicBezTo>
                    <a:pt x="518" y="303"/>
                    <a:pt x="522" y="303"/>
                    <a:pt x="525" y="303"/>
                  </a:cubicBezTo>
                  <a:cubicBezTo>
                    <a:pt x="545" y="299"/>
                    <a:pt x="551" y="302"/>
                    <a:pt x="555" y="304"/>
                  </a:cubicBezTo>
                  <a:cubicBezTo>
                    <a:pt x="565" y="305"/>
                    <a:pt x="568" y="304"/>
                    <a:pt x="573" y="302"/>
                  </a:cubicBezTo>
                  <a:cubicBezTo>
                    <a:pt x="582" y="300"/>
                    <a:pt x="572" y="287"/>
                    <a:pt x="566" y="282"/>
                  </a:cubicBezTo>
                  <a:cubicBezTo>
                    <a:pt x="563" y="279"/>
                    <a:pt x="556" y="278"/>
                    <a:pt x="546" y="278"/>
                  </a:cubicBezTo>
                  <a:cubicBezTo>
                    <a:pt x="539" y="278"/>
                    <a:pt x="530" y="278"/>
                    <a:pt x="520" y="279"/>
                  </a:cubicBezTo>
                  <a:cubicBezTo>
                    <a:pt x="499" y="279"/>
                    <a:pt x="498" y="273"/>
                    <a:pt x="498" y="272"/>
                  </a:cubicBezTo>
                  <a:cubicBezTo>
                    <a:pt x="498" y="271"/>
                    <a:pt x="499" y="244"/>
                    <a:pt x="500" y="239"/>
                  </a:cubicBezTo>
                  <a:cubicBezTo>
                    <a:pt x="501" y="235"/>
                    <a:pt x="507" y="235"/>
                    <a:pt x="518" y="235"/>
                  </a:cubicBezTo>
                  <a:cubicBezTo>
                    <a:pt x="535" y="235"/>
                    <a:pt x="536" y="234"/>
                    <a:pt x="541" y="234"/>
                  </a:cubicBezTo>
                  <a:cubicBezTo>
                    <a:pt x="550" y="234"/>
                    <a:pt x="554" y="235"/>
                    <a:pt x="558" y="235"/>
                  </a:cubicBezTo>
                  <a:cubicBezTo>
                    <a:pt x="574" y="233"/>
                    <a:pt x="580" y="235"/>
                    <a:pt x="581" y="235"/>
                  </a:cubicBezTo>
                  <a:cubicBezTo>
                    <a:pt x="584" y="235"/>
                    <a:pt x="649" y="233"/>
                    <a:pt x="671" y="232"/>
                  </a:cubicBezTo>
                  <a:cubicBezTo>
                    <a:pt x="693" y="231"/>
                    <a:pt x="691" y="232"/>
                    <a:pt x="686" y="222"/>
                  </a:cubicBezTo>
                  <a:cubicBezTo>
                    <a:pt x="684" y="218"/>
                    <a:pt x="687" y="217"/>
                    <a:pt x="692" y="217"/>
                  </a:cubicBezTo>
                  <a:cubicBezTo>
                    <a:pt x="699" y="217"/>
                    <a:pt x="710" y="220"/>
                    <a:pt x="714" y="225"/>
                  </a:cubicBezTo>
                  <a:cubicBezTo>
                    <a:pt x="717" y="228"/>
                    <a:pt x="722" y="229"/>
                    <a:pt x="727" y="229"/>
                  </a:cubicBezTo>
                  <a:cubicBezTo>
                    <a:pt x="734" y="229"/>
                    <a:pt x="740" y="227"/>
                    <a:pt x="741" y="226"/>
                  </a:cubicBezTo>
                  <a:cubicBezTo>
                    <a:pt x="744" y="224"/>
                    <a:pt x="755" y="215"/>
                    <a:pt x="782" y="207"/>
                  </a:cubicBezTo>
                  <a:cubicBezTo>
                    <a:pt x="790" y="204"/>
                    <a:pt x="795" y="203"/>
                    <a:pt x="798" y="203"/>
                  </a:cubicBezTo>
                  <a:cubicBezTo>
                    <a:pt x="806" y="203"/>
                    <a:pt x="803" y="210"/>
                    <a:pt x="806" y="216"/>
                  </a:cubicBezTo>
                  <a:cubicBezTo>
                    <a:pt x="810" y="224"/>
                    <a:pt x="810" y="221"/>
                    <a:pt x="816" y="228"/>
                  </a:cubicBezTo>
                  <a:cubicBezTo>
                    <a:pt x="822" y="235"/>
                    <a:pt x="829" y="242"/>
                    <a:pt x="825" y="248"/>
                  </a:cubicBezTo>
                  <a:cubicBezTo>
                    <a:pt x="822" y="253"/>
                    <a:pt x="818" y="263"/>
                    <a:pt x="826" y="263"/>
                  </a:cubicBezTo>
                  <a:cubicBezTo>
                    <a:pt x="847" y="262"/>
                    <a:pt x="877" y="273"/>
                    <a:pt x="885" y="276"/>
                  </a:cubicBezTo>
                  <a:cubicBezTo>
                    <a:pt x="893" y="278"/>
                    <a:pt x="901" y="289"/>
                    <a:pt x="917" y="289"/>
                  </a:cubicBezTo>
                  <a:cubicBezTo>
                    <a:pt x="935" y="289"/>
                    <a:pt x="955" y="286"/>
                    <a:pt x="962" y="280"/>
                  </a:cubicBezTo>
                  <a:cubicBezTo>
                    <a:pt x="965" y="277"/>
                    <a:pt x="969" y="277"/>
                    <a:pt x="973" y="277"/>
                  </a:cubicBezTo>
                  <a:cubicBezTo>
                    <a:pt x="986" y="277"/>
                    <a:pt x="990" y="277"/>
                    <a:pt x="994" y="276"/>
                  </a:cubicBezTo>
                  <a:cubicBezTo>
                    <a:pt x="1008" y="275"/>
                    <a:pt x="1007" y="284"/>
                    <a:pt x="1003" y="288"/>
                  </a:cubicBezTo>
                  <a:cubicBezTo>
                    <a:pt x="1006" y="292"/>
                    <a:pt x="1012" y="290"/>
                    <a:pt x="1018" y="288"/>
                  </a:cubicBezTo>
                  <a:cubicBezTo>
                    <a:pt x="1029" y="283"/>
                    <a:pt x="1023" y="283"/>
                    <a:pt x="1031" y="279"/>
                  </a:cubicBezTo>
                  <a:cubicBezTo>
                    <a:pt x="1039" y="275"/>
                    <a:pt x="1048" y="274"/>
                    <a:pt x="1051" y="269"/>
                  </a:cubicBezTo>
                  <a:cubicBezTo>
                    <a:pt x="1053" y="263"/>
                    <a:pt x="1064" y="264"/>
                    <a:pt x="1073" y="261"/>
                  </a:cubicBezTo>
                  <a:cubicBezTo>
                    <a:pt x="1082" y="257"/>
                    <a:pt x="1083" y="255"/>
                    <a:pt x="1091" y="255"/>
                  </a:cubicBezTo>
                  <a:cubicBezTo>
                    <a:pt x="1108" y="256"/>
                    <a:pt x="1115" y="251"/>
                    <a:pt x="1123" y="245"/>
                  </a:cubicBezTo>
                  <a:cubicBezTo>
                    <a:pt x="1129" y="241"/>
                    <a:pt x="1136" y="238"/>
                    <a:pt x="1139" y="238"/>
                  </a:cubicBezTo>
                  <a:cubicBezTo>
                    <a:pt x="1148" y="244"/>
                    <a:pt x="1157" y="241"/>
                    <a:pt x="1164" y="238"/>
                  </a:cubicBezTo>
                  <a:cubicBezTo>
                    <a:pt x="1176" y="232"/>
                    <a:pt x="1182" y="222"/>
                    <a:pt x="1184" y="213"/>
                  </a:cubicBezTo>
                  <a:cubicBezTo>
                    <a:pt x="1186" y="205"/>
                    <a:pt x="1211" y="212"/>
                    <a:pt x="1226" y="204"/>
                  </a:cubicBezTo>
                  <a:cubicBezTo>
                    <a:pt x="1241" y="196"/>
                    <a:pt x="1241" y="200"/>
                    <a:pt x="1258" y="197"/>
                  </a:cubicBezTo>
                  <a:cubicBezTo>
                    <a:pt x="1271" y="190"/>
                    <a:pt x="1265" y="184"/>
                    <a:pt x="1265" y="180"/>
                  </a:cubicBezTo>
                  <a:cubicBezTo>
                    <a:pt x="1253" y="177"/>
                    <a:pt x="1249" y="178"/>
                    <a:pt x="1249" y="178"/>
                  </a:cubicBezTo>
                  <a:cubicBezTo>
                    <a:pt x="1246" y="178"/>
                    <a:pt x="1230" y="178"/>
                    <a:pt x="1207" y="179"/>
                  </a:cubicBezTo>
                  <a:cubicBezTo>
                    <a:pt x="1184" y="179"/>
                    <a:pt x="1188" y="168"/>
                    <a:pt x="1193" y="163"/>
                  </a:cubicBezTo>
                  <a:cubicBezTo>
                    <a:pt x="1200" y="158"/>
                    <a:pt x="1186" y="147"/>
                    <a:pt x="1177" y="143"/>
                  </a:cubicBezTo>
                  <a:cubicBezTo>
                    <a:pt x="1167" y="139"/>
                    <a:pt x="1169" y="121"/>
                    <a:pt x="1170" y="117"/>
                  </a:cubicBezTo>
                  <a:cubicBezTo>
                    <a:pt x="1170" y="112"/>
                    <a:pt x="1171" y="105"/>
                    <a:pt x="1167" y="103"/>
                  </a:cubicBezTo>
                  <a:cubicBezTo>
                    <a:pt x="1164" y="101"/>
                    <a:pt x="1149" y="93"/>
                    <a:pt x="1138" y="89"/>
                  </a:cubicBezTo>
                  <a:cubicBezTo>
                    <a:pt x="1127" y="85"/>
                    <a:pt x="1117" y="75"/>
                    <a:pt x="1113" y="67"/>
                  </a:cubicBezTo>
                  <a:cubicBezTo>
                    <a:pt x="1117" y="62"/>
                    <a:pt x="1121" y="65"/>
                    <a:pt x="1125" y="69"/>
                  </a:cubicBezTo>
                  <a:cubicBezTo>
                    <a:pt x="1127" y="72"/>
                    <a:pt x="1130" y="73"/>
                    <a:pt x="1134" y="73"/>
                  </a:cubicBezTo>
                  <a:cubicBezTo>
                    <a:pt x="1138" y="73"/>
                    <a:pt x="1143" y="71"/>
                    <a:pt x="1150" y="71"/>
                  </a:cubicBezTo>
                  <a:cubicBezTo>
                    <a:pt x="1166" y="70"/>
                    <a:pt x="1183" y="76"/>
                    <a:pt x="1189" y="78"/>
                  </a:cubicBezTo>
                  <a:cubicBezTo>
                    <a:pt x="1195" y="81"/>
                    <a:pt x="1195" y="87"/>
                    <a:pt x="1202" y="87"/>
                  </a:cubicBezTo>
                  <a:cubicBezTo>
                    <a:pt x="1208" y="87"/>
                    <a:pt x="1217" y="84"/>
                    <a:pt x="1236" y="84"/>
                  </a:cubicBezTo>
                  <a:cubicBezTo>
                    <a:pt x="1245" y="84"/>
                    <a:pt x="1249" y="85"/>
                    <a:pt x="1252" y="85"/>
                  </a:cubicBezTo>
                  <a:cubicBezTo>
                    <a:pt x="1256" y="86"/>
                    <a:pt x="1258" y="86"/>
                    <a:pt x="1261" y="86"/>
                  </a:cubicBezTo>
                  <a:cubicBezTo>
                    <a:pt x="1278" y="83"/>
                    <a:pt x="1279" y="85"/>
                    <a:pt x="1282" y="86"/>
                  </a:cubicBezTo>
                  <a:cubicBezTo>
                    <a:pt x="1287" y="88"/>
                    <a:pt x="1300" y="97"/>
                    <a:pt x="1317" y="103"/>
                  </a:cubicBezTo>
                  <a:cubicBezTo>
                    <a:pt x="1324" y="105"/>
                    <a:pt x="1329" y="106"/>
                    <a:pt x="1332" y="106"/>
                  </a:cubicBezTo>
                  <a:cubicBezTo>
                    <a:pt x="1338" y="106"/>
                    <a:pt x="1341" y="104"/>
                    <a:pt x="1343" y="101"/>
                  </a:cubicBezTo>
                  <a:cubicBezTo>
                    <a:pt x="1348" y="97"/>
                    <a:pt x="1349" y="89"/>
                    <a:pt x="1347" y="83"/>
                  </a:cubicBezTo>
                  <a:cubicBezTo>
                    <a:pt x="1345" y="78"/>
                    <a:pt x="1372" y="74"/>
                    <a:pt x="1377" y="70"/>
                  </a:cubicBezTo>
                  <a:cubicBezTo>
                    <a:pt x="1388" y="68"/>
                    <a:pt x="1393" y="70"/>
                    <a:pt x="1402" y="71"/>
                  </a:cubicBezTo>
                  <a:cubicBezTo>
                    <a:pt x="1410" y="72"/>
                    <a:pt x="1415" y="73"/>
                    <a:pt x="1419" y="73"/>
                  </a:cubicBezTo>
                  <a:cubicBezTo>
                    <a:pt x="1423" y="73"/>
                    <a:pt x="1426" y="72"/>
                    <a:pt x="1430" y="70"/>
                  </a:cubicBezTo>
                  <a:cubicBezTo>
                    <a:pt x="1433" y="68"/>
                    <a:pt x="1437" y="68"/>
                    <a:pt x="1440" y="68"/>
                  </a:cubicBezTo>
                  <a:cubicBezTo>
                    <a:pt x="1459" y="65"/>
                    <a:pt x="1474" y="63"/>
                    <a:pt x="1479" y="63"/>
                  </a:cubicBezTo>
                  <a:cubicBezTo>
                    <a:pt x="1484" y="63"/>
                    <a:pt x="1494" y="61"/>
                    <a:pt x="1496" y="56"/>
                  </a:cubicBezTo>
                  <a:cubicBezTo>
                    <a:pt x="1498" y="52"/>
                    <a:pt x="1515" y="51"/>
                    <a:pt x="1520" y="49"/>
                  </a:cubicBezTo>
                  <a:cubicBezTo>
                    <a:pt x="1524" y="47"/>
                    <a:pt x="1529" y="45"/>
                    <a:pt x="1537" y="45"/>
                  </a:cubicBezTo>
                  <a:cubicBezTo>
                    <a:pt x="1546" y="45"/>
                    <a:pt x="1553" y="45"/>
                    <a:pt x="1564" y="42"/>
                  </a:cubicBezTo>
                  <a:cubicBezTo>
                    <a:pt x="1575" y="38"/>
                    <a:pt x="1575" y="33"/>
                    <a:pt x="1579" y="30"/>
                  </a:cubicBezTo>
                  <a:cubicBezTo>
                    <a:pt x="1583" y="28"/>
                    <a:pt x="1589" y="26"/>
                    <a:pt x="1602" y="20"/>
                  </a:cubicBezTo>
                  <a:cubicBezTo>
                    <a:pt x="1614" y="14"/>
                    <a:pt x="1607" y="12"/>
                    <a:pt x="1597" y="5"/>
                  </a:cubicBezTo>
                  <a:cubicBezTo>
                    <a:pt x="1591" y="1"/>
                    <a:pt x="1597" y="0"/>
                    <a:pt x="1607" y="1"/>
                  </a:cubicBezTo>
                  <a:cubicBezTo>
                    <a:pt x="1614" y="1"/>
                    <a:pt x="1624" y="1"/>
                    <a:pt x="1632" y="1"/>
                  </a:cubicBezTo>
                  <a:cubicBezTo>
                    <a:pt x="1641" y="1"/>
                    <a:pt x="1647" y="1"/>
                    <a:pt x="1652" y="1"/>
                  </a:cubicBezTo>
                  <a:cubicBezTo>
                    <a:pt x="1657" y="1"/>
                    <a:pt x="1661" y="1"/>
                    <a:pt x="1665" y="2"/>
                  </a:cubicBezTo>
                  <a:cubicBezTo>
                    <a:pt x="1674" y="4"/>
                    <a:pt x="1680" y="16"/>
                    <a:pt x="1678" y="18"/>
                  </a:cubicBezTo>
                  <a:cubicBezTo>
                    <a:pt x="1676" y="21"/>
                    <a:pt x="1673" y="34"/>
                    <a:pt x="1668" y="38"/>
                  </a:cubicBezTo>
                  <a:cubicBezTo>
                    <a:pt x="1664" y="43"/>
                    <a:pt x="1666" y="45"/>
                    <a:pt x="1674" y="45"/>
                  </a:cubicBezTo>
                  <a:cubicBezTo>
                    <a:pt x="1682" y="45"/>
                    <a:pt x="1685" y="46"/>
                    <a:pt x="1700" y="47"/>
                  </a:cubicBezTo>
                  <a:cubicBezTo>
                    <a:pt x="1714" y="49"/>
                    <a:pt x="1712" y="54"/>
                    <a:pt x="1709" y="61"/>
                  </a:cubicBezTo>
                  <a:cubicBezTo>
                    <a:pt x="1705" y="69"/>
                    <a:pt x="1718" y="75"/>
                    <a:pt x="1723" y="76"/>
                  </a:cubicBezTo>
                  <a:cubicBezTo>
                    <a:pt x="1728" y="78"/>
                    <a:pt x="1720" y="85"/>
                    <a:pt x="1719" y="89"/>
                  </a:cubicBezTo>
                  <a:cubicBezTo>
                    <a:pt x="1718" y="93"/>
                    <a:pt x="1708" y="95"/>
                    <a:pt x="1697" y="98"/>
                  </a:cubicBezTo>
                  <a:cubicBezTo>
                    <a:pt x="1685" y="101"/>
                    <a:pt x="1689" y="105"/>
                    <a:pt x="1692" y="108"/>
                  </a:cubicBezTo>
                  <a:cubicBezTo>
                    <a:pt x="1696" y="112"/>
                    <a:pt x="1691" y="120"/>
                    <a:pt x="1687" y="125"/>
                  </a:cubicBezTo>
                  <a:cubicBezTo>
                    <a:pt x="1683" y="131"/>
                    <a:pt x="1671" y="143"/>
                    <a:pt x="1666" y="149"/>
                  </a:cubicBezTo>
                  <a:cubicBezTo>
                    <a:pt x="1661" y="154"/>
                    <a:pt x="1678" y="170"/>
                    <a:pt x="1679" y="175"/>
                  </a:cubicBezTo>
                  <a:cubicBezTo>
                    <a:pt x="1680" y="179"/>
                    <a:pt x="1694" y="182"/>
                    <a:pt x="1695" y="191"/>
                  </a:cubicBezTo>
                  <a:cubicBezTo>
                    <a:pt x="1696" y="200"/>
                    <a:pt x="1693" y="205"/>
                    <a:pt x="1698" y="209"/>
                  </a:cubicBezTo>
                  <a:cubicBezTo>
                    <a:pt x="1702" y="214"/>
                    <a:pt x="1705" y="219"/>
                    <a:pt x="1715" y="221"/>
                  </a:cubicBezTo>
                  <a:cubicBezTo>
                    <a:pt x="1726" y="223"/>
                    <a:pt x="1726" y="229"/>
                    <a:pt x="1739" y="234"/>
                  </a:cubicBezTo>
                  <a:cubicBezTo>
                    <a:pt x="1752" y="240"/>
                    <a:pt x="1760" y="245"/>
                    <a:pt x="1772" y="246"/>
                  </a:cubicBezTo>
                  <a:cubicBezTo>
                    <a:pt x="1777" y="246"/>
                    <a:pt x="1781" y="247"/>
                    <a:pt x="1784" y="248"/>
                  </a:cubicBezTo>
                  <a:cubicBezTo>
                    <a:pt x="1790" y="249"/>
                    <a:pt x="1794" y="250"/>
                    <a:pt x="1799" y="252"/>
                  </a:cubicBezTo>
                  <a:cubicBezTo>
                    <a:pt x="1810" y="252"/>
                    <a:pt x="1817" y="249"/>
                    <a:pt x="1827" y="249"/>
                  </a:cubicBezTo>
                  <a:cubicBezTo>
                    <a:pt x="1840" y="248"/>
                    <a:pt x="1836" y="247"/>
                    <a:pt x="1839" y="239"/>
                  </a:cubicBezTo>
                  <a:cubicBezTo>
                    <a:pt x="1840" y="234"/>
                    <a:pt x="1844" y="234"/>
                    <a:pt x="1847" y="234"/>
                  </a:cubicBezTo>
                  <a:cubicBezTo>
                    <a:pt x="1859" y="231"/>
                    <a:pt x="1864" y="230"/>
                    <a:pt x="1870" y="230"/>
                  </a:cubicBezTo>
                  <a:cubicBezTo>
                    <a:pt x="1874" y="230"/>
                    <a:pt x="1877" y="230"/>
                    <a:pt x="1881" y="231"/>
                  </a:cubicBezTo>
                  <a:cubicBezTo>
                    <a:pt x="1895" y="231"/>
                    <a:pt x="1898" y="230"/>
                    <a:pt x="1898" y="228"/>
                  </a:cubicBezTo>
                  <a:cubicBezTo>
                    <a:pt x="1898" y="224"/>
                    <a:pt x="1910" y="225"/>
                    <a:pt x="1910" y="224"/>
                  </a:cubicBezTo>
                  <a:cubicBezTo>
                    <a:pt x="1911" y="222"/>
                    <a:pt x="1918" y="220"/>
                    <a:pt x="1931" y="220"/>
                  </a:cubicBezTo>
                  <a:cubicBezTo>
                    <a:pt x="1953" y="221"/>
                    <a:pt x="1962" y="215"/>
                    <a:pt x="1969" y="209"/>
                  </a:cubicBezTo>
                  <a:cubicBezTo>
                    <a:pt x="1973" y="205"/>
                    <a:pt x="1981" y="204"/>
                    <a:pt x="1986" y="204"/>
                  </a:cubicBezTo>
                  <a:cubicBezTo>
                    <a:pt x="1991" y="204"/>
                    <a:pt x="1998" y="202"/>
                    <a:pt x="2006" y="202"/>
                  </a:cubicBezTo>
                  <a:cubicBezTo>
                    <a:pt x="2020" y="205"/>
                    <a:pt x="2026" y="208"/>
                    <a:pt x="2036" y="208"/>
                  </a:cubicBezTo>
                  <a:cubicBezTo>
                    <a:pt x="2053" y="207"/>
                    <a:pt x="2066" y="205"/>
                    <a:pt x="2078" y="205"/>
                  </a:cubicBezTo>
                  <a:cubicBezTo>
                    <a:pt x="2092" y="205"/>
                    <a:pt x="2116" y="210"/>
                    <a:pt x="2133" y="210"/>
                  </a:cubicBezTo>
                  <a:cubicBezTo>
                    <a:pt x="2156" y="207"/>
                    <a:pt x="2141" y="194"/>
                    <a:pt x="2133" y="190"/>
                  </a:cubicBezTo>
                  <a:cubicBezTo>
                    <a:pt x="2124" y="185"/>
                    <a:pt x="2132" y="178"/>
                    <a:pt x="2134" y="176"/>
                  </a:cubicBezTo>
                  <a:cubicBezTo>
                    <a:pt x="2135" y="174"/>
                    <a:pt x="2144" y="170"/>
                    <a:pt x="2150" y="170"/>
                  </a:cubicBezTo>
                  <a:cubicBezTo>
                    <a:pt x="2157" y="174"/>
                    <a:pt x="2165" y="176"/>
                    <a:pt x="2173" y="176"/>
                  </a:cubicBezTo>
                  <a:cubicBezTo>
                    <a:pt x="2205" y="175"/>
                    <a:pt x="2210" y="174"/>
                    <a:pt x="2214" y="172"/>
                  </a:cubicBezTo>
                  <a:cubicBezTo>
                    <a:pt x="2218" y="170"/>
                    <a:pt x="2221" y="169"/>
                    <a:pt x="2226" y="169"/>
                  </a:cubicBezTo>
                  <a:cubicBezTo>
                    <a:pt x="2235" y="169"/>
                    <a:pt x="2241" y="169"/>
                    <a:pt x="2248" y="168"/>
                  </a:cubicBezTo>
                  <a:cubicBezTo>
                    <a:pt x="2251" y="167"/>
                    <a:pt x="2254" y="167"/>
                    <a:pt x="2257" y="167"/>
                  </a:cubicBezTo>
                  <a:cubicBezTo>
                    <a:pt x="2270" y="167"/>
                    <a:pt x="2276" y="174"/>
                    <a:pt x="2286" y="177"/>
                  </a:cubicBezTo>
                  <a:cubicBezTo>
                    <a:pt x="2299" y="181"/>
                    <a:pt x="2304" y="183"/>
                    <a:pt x="2310" y="184"/>
                  </a:cubicBezTo>
                  <a:cubicBezTo>
                    <a:pt x="2318" y="185"/>
                    <a:pt x="2331" y="191"/>
                    <a:pt x="2341" y="193"/>
                  </a:cubicBezTo>
                  <a:cubicBezTo>
                    <a:pt x="2358" y="194"/>
                    <a:pt x="2376" y="189"/>
                    <a:pt x="2387" y="187"/>
                  </a:cubicBezTo>
                  <a:cubicBezTo>
                    <a:pt x="2398" y="185"/>
                    <a:pt x="2404" y="182"/>
                    <a:pt x="2409" y="182"/>
                  </a:cubicBezTo>
                  <a:cubicBezTo>
                    <a:pt x="2416" y="183"/>
                    <a:pt x="2425" y="185"/>
                    <a:pt x="2432" y="185"/>
                  </a:cubicBezTo>
                  <a:cubicBezTo>
                    <a:pt x="2442" y="183"/>
                    <a:pt x="2448" y="182"/>
                    <a:pt x="2453" y="182"/>
                  </a:cubicBezTo>
                  <a:cubicBezTo>
                    <a:pt x="2457" y="182"/>
                    <a:pt x="2462" y="183"/>
                    <a:pt x="2464" y="185"/>
                  </a:cubicBezTo>
                  <a:cubicBezTo>
                    <a:pt x="2470" y="190"/>
                    <a:pt x="2469" y="190"/>
                    <a:pt x="2479" y="190"/>
                  </a:cubicBezTo>
                  <a:cubicBezTo>
                    <a:pt x="2499" y="190"/>
                    <a:pt x="2506" y="190"/>
                    <a:pt x="2517" y="184"/>
                  </a:cubicBezTo>
                  <a:cubicBezTo>
                    <a:pt x="2527" y="178"/>
                    <a:pt x="2546" y="172"/>
                    <a:pt x="2547" y="169"/>
                  </a:cubicBezTo>
                  <a:cubicBezTo>
                    <a:pt x="2548" y="167"/>
                    <a:pt x="2563" y="151"/>
                    <a:pt x="2567" y="147"/>
                  </a:cubicBezTo>
                  <a:cubicBezTo>
                    <a:pt x="2571" y="142"/>
                    <a:pt x="2575" y="134"/>
                    <a:pt x="2581" y="128"/>
                  </a:cubicBezTo>
                  <a:cubicBezTo>
                    <a:pt x="2586" y="123"/>
                    <a:pt x="2599" y="122"/>
                    <a:pt x="2608" y="113"/>
                  </a:cubicBezTo>
                  <a:cubicBezTo>
                    <a:pt x="2617" y="104"/>
                    <a:pt x="2618" y="101"/>
                    <a:pt x="2630" y="97"/>
                  </a:cubicBezTo>
                  <a:cubicBezTo>
                    <a:pt x="2642" y="93"/>
                    <a:pt x="2640" y="86"/>
                    <a:pt x="2640" y="85"/>
                  </a:cubicBezTo>
                  <a:cubicBezTo>
                    <a:pt x="2642" y="83"/>
                    <a:pt x="2659" y="76"/>
                    <a:pt x="2663" y="74"/>
                  </a:cubicBezTo>
                  <a:cubicBezTo>
                    <a:pt x="2664" y="74"/>
                    <a:pt x="2666" y="72"/>
                    <a:pt x="2667" y="69"/>
                  </a:cubicBezTo>
                  <a:cubicBezTo>
                    <a:pt x="2675" y="73"/>
                    <a:pt x="2675" y="73"/>
                    <a:pt x="2675" y="73"/>
                  </a:cubicBezTo>
                  <a:cubicBezTo>
                    <a:pt x="2678" y="66"/>
                    <a:pt x="2678" y="66"/>
                    <a:pt x="2678" y="66"/>
                  </a:cubicBezTo>
                  <a:cubicBezTo>
                    <a:pt x="2687" y="61"/>
                    <a:pt x="2687" y="61"/>
                    <a:pt x="2687" y="61"/>
                  </a:cubicBezTo>
                  <a:cubicBezTo>
                    <a:pt x="2688" y="62"/>
                    <a:pt x="2707" y="68"/>
                    <a:pt x="2711" y="71"/>
                  </a:cubicBezTo>
                  <a:cubicBezTo>
                    <a:pt x="2714" y="74"/>
                    <a:pt x="2721" y="87"/>
                    <a:pt x="2721" y="88"/>
                  </a:cubicBezTo>
                  <a:cubicBezTo>
                    <a:pt x="2731" y="91"/>
                    <a:pt x="2731" y="91"/>
                    <a:pt x="2731" y="91"/>
                  </a:cubicBezTo>
                  <a:cubicBezTo>
                    <a:pt x="2731" y="102"/>
                    <a:pt x="2731" y="102"/>
                    <a:pt x="2731" y="102"/>
                  </a:cubicBezTo>
                  <a:cubicBezTo>
                    <a:pt x="2728" y="118"/>
                    <a:pt x="2728" y="118"/>
                    <a:pt x="2728" y="118"/>
                  </a:cubicBezTo>
                  <a:cubicBezTo>
                    <a:pt x="2739" y="145"/>
                    <a:pt x="2739" y="145"/>
                    <a:pt x="2739" y="145"/>
                  </a:cubicBezTo>
                  <a:cubicBezTo>
                    <a:pt x="2756" y="174"/>
                    <a:pt x="2756" y="174"/>
                    <a:pt x="2756" y="174"/>
                  </a:cubicBezTo>
                  <a:cubicBezTo>
                    <a:pt x="2766" y="191"/>
                    <a:pt x="2766" y="191"/>
                    <a:pt x="2766" y="191"/>
                  </a:cubicBezTo>
                  <a:cubicBezTo>
                    <a:pt x="2764" y="201"/>
                    <a:pt x="2764" y="201"/>
                    <a:pt x="2764" y="201"/>
                  </a:cubicBezTo>
                  <a:cubicBezTo>
                    <a:pt x="2777" y="201"/>
                    <a:pt x="2777" y="201"/>
                    <a:pt x="2777" y="201"/>
                  </a:cubicBezTo>
                  <a:cubicBezTo>
                    <a:pt x="2787" y="214"/>
                    <a:pt x="2787" y="214"/>
                    <a:pt x="2787" y="214"/>
                  </a:cubicBezTo>
                  <a:cubicBezTo>
                    <a:pt x="2805" y="220"/>
                    <a:pt x="2805" y="220"/>
                    <a:pt x="2805" y="220"/>
                  </a:cubicBezTo>
                  <a:cubicBezTo>
                    <a:pt x="2842" y="223"/>
                    <a:pt x="2842" y="223"/>
                    <a:pt x="2842" y="223"/>
                  </a:cubicBezTo>
                  <a:cubicBezTo>
                    <a:pt x="2858" y="230"/>
                    <a:pt x="2858" y="230"/>
                    <a:pt x="2858" y="230"/>
                  </a:cubicBezTo>
                  <a:cubicBezTo>
                    <a:pt x="2858" y="241"/>
                    <a:pt x="2858" y="241"/>
                    <a:pt x="2858" y="241"/>
                  </a:cubicBezTo>
                  <a:cubicBezTo>
                    <a:pt x="2851" y="251"/>
                    <a:pt x="2851" y="251"/>
                    <a:pt x="2851" y="251"/>
                  </a:cubicBezTo>
                  <a:cubicBezTo>
                    <a:pt x="2838" y="256"/>
                    <a:pt x="2838" y="256"/>
                    <a:pt x="2838" y="256"/>
                  </a:cubicBezTo>
                  <a:cubicBezTo>
                    <a:pt x="2849" y="260"/>
                    <a:pt x="2849" y="260"/>
                    <a:pt x="2849" y="260"/>
                  </a:cubicBezTo>
                  <a:cubicBezTo>
                    <a:pt x="2834" y="270"/>
                    <a:pt x="2834" y="270"/>
                    <a:pt x="2834" y="270"/>
                  </a:cubicBezTo>
                  <a:cubicBezTo>
                    <a:pt x="2820" y="278"/>
                    <a:pt x="2820" y="278"/>
                    <a:pt x="2820" y="278"/>
                  </a:cubicBezTo>
                  <a:cubicBezTo>
                    <a:pt x="2838" y="278"/>
                    <a:pt x="2838" y="278"/>
                    <a:pt x="2838" y="278"/>
                  </a:cubicBezTo>
                  <a:cubicBezTo>
                    <a:pt x="2834" y="287"/>
                    <a:pt x="2834" y="287"/>
                    <a:pt x="2834" y="287"/>
                  </a:cubicBezTo>
                  <a:cubicBezTo>
                    <a:pt x="2821" y="290"/>
                    <a:pt x="2821" y="290"/>
                    <a:pt x="2821" y="290"/>
                  </a:cubicBezTo>
                  <a:cubicBezTo>
                    <a:pt x="2802" y="290"/>
                    <a:pt x="2802" y="290"/>
                    <a:pt x="2802" y="290"/>
                  </a:cubicBezTo>
                  <a:cubicBezTo>
                    <a:pt x="2793" y="290"/>
                    <a:pt x="2793" y="290"/>
                    <a:pt x="2793" y="290"/>
                  </a:cubicBezTo>
                  <a:cubicBezTo>
                    <a:pt x="2785" y="303"/>
                    <a:pt x="2785" y="303"/>
                    <a:pt x="2785" y="303"/>
                  </a:cubicBezTo>
                  <a:cubicBezTo>
                    <a:pt x="2772" y="312"/>
                    <a:pt x="2772" y="312"/>
                    <a:pt x="2772" y="312"/>
                  </a:cubicBezTo>
                  <a:cubicBezTo>
                    <a:pt x="2762" y="325"/>
                    <a:pt x="2762" y="325"/>
                    <a:pt x="2762" y="325"/>
                  </a:cubicBezTo>
                  <a:cubicBezTo>
                    <a:pt x="2760" y="336"/>
                    <a:pt x="2760" y="336"/>
                    <a:pt x="2760" y="336"/>
                  </a:cubicBezTo>
                  <a:cubicBezTo>
                    <a:pt x="2756" y="344"/>
                    <a:pt x="2756" y="344"/>
                    <a:pt x="2756" y="344"/>
                  </a:cubicBezTo>
                  <a:cubicBezTo>
                    <a:pt x="2741" y="348"/>
                    <a:pt x="2741" y="348"/>
                    <a:pt x="2741" y="348"/>
                  </a:cubicBezTo>
                  <a:cubicBezTo>
                    <a:pt x="2727" y="350"/>
                    <a:pt x="2727" y="350"/>
                    <a:pt x="2727" y="350"/>
                  </a:cubicBezTo>
                  <a:cubicBezTo>
                    <a:pt x="2715" y="347"/>
                    <a:pt x="2715" y="347"/>
                    <a:pt x="2715" y="347"/>
                  </a:cubicBezTo>
                  <a:cubicBezTo>
                    <a:pt x="2708" y="338"/>
                    <a:pt x="2708" y="338"/>
                    <a:pt x="2708" y="338"/>
                  </a:cubicBezTo>
                  <a:cubicBezTo>
                    <a:pt x="2696" y="355"/>
                    <a:pt x="2696" y="355"/>
                    <a:pt x="2696" y="355"/>
                  </a:cubicBezTo>
                  <a:cubicBezTo>
                    <a:pt x="2681" y="359"/>
                    <a:pt x="2681" y="359"/>
                    <a:pt x="2681" y="359"/>
                  </a:cubicBezTo>
                  <a:cubicBezTo>
                    <a:pt x="2675" y="363"/>
                    <a:pt x="2675" y="363"/>
                    <a:pt x="2675" y="363"/>
                  </a:cubicBezTo>
                  <a:cubicBezTo>
                    <a:pt x="2692" y="368"/>
                    <a:pt x="2692" y="368"/>
                    <a:pt x="2692" y="368"/>
                  </a:cubicBezTo>
                  <a:cubicBezTo>
                    <a:pt x="2694" y="379"/>
                    <a:pt x="2694" y="379"/>
                    <a:pt x="2694" y="379"/>
                  </a:cubicBezTo>
                  <a:cubicBezTo>
                    <a:pt x="2684" y="391"/>
                    <a:pt x="2684" y="391"/>
                    <a:pt x="2684" y="391"/>
                  </a:cubicBezTo>
                  <a:cubicBezTo>
                    <a:pt x="2694" y="394"/>
                    <a:pt x="2694" y="394"/>
                    <a:pt x="2694" y="394"/>
                  </a:cubicBezTo>
                  <a:cubicBezTo>
                    <a:pt x="2698" y="404"/>
                    <a:pt x="2698" y="404"/>
                    <a:pt x="2698" y="404"/>
                  </a:cubicBezTo>
                  <a:cubicBezTo>
                    <a:pt x="2711" y="400"/>
                    <a:pt x="2711" y="400"/>
                    <a:pt x="2711" y="400"/>
                  </a:cubicBezTo>
                  <a:cubicBezTo>
                    <a:pt x="2723" y="393"/>
                    <a:pt x="2723" y="393"/>
                    <a:pt x="2723" y="393"/>
                  </a:cubicBezTo>
                  <a:cubicBezTo>
                    <a:pt x="2732" y="400"/>
                    <a:pt x="2732" y="400"/>
                    <a:pt x="2732" y="400"/>
                  </a:cubicBezTo>
                  <a:cubicBezTo>
                    <a:pt x="2730" y="413"/>
                    <a:pt x="2730" y="413"/>
                    <a:pt x="2730" y="413"/>
                  </a:cubicBezTo>
                  <a:cubicBezTo>
                    <a:pt x="2730" y="425"/>
                    <a:pt x="2730" y="425"/>
                    <a:pt x="2730" y="425"/>
                  </a:cubicBezTo>
                  <a:cubicBezTo>
                    <a:pt x="2742" y="434"/>
                    <a:pt x="2742" y="434"/>
                    <a:pt x="2742" y="434"/>
                  </a:cubicBezTo>
                  <a:cubicBezTo>
                    <a:pt x="2743" y="441"/>
                    <a:pt x="2743" y="441"/>
                    <a:pt x="2743" y="441"/>
                  </a:cubicBezTo>
                  <a:cubicBezTo>
                    <a:pt x="2743" y="454"/>
                    <a:pt x="2743" y="454"/>
                    <a:pt x="2743" y="454"/>
                  </a:cubicBezTo>
                  <a:cubicBezTo>
                    <a:pt x="2764" y="454"/>
                    <a:pt x="2764" y="454"/>
                    <a:pt x="2764" y="454"/>
                  </a:cubicBezTo>
                  <a:cubicBezTo>
                    <a:pt x="2773" y="454"/>
                    <a:pt x="2773" y="454"/>
                    <a:pt x="2773" y="454"/>
                  </a:cubicBezTo>
                  <a:cubicBezTo>
                    <a:pt x="2789" y="459"/>
                    <a:pt x="2789" y="459"/>
                    <a:pt x="2789" y="459"/>
                  </a:cubicBezTo>
                  <a:cubicBezTo>
                    <a:pt x="2810" y="455"/>
                    <a:pt x="2810" y="455"/>
                    <a:pt x="2810" y="455"/>
                  </a:cubicBezTo>
                  <a:cubicBezTo>
                    <a:pt x="2826" y="451"/>
                    <a:pt x="2826" y="451"/>
                    <a:pt x="2826" y="451"/>
                  </a:cubicBezTo>
                  <a:cubicBezTo>
                    <a:pt x="2839" y="458"/>
                    <a:pt x="2839" y="458"/>
                    <a:pt x="2839" y="458"/>
                  </a:cubicBezTo>
                  <a:cubicBezTo>
                    <a:pt x="2839" y="463"/>
                    <a:pt x="2839" y="463"/>
                    <a:pt x="2839" y="463"/>
                  </a:cubicBezTo>
                  <a:cubicBezTo>
                    <a:pt x="2839" y="469"/>
                    <a:pt x="2839" y="469"/>
                    <a:pt x="2839" y="469"/>
                  </a:cubicBezTo>
                  <a:cubicBezTo>
                    <a:pt x="2844" y="462"/>
                    <a:pt x="2844" y="462"/>
                    <a:pt x="2844" y="462"/>
                  </a:cubicBezTo>
                  <a:cubicBezTo>
                    <a:pt x="2877" y="454"/>
                    <a:pt x="2877" y="454"/>
                    <a:pt x="2877" y="454"/>
                  </a:cubicBezTo>
                  <a:cubicBezTo>
                    <a:pt x="2904" y="447"/>
                    <a:pt x="2904" y="447"/>
                    <a:pt x="2904" y="447"/>
                  </a:cubicBezTo>
                  <a:cubicBezTo>
                    <a:pt x="2898" y="461"/>
                    <a:pt x="2898" y="461"/>
                    <a:pt x="2898" y="461"/>
                  </a:cubicBezTo>
                  <a:cubicBezTo>
                    <a:pt x="2887" y="476"/>
                    <a:pt x="2887" y="476"/>
                    <a:pt x="2887" y="476"/>
                  </a:cubicBezTo>
                  <a:cubicBezTo>
                    <a:pt x="2883" y="481"/>
                    <a:pt x="2883" y="481"/>
                    <a:pt x="2883" y="481"/>
                  </a:cubicBezTo>
                  <a:cubicBezTo>
                    <a:pt x="2887" y="490"/>
                    <a:pt x="2887" y="490"/>
                    <a:pt x="2887" y="490"/>
                  </a:cubicBezTo>
                  <a:cubicBezTo>
                    <a:pt x="2901" y="477"/>
                    <a:pt x="2901" y="477"/>
                    <a:pt x="2901" y="477"/>
                  </a:cubicBezTo>
                  <a:cubicBezTo>
                    <a:pt x="2914" y="463"/>
                    <a:pt x="2914" y="463"/>
                    <a:pt x="2914" y="463"/>
                  </a:cubicBezTo>
                  <a:cubicBezTo>
                    <a:pt x="2932" y="455"/>
                    <a:pt x="2932" y="455"/>
                    <a:pt x="2932" y="455"/>
                  </a:cubicBezTo>
                  <a:cubicBezTo>
                    <a:pt x="2948" y="453"/>
                    <a:pt x="2948" y="453"/>
                    <a:pt x="2948" y="453"/>
                  </a:cubicBezTo>
                  <a:cubicBezTo>
                    <a:pt x="2972" y="435"/>
                    <a:pt x="2972" y="435"/>
                    <a:pt x="2972" y="435"/>
                  </a:cubicBezTo>
                  <a:cubicBezTo>
                    <a:pt x="2986" y="431"/>
                    <a:pt x="2986" y="431"/>
                    <a:pt x="2986" y="431"/>
                  </a:cubicBezTo>
                  <a:cubicBezTo>
                    <a:pt x="2997" y="430"/>
                    <a:pt x="2997" y="430"/>
                    <a:pt x="2997" y="430"/>
                  </a:cubicBezTo>
                  <a:cubicBezTo>
                    <a:pt x="3014" y="426"/>
                    <a:pt x="3014" y="426"/>
                    <a:pt x="3014" y="426"/>
                  </a:cubicBezTo>
                  <a:cubicBezTo>
                    <a:pt x="3022" y="420"/>
                    <a:pt x="3022" y="420"/>
                    <a:pt x="3022" y="420"/>
                  </a:cubicBezTo>
                  <a:cubicBezTo>
                    <a:pt x="3038" y="411"/>
                    <a:pt x="3038" y="411"/>
                    <a:pt x="3038" y="411"/>
                  </a:cubicBezTo>
                  <a:cubicBezTo>
                    <a:pt x="3035" y="401"/>
                    <a:pt x="3035" y="401"/>
                    <a:pt x="3035" y="401"/>
                  </a:cubicBezTo>
                  <a:cubicBezTo>
                    <a:pt x="3049" y="393"/>
                    <a:pt x="3049" y="393"/>
                    <a:pt x="3049" y="393"/>
                  </a:cubicBezTo>
                  <a:cubicBezTo>
                    <a:pt x="3062" y="383"/>
                    <a:pt x="3062" y="383"/>
                    <a:pt x="3062" y="383"/>
                  </a:cubicBezTo>
                  <a:cubicBezTo>
                    <a:pt x="3075" y="386"/>
                    <a:pt x="3075" y="386"/>
                    <a:pt x="3075" y="386"/>
                  </a:cubicBezTo>
                  <a:cubicBezTo>
                    <a:pt x="3089" y="382"/>
                    <a:pt x="3089" y="382"/>
                    <a:pt x="3089" y="382"/>
                  </a:cubicBezTo>
                  <a:cubicBezTo>
                    <a:pt x="3104" y="387"/>
                    <a:pt x="3104" y="387"/>
                    <a:pt x="3104" y="387"/>
                  </a:cubicBezTo>
                  <a:cubicBezTo>
                    <a:pt x="3119" y="383"/>
                    <a:pt x="3119" y="383"/>
                    <a:pt x="3119" y="383"/>
                  </a:cubicBezTo>
                  <a:cubicBezTo>
                    <a:pt x="3134" y="388"/>
                    <a:pt x="3134" y="388"/>
                    <a:pt x="3134" y="388"/>
                  </a:cubicBezTo>
                  <a:cubicBezTo>
                    <a:pt x="3146" y="381"/>
                    <a:pt x="3146" y="381"/>
                    <a:pt x="3146" y="381"/>
                  </a:cubicBezTo>
                  <a:cubicBezTo>
                    <a:pt x="3162" y="382"/>
                    <a:pt x="3162" y="382"/>
                    <a:pt x="3162" y="382"/>
                  </a:cubicBezTo>
                  <a:cubicBezTo>
                    <a:pt x="3165" y="390"/>
                    <a:pt x="3165" y="390"/>
                    <a:pt x="3165" y="390"/>
                  </a:cubicBezTo>
                  <a:cubicBezTo>
                    <a:pt x="3187" y="390"/>
                    <a:pt x="3187" y="390"/>
                    <a:pt x="3187" y="390"/>
                  </a:cubicBezTo>
                  <a:cubicBezTo>
                    <a:pt x="3204" y="393"/>
                    <a:pt x="3204" y="393"/>
                    <a:pt x="3204" y="393"/>
                  </a:cubicBezTo>
                  <a:cubicBezTo>
                    <a:pt x="3225" y="398"/>
                    <a:pt x="3225" y="398"/>
                    <a:pt x="3225" y="398"/>
                  </a:cubicBezTo>
                  <a:cubicBezTo>
                    <a:pt x="3234" y="406"/>
                    <a:pt x="3234" y="406"/>
                    <a:pt x="3234" y="406"/>
                  </a:cubicBezTo>
                  <a:cubicBezTo>
                    <a:pt x="3255" y="408"/>
                    <a:pt x="3255" y="408"/>
                    <a:pt x="3255" y="408"/>
                  </a:cubicBezTo>
                  <a:cubicBezTo>
                    <a:pt x="3273" y="408"/>
                    <a:pt x="3273" y="408"/>
                    <a:pt x="3273" y="408"/>
                  </a:cubicBezTo>
                  <a:cubicBezTo>
                    <a:pt x="3274" y="420"/>
                    <a:pt x="3274" y="420"/>
                    <a:pt x="3274" y="420"/>
                  </a:cubicBezTo>
                  <a:cubicBezTo>
                    <a:pt x="3289" y="419"/>
                    <a:pt x="3289" y="419"/>
                    <a:pt x="3289" y="419"/>
                  </a:cubicBezTo>
                  <a:cubicBezTo>
                    <a:pt x="3278" y="442"/>
                    <a:pt x="3278" y="442"/>
                    <a:pt x="3278" y="442"/>
                  </a:cubicBezTo>
                  <a:cubicBezTo>
                    <a:pt x="3267" y="454"/>
                    <a:pt x="3267" y="454"/>
                    <a:pt x="3267" y="454"/>
                  </a:cubicBezTo>
                  <a:cubicBezTo>
                    <a:pt x="3274" y="468"/>
                    <a:pt x="3274" y="468"/>
                    <a:pt x="3274" y="468"/>
                  </a:cubicBezTo>
                  <a:cubicBezTo>
                    <a:pt x="3252" y="486"/>
                    <a:pt x="3252" y="486"/>
                    <a:pt x="3252" y="486"/>
                  </a:cubicBezTo>
                  <a:cubicBezTo>
                    <a:pt x="3242" y="502"/>
                    <a:pt x="3242" y="502"/>
                    <a:pt x="3242" y="502"/>
                  </a:cubicBezTo>
                  <a:cubicBezTo>
                    <a:pt x="3218" y="514"/>
                    <a:pt x="3218" y="514"/>
                    <a:pt x="3218" y="514"/>
                  </a:cubicBezTo>
                  <a:cubicBezTo>
                    <a:pt x="3216" y="533"/>
                    <a:pt x="3216" y="533"/>
                    <a:pt x="3216" y="533"/>
                  </a:cubicBezTo>
                  <a:cubicBezTo>
                    <a:pt x="3194" y="547"/>
                    <a:pt x="3194" y="547"/>
                    <a:pt x="3194" y="547"/>
                  </a:cubicBezTo>
                  <a:cubicBezTo>
                    <a:pt x="3165" y="573"/>
                    <a:pt x="3165" y="573"/>
                    <a:pt x="3165" y="573"/>
                  </a:cubicBezTo>
                  <a:cubicBezTo>
                    <a:pt x="3151" y="589"/>
                    <a:pt x="3151" y="589"/>
                    <a:pt x="3151" y="589"/>
                  </a:cubicBezTo>
                  <a:cubicBezTo>
                    <a:pt x="3127" y="602"/>
                    <a:pt x="3127" y="602"/>
                    <a:pt x="3127" y="602"/>
                  </a:cubicBezTo>
                  <a:cubicBezTo>
                    <a:pt x="3089" y="630"/>
                    <a:pt x="3089" y="630"/>
                    <a:pt x="3089" y="630"/>
                  </a:cubicBezTo>
                  <a:cubicBezTo>
                    <a:pt x="3068" y="630"/>
                    <a:pt x="3068" y="630"/>
                    <a:pt x="3068" y="630"/>
                  </a:cubicBezTo>
                  <a:cubicBezTo>
                    <a:pt x="3033" y="645"/>
                    <a:pt x="3033" y="645"/>
                    <a:pt x="3033" y="645"/>
                  </a:cubicBezTo>
                  <a:cubicBezTo>
                    <a:pt x="3000" y="663"/>
                    <a:pt x="3000" y="663"/>
                    <a:pt x="3000" y="663"/>
                  </a:cubicBezTo>
                  <a:cubicBezTo>
                    <a:pt x="3013" y="669"/>
                    <a:pt x="3013" y="669"/>
                    <a:pt x="3013" y="669"/>
                  </a:cubicBezTo>
                  <a:cubicBezTo>
                    <a:pt x="3029" y="673"/>
                    <a:pt x="3029" y="673"/>
                    <a:pt x="3029" y="673"/>
                  </a:cubicBezTo>
                  <a:cubicBezTo>
                    <a:pt x="3055" y="669"/>
                    <a:pt x="3055" y="669"/>
                    <a:pt x="3055" y="669"/>
                  </a:cubicBezTo>
                  <a:cubicBezTo>
                    <a:pt x="3061" y="682"/>
                    <a:pt x="3061" y="682"/>
                    <a:pt x="3061" y="682"/>
                  </a:cubicBezTo>
                  <a:cubicBezTo>
                    <a:pt x="3073" y="685"/>
                    <a:pt x="3073" y="685"/>
                    <a:pt x="3073" y="685"/>
                  </a:cubicBezTo>
                  <a:cubicBezTo>
                    <a:pt x="3084" y="687"/>
                    <a:pt x="3084" y="687"/>
                    <a:pt x="3084" y="687"/>
                  </a:cubicBezTo>
                  <a:cubicBezTo>
                    <a:pt x="3105" y="695"/>
                    <a:pt x="3105" y="695"/>
                    <a:pt x="3105" y="695"/>
                  </a:cubicBezTo>
                  <a:cubicBezTo>
                    <a:pt x="3103" y="704"/>
                    <a:pt x="3103" y="704"/>
                    <a:pt x="3103" y="704"/>
                  </a:cubicBezTo>
                  <a:cubicBezTo>
                    <a:pt x="3105" y="727"/>
                    <a:pt x="3105" y="727"/>
                    <a:pt x="3105" y="727"/>
                  </a:cubicBezTo>
                  <a:cubicBezTo>
                    <a:pt x="3108" y="737"/>
                    <a:pt x="3108" y="737"/>
                    <a:pt x="3108" y="737"/>
                  </a:cubicBezTo>
                  <a:cubicBezTo>
                    <a:pt x="3100" y="751"/>
                    <a:pt x="3100" y="751"/>
                    <a:pt x="3100" y="751"/>
                  </a:cubicBezTo>
                  <a:cubicBezTo>
                    <a:pt x="3092" y="766"/>
                    <a:pt x="3092" y="766"/>
                    <a:pt x="3092" y="766"/>
                  </a:cubicBezTo>
                  <a:cubicBezTo>
                    <a:pt x="3087" y="784"/>
                    <a:pt x="3087" y="784"/>
                    <a:pt x="3087" y="784"/>
                  </a:cubicBezTo>
                  <a:cubicBezTo>
                    <a:pt x="3067" y="795"/>
                    <a:pt x="3067" y="795"/>
                    <a:pt x="3067" y="795"/>
                  </a:cubicBezTo>
                  <a:cubicBezTo>
                    <a:pt x="3085" y="803"/>
                    <a:pt x="3085" y="803"/>
                    <a:pt x="3085" y="803"/>
                  </a:cubicBezTo>
                  <a:cubicBezTo>
                    <a:pt x="3079" y="812"/>
                    <a:pt x="3079" y="812"/>
                    <a:pt x="3079" y="812"/>
                  </a:cubicBezTo>
                  <a:cubicBezTo>
                    <a:pt x="3097" y="820"/>
                    <a:pt x="3097" y="820"/>
                    <a:pt x="3097" y="820"/>
                  </a:cubicBezTo>
                  <a:cubicBezTo>
                    <a:pt x="3109" y="831"/>
                    <a:pt x="3109" y="831"/>
                    <a:pt x="3109" y="831"/>
                  </a:cubicBezTo>
                  <a:cubicBezTo>
                    <a:pt x="3137" y="851"/>
                    <a:pt x="3137" y="851"/>
                    <a:pt x="3137" y="851"/>
                  </a:cubicBezTo>
                  <a:cubicBezTo>
                    <a:pt x="3155" y="846"/>
                    <a:pt x="3155" y="846"/>
                    <a:pt x="3155" y="846"/>
                  </a:cubicBezTo>
                  <a:cubicBezTo>
                    <a:pt x="3186" y="845"/>
                    <a:pt x="3186" y="845"/>
                    <a:pt x="3186" y="845"/>
                  </a:cubicBezTo>
                  <a:cubicBezTo>
                    <a:pt x="3202" y="852"/>
                    <a:pt x="3202" y="852"/>
                    <a:pt x="3202" y="852"/>
                  </a:cubicBezTo>
                  <a:cubicBezTo>
                    <a:pt x="3192" y="866"/>
                    <a:pt x="3192" y="866"/>
                    <a:pt x="3192" y="866"/>
                  </a:cubicBezTo>
                  <a:cubicBezTo>
                    <a:pt x="3195" y="875"/>
                    <a:pt x="3195" y="875"/>
                    <a:pt x="3195" y="875"/>
                  </a:cubicBezTo>
                  <a:cubicBezTo>
                    <a:pt x="3168" y="875"/>
                    <a:pt x="3168" y="875"/>
                    <a:pt x="3168" y="875"/>
                  </a:cubicBezTo>
                  <a:cubicBezTo>
                    <a:pt x="3151" y="886"/>
                    <a:pt x="3151" y="886"/>
                    <a:pt x="3151" y="886"/>
                  </a:cubicBezTo>
                  <a:cubicBezTo>
                    <a:pt x="3144" y="902"/>
                    <a:pt x="3144" y="902"/>
                    <a:pt x="3144" y="902"/>
                  </a:cubicBezTo>
                  <a:cubicBezTo>
                    <a:pt x="3120" y="913"/>
                    <a:pt x="3120" y="913"/>
                    <a:pt x="3120" y="913"/>
                  </a:cubicBezTo>
                  <a:cubicBezTo>
                    <a:pt x="3136" y="918"/>
                    <a:pt x="3136" y="918"/>
                    <a:pt x="3136" y="918"/>
                  </a:cubicBezTo>
                  <a:cubicBezTo>
                    <a:pt x="3148" y="923"/>
                    <a:pt x="3148" y="923"/>
                    <a:pt x="3148" y="923"/>
                  </a:cubicBezTo>
                  <a:cubicBezTo>
                    <a:pt x="3147" y="935"/>
                    <a:pt x="3147" y="935"/>
                    <a:pt x="3147" y="935"/>
                  </a:cubicBezTo>
                  <a:cubicBezTo>
                    <a:pt x="3159" y="942"/>
                    <a:pt x="3159" y="942"/>
                    <a:pt x="3159" y="942"/>
                  </a:cubicBezTo>
                  <a:cubicBezTo>
                    <a:pt x="3179" y="949"/>
                    <a:pt x="3179" y="949"/>
                    <a:pt x="3179" y="949"/>
                  </a:cubicBezTo>
                  <a:cubicBezTo>
                    <a:pt x="3164" y="961"/>
                    <a:pt x="3164" y="961"/>
                    <a:pt x="3164" y="961"/>
                  </a:cubicBezTo>
                  <a:cubicBezTo>
                    <a:pt x="3187" y="979"/>
                    <a:pt x="3187" y="979"/>
                    <a:pt x="3187" y="979"/>
                  </a:cubicBezTo>
                  <a:cubicBezTo>
                    <a:pt x="3195" y="990"/>
                    <a:pt x="3195" y="990"/>
                    <a:pt x="3195" y="990"/>
                  </a:cubicBezTo>
                  <a:cubicBezTo>
                    <a:pt x="3205" y="990"/>
                    <a:pt x="3205" y="990"/>
                    <a:pt x="3205" y="990"/>
                  </a:cubicBezTo>
                  <a:cubicBezTo>
                    <a:pt x="3222" y="991"/>
                    <a:pt x="3222" y="991"/>
                    <a:pt x="3222" y="991"/>
                  </a:cubicBezTo>
                  <a:cubicBezTo>
                    <a:pt x="3236" y="996"/>
                    <a:pt x="3236" y="996"/>
                    <a:pt x="3236" y="996"/>
                  </a:cubicBezTo>
                  <a:lnTo>
                    <a:pt x="3247" y="1001"/>
                  </a:lnTo>
                  <a:close/>
                  <a:moveTo>
                    <a:pt x="2301" y="216"/>
                  </a:moveTo>
                  <a:cubicBezTo>
                    <a:pt x="2339" y="219"/>
                    <a:pt x="2339" y="219"/>
                    <a:pt x="2339" y="219"/>
                  </a:cubicBezTo>
                  <a:cubicBezTo>
                    <a:pt x="2301" y="216"/>
                    <a:pt x="2301" y="216"/>
                    <a:pt x="2301" y="216"/>
                  </a:cubicBezTo>
                  <a:cubicBezTo>
                    <a:pt x="2283" y="215"/>
                    <a:pt x="2283" y="215"/>
                    <a:pt x="2283" y="215"/>
                  </a:cubicBezTo>
                  <a:cubicBezTo>
                    <a:pt x="2301" y="216"/>
                    <a:pt x="2301" y="216"/>
                    <a:pt x="2301" y="21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8" name="Freeform 665"/>
            <p:cNvSpPr>
              <a:spLocks/>
            </p:cNvSpPr>
            <p:nvPr/>
          </p:nvSpPr>
          <p:spPr bwMode="auto">
            <a:xfrm>
              <a:off x="14094603" y="-1307703"/>
              <a:ext cx="58738" cy="106363"/>
            </a:xfrm>
            <a:custGeom>
              <a:avLst/>
              <a:gdLst>
                <a:gd name="T0" fmla="*/ 36 w 37"/>
                <a:gd name="T1" fmla="*/ 11 h 67"/>
                <a:gd name="T2" fmla="*/ 37 w 37"/>
                <a:gd name="T3" fmla="*/ 67 h 67"/>
                <a:gd name="T4" fmla="*/ 2 w 37"/>
                <a:gd name="T5" fmla="*/ 55 h 67"/>
                <a:gd name="T6" fmla="*/ 0 w 37"/>
                <a:gd name="T7" fmla="*/ 0 h 67"/>
                <a:gd name="T8" fmla="*/ 36 w 37"/>
                <a:gd name="T9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7">
                  <a:moveTo>
                    <a:pt x="36" y="11"/>
                  </a:moveTo>
                  <a:lnTo>
                    <a:pt x="37" y="6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9" name="Freeform 666"/>
            <p:cNvSpPr>
              <a:spLocks/>
            </p:cNvSpPr>
            <p:nvPr/>
          </p:nvSpPr>
          <p:spPr bwMode="auto">
            <a:xfrm>
              <a:off x="14370828" y="-1309291"/>
              <a:ext cx="11113" cy="101600"/>
            </a:xfrm>
            <a:custGeom>
              <a:avLst/>
              <a:gdLst>
                <a:gd name="T0" fmla="*/ 5 w 7"/>
                <a:gd name="T1" fmla="*/ 0 h 64"/>
                <a:gd name="T2" fmla="*/ 7 w 7"/>
                <a:gd name="T3" fmla="*/ 56 h 64"/>
                <a:gd name="T4" fmla="*/ 2 w 7"/>
                <a:gd name="T5" fmla="*/ 64 h 64"/>
                <a:gd name="T6" fmla="*/ 0 w 7"/>
                <a:gd name="T7" fmla="*/ 9 h 64"/>
                <a:gd name="T8" fmla="*/ 5 w 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4">
                  <a:moveTo>
                    <a:pt x="5" y="0"/>
                  </a:moveTo>
                  <a:lnTo>
                    <a:pt x="7" y="56"/>
                  </a:lnTo>
                  <a:lnTo>
                    <a:pt x="2" y="64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0" name="Freeform 667"/>
            <p:cNvSpPr>
              <a:spLocks/>
            </p:cNvSpPr>
            <p:nvPr/>
          </p:nvSpPr>
          <p:spPr bwMode="auto">
            <a:xfrm>
              <a:off x="14151753" y="-1290241"/>
              <a:ext cx="1588" cy="93663"/>
            </a:xfrm>
            <a:custGeom>
              <a:avLst/>
              <a:gdLst>
                <a:gd name="T0" fmla="*/ 0 w 1"/>
                <a:gd name="T1" fmla="*/ 4 h 59"/>
                <a:gd name="T2" fmla="*/ 1 w 1"/>
                <a:gd name="T3" fmla="*/ 59 h 59"/>
                <a:gd name="T4" fmla="*/ 1 w 1"/>
                <a:gd name="T5" fmla="*/ 55 h 59"/>
                <a:gd name="T6" fmla="*/ 0 w 1"/>
                <a:gd name="T7" fmla="*/ 0 h 59"/>
                <a:gd name="T8" fmla="*/ 0 w 1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9">
                  <a:moveTo>
                    <a:pt x="0" y="4"/>
                  </a:moveTo>
                  <a:lnTo>
                    <a:pt x="1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1" name="Freeform 668"/>
            <p:cNvSpPr>
              <a:spLocks/>
            </p:cNvSpPr>
            <p:nvPr/>
          </p:nvSpPr>
          <p:spPr bwMode="auto">
            <a:xfrm>
              <a:off x="15567803" y="-1360091"/>
              <a:ext cx="44450" cy="123825"/>
            </a:xfrm>
            <a:custGeom>
              <a:avLst/>
              <a:gdLst>
                <a:gd name="T0" fmla="*/ 27 w 28"/>
                <a:gd name="T1" fmla="*/ 0 h 78"/>
                <a:gd name="T2" fmla="*/ 28 w 28"/>
                <a:gd name="T3" fmla="*/ 55 h 78"/>
                <a:gd name="T4" fmla="*/ 2 w 28"/>
                <a:gd name="T5" fmla="*/ 78 h 78"/>
                <a:gd name="T6" fmla="*/ 0 w 28"/>
                <a:gd name="T7" fmla="*/ 23 h 78"/>
                <a:gd name="T8" fmla="*/ 27 w 2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8">
                  <a:moveTo>
                    <a:pt x="27" y="0"/>
                  </a:moveTo>
                  <a:lnTo>
                    <a:pt x="28" y="55"/>
                  </a:lnTo>
                  <a:lnTo>
                    <a:pt x="2" y="78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2" name="Freeform 669"/>
            <p:cNvSpPr>
              <a:spLocks/>
            </p:cNvSpPr>
            <p:nvPr/>
          </p:nvSpPr>
          <p:spPr bwMode="auto">
            <a:xfrm>
              <a:off x="14386703" y="-1299766"/>
              <a:ext cx="14288" cy="101600"/>
            </a:xfrm>
            <a:custGeom>
              <a:avLst/>
              <a:gdLst>
                <a:gd name="T0" fmla="*/ 7 w 9"/>
                <a:gd name="T1" fmla="*/ 8 h 64"/>
                <a:gd name="T2" fmla="*/ 9 w 9"/>
                <a:gd name="T3" fmla="*/ 64 h 64"/>
                <a:gd name="T4" fmla="*/ 1 w 9"/>
                <a:gd name="T5" fmla="*/ 55 h 64"/>
                <a:gd name="T6" fmla="*/ 0 w 9"/>
                <a:gd name="T7" fmla="*/ 0 h 64"/>
                <a:gd name="T8" fmla="*/ 7 w 9"/>
                <a:gd name="T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4">
                  <a:moveTo>
                    <a:pt x="7" y="8"/>
                  </a:moveTo>
                  <a:lnTo>
                    <a:pt x="9" y="6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3" name="Freeform 670"/>
            <p:cNvSpPr>
              <a:spLocks/>
            </p:cNvSpPr>
            <p:nvPr/>
          </p:nvSpPr>
          <p:spPr bwMode="auto">
            <a:xfrm>
              <a:off x="14361303" y="-1282303"/>
              <a:ext cx="23813" cy="96838"/>
            </a:xfrm>
            <a:custGeom>
              <a:avLst/>
              <a:gdLst>
                <a:gd name="T0" fmla="*/ 14 w 15"/>
                <a:gd name="T1" fmla="*/ 0 h 61"/>
                <a:gd name="T2" fmla="*/ 15 w 15"/>
                <a:gd name="T3" fmla="*/ 55 h 61"/>
                <a:gd name="T4" fmla="*/ 2 w 15"/>
                <a:gd name="T5" fmla="*/ 61 h 61"/>
                <a:gd name="T6" fmla="*/ 0 w 15"/>
                <a:gd name="T7" fmla="*/ 6 h 61"/>
                <a:gd name="T8" fmla="*/ 14 w 1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1">
                  <a:moveTo>
                    <a:pt x="14" y="0"/>
                  </a:moveTo>
                  <a:lnTo>
                    <a:pt x="15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4" name="Freeform 671"/>
            <p:cNvSpPr>
              <a:spLocks/>
            </p:cNvSpPr>
            <p:nvPr/>
          </p:nvSpPr>
          <p:spPr bwMode="auto">
            <a:xfrm>
              <a:off x="15445566" y="-1307703"/>
              <a:ext cx="15875" cy="93663"/>
            </a:xfrm>
            <a:custGeom>
              <a:avLst/>
              <a:gdLst>
                <a:gd name="T0" fmla="*/ 9 w 10"/>
                <a:gd name="T1" fmla="*/ 4 h 59"/>
                <a:gd name="T2" fmla="*/ 10 w 10"/>
                <a:gd name="T3" fmla="*/ 59 h 59"/>
                <a:gd name="T4" fmla="*/ 1 w 10"/>
                <a:gd name="T5" fmla="*/ 55 h 59"/>
                <a:gd name="T6" fmla="*/ 0 w 10"/>
                <a:gd name="T7" fmla="*/ 0 h 59"/>
                <a:gd name="T8" fmla="*/ 9 w 10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9">
                  <a:moveTo>
                    <a:pt x="9" y="4"/>
                  </a:moveTo>
                  <a:lnTo>
                    <a:pt x="10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5" name="Freeform 672"/>
            <p:cNvSpPr>
              <a:spLocks/>
            </p:cNvSpPr>
            <p:nvPr/>
          </p:nvSpPr>
          <p:spPr bwMode="auto">
            <a:xfrm>
              <a:off x="15424928" y="-1307703"/>
              <a:ext cx="22225" cy="101600"/>
            </a:xfrm>
            <a:custGeom>
              <a:avLst/>
              <a:gdLst>
                <a:gd name="T0" fmla="*/ 13 w 14"/>
                <a:gd name="T1" fmla="*/ 0 h 64"/>
                <a:gd name="T2" fmla="*/ 14 w 14"/>
                <a:gd name="T3" fmla="*/ 55 h 64"/>
                <a:gd name="T4" fmla="*/ 2 w 14"/>
                <a:gd name="T5" fmla="*/ 64 h 64"/>
                <a:gd name="T6" fmla="*/ 0 w 14"/>
                <a:gd name="T7" fmla="*/ 9 h 64"/>
                <a:gd name="T8" fmla="*/ 13 w 1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3" y="0"/>
                  </a:moveTo>
                  <a:lnTo>
                    <a:pt x="14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6" name="Freeform 673"/>
            <p:cNvSpPr>
              <a:spLocks/>
            </p:cNvSpPr>
            <p:nvPr/>
          </p:nvSpPr>
          <p:spPr bwMode="auto">
            <a:xfrm>
              <a:off x="15521766" y="-1323578"/>
              <a:ext cx="49213" cy="117475"/>
            </a:xfrm>
            <a:custGeom>
              <a:avLst/>
              <a:gdLst>
                <a:gd name="T0" fmla="*/ 29 w 31"/>
                <a:gd name="T1" fmla="*/ 0 h 74"/>
                <a:gd name="T2" fmla="*/ 31 w 31"/>
                <a:gd name="T3" fmla="*/ 55 h 74"/>
                <a:gd name="T4" fmla="*/ 1 w 31"/>
                <a:gd name="T5" fmla="*/ 74 h 74"/>
                <a:gd name="T6" fmla="*/ 0 w 31"/>
                <a:gd name="T7" fmla="*/ 18 h 74"/>
                <a:gd name="T8" fmla="*/ 29 w 3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4">
                  <a:moveTo>
                    <a:pt x="29" y="0"/>
                  </a:moveTo>
                  <a:lnTo>
                    <a:pt x="31" y="55"/>
                  </a:lnTo>
                  <a:lnTo>
                    <a:pt x="1" y="74"/>
                  </a:lnTo>
                  <a:lnTo>
                    <a:pt x="0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7" name="Freeform 674"/>
            <p:cNvSpPr>
              <a:spLocks/>
            </p:cNvSpPr>
            <p:nvPr/>
          </p:nvSpPr>
          <p:spPr bwMode="auto">
            <a:xfrm>
              <a:off x="15423341" y="-1293416"/>
              <a:ext cx="4763" cy="93663"/>
            </a:xfrm>
            <a:custGeom>
              <a:avLst/>
              <a:gdLst>
                <a:gd name="T0" fmla="*/ 1 w 3"/>
                <a:gd name="T1" fmla="*/ 0 h 59"/>
                <a:gd name="T2" fmla="*/ 3 w 3"/>
                <a:gd name="T3" fmla="*/ 55 h 59"/>
                <a:gd name="T4" fmla="*/ 1 w 3"/>
                <a:gd name="T5" fmla="*/ 59 h 59"/>
                <a:gd name="T6" fmla="*/ 0 w 3"/>
                <a:gd name="T7" fmla="*/ 4 h 59"/>
                <a:gd name="T8" fmla="*/ 1 w 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9">
                  <a:moveTo>
                    <a:pt x="1" y="0"/>
                  </a:moveTo>
                  <a:lnTo>
                    <a:pt x="3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8" name="Freeform 675"/>
            <p:cNvSpPr>
              <a:spLocks/>
            </p:cNvSpPr>
            <p:nvPr/>
          </p:nvSpPr>
          <p:spPr bwMode="auto">
            <a:xfrm>
              <a:off x="15459853" y="-1301353"/>
              <a:ext cx="11113" cy="100013"/>
            </a:xfrm>
            <a:custGeom>
              <a:avLst/>
              <a:gdLst>
                <a:gd name="T0" fmla="*/ 6 w 7"/>
                <a:gd name="T1" fmla="*/ 8 h 63"/>
                <a:gd name="T2" fmla="*/ 7 w 7"/>
                <a:gd name="T3" fmla="*/ 63 h 63"/>
                <a:gd name="T4" fmla="*/ 1 w 7"/>
                <a:gd name="T5" fmla="*/ 55 h 63"/>
                <a:gd name="T6" fmla="*/ 0 w 7"/>
                <a:gd name="T7" fmla="*/ 0 h 63"/>
                <a:gd name="T8" fmla="*/ 6 w 7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3">
                  <a:moveTo>
                    <a:pt x="6" y="8"/>
                  </a:moveTo>
                  <a:lnTo>
                    <a:pt x="7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9" name="Freeform 676"/>
            <p:cNvSpPr>
              <a:spLocks/>
            </p:cNvSpPr>
            <p:nvPr/>
          </p:nvSpPr>
          <p:spPr bwMode="auto">
            <a:xfrm>
              <a:off x="14347016" y="-1272778"/>
              <a:ext cx="17463" cy="107950"/>
            </a:xfrm>
            <a:custGeom>
              <a:avLst/>
              <a:gdLst>
                <a:gd name="T0" fmla="*/ 9 w 11"/>
                <a:gd name="T1" fmla="*/ 0 h 68"/>
                <a:gd name="T2" fmla="*/ 11 w 11"/>
                <a:gd name="T3" fmla="*/ 55 h 68"/>
                <a:gd name="T4" fmla="*/ 2 w 11"/>
                <a:gd name="T5" fmla="*/ 68 h 68"/>
                <a:gd name="T6" fmla="*/ 0 w 11"/>
                <a:gd name="T7" fmla="*/ 13 h 68"/>
                <a:gd name="T8" fmla="*/ 9 w 1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8">
                  <a:moveTo>
                    <a:pt x="9" y="0"/>
                  </a:moveTo>
                  <a:lnTo>
                    <a:pt x="11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0" name="Freeform 677"/>
            <p:cNvSpPr>
              <a:spLocks/>
            </p:cNvSpPr>
            <p:nvPr/>
          </p:nvSpPr>
          <p:spPr bwMode="auto">
            <a:xfrm>
              <a:off x="15428103" y="-1282303"/>
              <a:ext cx="3175" cy="93663"/>
            </a:xfrm>
            <a:custGeom>
              <a:avLst/>
              <a:gdLst>
                <a:gd name="T0" fmla="*/ 1 w 2"/>
                <a:gd name="T1" fmla="*/ 0 h 59"/>
                <a:gd name="T2" fmla="*/ 2 w 2"/>
                <a:gd name="T3" fmla="*/ 55 h 59"/>
                <a:gd name="T4" fmla="*/ 1 w 2"/>
                <a:gd name="T5" fmla="*/ 59 h 59"/>
                <a:gd name="T6" fmla="*/ 0 w 2"/>
                <a:gd name="T7" fmla="*/ 4 h 59"/>
                <a:gd name="T8" fmla="*/ 1 w 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9">
                  <a:moveTo>
                    <a:pt x="1" y="0"/>
                  </a:moveTo>
                  <a:lnTo>
                    <a:pt x="2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1" name="Freeform 678"/>
            <p:cNvSpPr>
              <a:spLocks/>
            </p:cNvSpPr>
            <p:nvPr/>
          </p:nvSpPr>
          <p:spPr bwMode="auto">
            <a:xfrm>
              <a:off x="15485253" y="-1295003"/>
              <a:ext cx="38100" cy="107950"/>
            </a:xfrm>
            <a:custGeom>
              <a:avLst/>
              <a:gdLst>
                <a:gd name="T0" fmla="*/ 23 w 24"/>
                <a:gd name="T1" fmla="*/ 0 h 68"/>
                <a:gd name="T2" fmla="*/ 24 w 24"/>
                <a:gd name="T3" fmla="*/ 56 h 68"/>
                <a:gd name="T4" fmla="*/ 2 w 24"/>
                <a:gd name="T5" fmla="*/ 68 h 68"/>
                <a:gd name="T6" fmla="*/ 0 w 24"/>
                <a:gd name="T7" fmla="*/ 13 h 68"/>
                <a:gd name="T8" fmla="*/ 23 w 2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8">
                  <a:moveTo>
                    <a:pt x="23" y="0"/>
                  </a:moveTo>
                  <a:lnTo>
                    <a:pt x="24" y="56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2" name="Freeform 679"/>
            <p:cNvSpPr>
              <a:spLocks/>
            </p:cNvSpPr>
            <p:nvPr/>
          </p:nvSpPr>
          <p:spPr bwMode="auto">
            <a:xfrm>
              <a:off x="15464616" y="-1279128"/>
              <a:ext cx="6350" cy="95250"/>
            </a:xfrm>
            <a:custGeom>
              <a:avLst/>
              <a:gdLst>
                <a:gd name="T0" fmla="*/ 2 w 4"/>
                <a:gd name="T1" fmla="*/ 4 h 60"/>
                <a:gd name="T2" fmla="*/ 4 w 4"/>
                <a:gd name="T3" fmla="*/ 60 h 60"/>
                <a:gd name="T4" fmla="*/ 2 w 4"/>
                <a:gd name="T5" fmla="*/ 55 h 60"/>
                <a:gd name="T6" fmla="*/ 0 w 4"/>
                <a:gd name="T7" fmla="*/ 0 h 60"/>
                <a:gd name="T8" fmla="*/ 2 w 4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0">
                  <a:moveTo>
                    <a:pt x="2" y="4"/>
                  </a:moveTo>
                  <a:lnTo>
                    <a:pt x="4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3" name="Freeform 680"/>
            <p:cNvSpPr>
              <a:spLocks/>
            </p:cNvSpPr>
            <p:nvPr/>
          </p:nvSpPr>
          <p:spPr bwMode="auto">
            <a:xfrm>
              <a:off x="15467791" y="-1274366"/>
              <a:ext cx="20638" cy="90488"/>
            </a:xfrm>
            <a:custGeom>
              <a:avLst/>
              <a:gdLst>
                <a:gd name="T0" fmla="*/ 11 w 13"/>
                <a:gd name="T1" fmla="*/ 0 h 57"/>
                <a:gd name="T2" fmla="*/ 13 w 13"/>
                <a:gd name="T3" fmla="*/ 55 h 57"/>
                <a:gd name="T4" fmla="*/ 2 w 13"/>
                <a:gd name="T5" fmla="*/ 57 h 57"/>
                <a:gd name="T6" fmla="*/ 0 w 13"/>
                <a:gd name="T7" fmla="*/ 1 h 57"/>
                <a:gd name="T8" fmla="*/ 11 w 1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7">
                  <a:moveTo>
                    <a:pt x="11" y="0"/>
                  </a:moveTo>
                  <a:lnTo>
                    <a:pt x="13" y="55"/>
                  </a:lnTo>
                  <a:lnTo>
                    <a:pt x="2" y="57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4" name="Freeform 681"/>
            <p:cNvSpPr>
              <a:spLocks/>
            </p:cNvSpPr>
            <p:nvPr/>
          </p:nvSpPr>
          <p:spPr bwMode="auto">
            <a:xfrm>
              <a:off x="12326128" y="-1220391"/>
              <a:ext cx="28575" cy="131763"/>
            </a:xfrm>
            <a:custGeom>
              <a:avLst/>
              <a:gdLst>
                <a:gd name="T0" fmla="*/ 21 w 23"/>
                <a:gd name="T1" fmla="*/ 34 h 101"/>
                <a:gd name="T2" fmla="*/ 23 w 23"/>
                <a:gd name="T3" fmla="*/ 101 h 101"/>
                <a:gd name="T4" fmla="*/ 5 w 23"/>
                <a:gd name="T5" fmla="*/ 74 h 101"/>
                <a:gd name="T6" fmla="*/ 2 w 23"/>
                <a:gd name="T7" fmla="*/ 67 h 101"/>
                <a:gd name="T8" fmla="*/ 0 w 23"/>
                <a:gd name="T9" fmla="*/ 0 h 101"/>
                <a:gd name="T10" fmla="*/ 4 w 23"/>
                <a:gd name="T11" fmla="*/ 7 h 101"/>
                <a:gd name="T12" fmla="*/ 21 w 23"/>
                <a:gd name="T1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01">
                  <a:moveTo>
                    <a:pt x="21" y="34"/>
                  </a:moveTo>
                  <a:cubicBezTo>
                    <a:pt x="23" y="101"/>
                    <a:pt x="23" y="101"/>
                    <a:pt x="23" y="101"/>
                  </a:cubicBezTo>
                  <a:cubicBezTo>
                    <a:pt x="23" y="100"/>
                    <a:pt x="14" y="80"/>
                    <a:pt x="5" y="74"/>
                  </a:cubicBezTo>
                  <a:cubicBezTo>
                    <a:pt x="3" y="72"/>
                    <a:pt x="2" y="7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5"/>
                    <a:pt x="4" y="7"/>
                  </a:cubicBezTo>
                  <a:cubicBezTo>
                    <a:pt x="12" y="13"/>
                    <a:pt x="21" y="33"/>
                    <a:pt x="21" y="3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5" name="Freeform 682"/>
            <p:cNvSpPr>
              <a:spLocks/>
            </p:cNvSpPr>
            <p:nvPr/>
          </p:nvSpPr>
          <p:spPr bwMode="auto">
            <a:xfrm>
              <a:off x="15405878" y="-1275953"/>
              <a:ext cx="23813" cy="103188"/>
            </a:xfrm>
            <a:custGeom>
              <a:avLst/>
              <a:gdLst>
                <a:gd name="T0" fmla="*/ 14 w 15"/>
                <a:gd name="T1" fmla="*/ 0 h 65"/>
                <a:gd name="T2" fmla="*/ 15 w 15"/>
                <a:gd name="T3" fmla="*/ 55 h 65"/>
                <a:gd name="T4" fmla="*/ 2 w 15"/>
                <a:gd name="T5" fmla="*/ 65 h 65"/>
                <a:gd name="T6" fmla="*/ 0 w 15"/>
                <a:gd name="T7" fmla="*/ 10 h 65"/>
                <a:gd name="T8" fmla="*/ 14 w 1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5">
                  <a:moveTo>
                    <a:pt x="14" y="0"/>
                  </a:moveTo>
                  <a:lnTo>
                    <a:pt x="15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6" name="Freeform 683"/>
            <p:cNvSpPr>
              <a:spLocks/>
            </p:cNvSpPr>
            <p:nvPr/>
          </p:nvSpPr>
          <p:spPr bwMode="auto">
            <a:xfrm>
              <a:off x="14362891" y="-1256903"/>
              <a:ext cx="9525" cy="117475"/>
            </a:xfrm>
            <a:custGeom>
              <a:avLst/>
              <a:gdLst>
                <a:gd name="T0" fmla="*/ 5 w 6"/>
                <a:gd name="T1" fmla="*/ 19 h 74"/>
                <a:gd name="T2" fmla="*/ 6 w 6"/>
                <a:gd name="T3" fmla="*/ 74 h 74"/>
                <a:gd name="T4" fmla="*/ 1 w 6"/>
                <a:gd name="T5" fmla="*/ 55 h 74"/>
                <a:gd name="T6" fmla="*/ 0 w 6"/>
                <a:gd name="T7" fmla="*/ 0 h 74"/>
                <a:gd name="T8" fmla="*/ 5 w 6"/>
                <a:gd name="T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4">
                  <a:moveTo>
                    <a:pt x="5" y="19"/>
                  </a:moveTo>
                  <a:lnTo>
                    <a:pt x="6" y="7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7" name="Freeform 684"/>
            <p:cNvSpPr>
              <a:spLocks/>
            </p:cNvSpPr>
            <p:nvPr/>
          </p:nvSpPr>
          <p:spPr bwMode="auto">
            <a:xfrm>
              <a:off x="15393178" y="-1260078"/>
              <a:ext cx="15875" cy="98425"/>
            </a:xfrm>
            <a:custGeom>
              <a:avLst/>
              <a:gdLst>
                <a:gd name="T0" fmla="*/ 8 w 10"/>
                <a:gd name="T1" fmla="*/ 0 h 62"/>
                <a:gd name="T2" fmla="*/ 10 w 10"/>
                <a:gd name="T3" fmla="*/ 55 h 62"/>
                <a:gd name="T4" fmla="*/ 1 w 10"/>
                <a:gd name="T5" fmla="*/ 62 h 62"/>
                <a:gd name="T6" fmla="*/ 0 w 10"/>
                <a:gd name="T7" fmla="*/ 6 h 62"/>
                <a:gd name="T8" fmla="*/ 8 w 1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8" y="0"/>
                  </a:moveTo>
                  <a:lnTo>
                    <a:pt x="10" y="55"/>
                  </a:lnTo>
                  <a:lnTo>
                    <a:pt x="1" y="62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8" name="Freeform 685"/>
            <p:cNvSpPr>
              <a:spLocks/>
            </p:cNvSpPr>
            <p:nvPr/>
          </p:nvSpPr>
          <p:spPr bwMode="auto">
            <a:xfrm>
              <a:off x="12353116" y="-1177528"/>
              <a:ext cx="7938" cy="117475"/>
            </a:xfrm>
            <a:custGeom>
              <a:avLst/>
              <a:gdLst>
                <a:gd name="T0" fmla="*/ 4 w 5"/>
                <a:gd name="T1" fmla="*/ 19 h 74"/>
                <a:gd name="T2" fmla="*/ 5 w 5"/>
                <a:gd name="T3" fmla="*/ 74 h 74"/>
                <a:gd name="T4" fmla="*/ 1 w 5"/>
                <a:gd name="T5" fmla="*/ 56 h 74"/>
                <a:gd name="T6" fmla="*/ 0 w 5"/>
                <a:gd name="T7" fmla="*/ 0 h 74"/>
                <a:gd name="T8" fmla="*/ 4 w 5"/>
                <a:gd name="T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4">
                  <a:moveTo>
                    <a:pt x="4" y="19"/>
                  </a:moveTo>
                  <a:lnTo>
                    <a:pt x="5" y="74"/>
                  </a:lnTo>
                  <a:lnTo>
                    <a:pt x="1" y="56"/>
                  </a:lnTo>
                  <a:lnTo>
                    <a:pt x="0" y="0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9" name="Freeform 686"/>
            <p:cNvSpPr>
              <a:spLocks/>
            </p:cNvSpPr>
            <p:nvPr/>
          </p:nvSpPr>
          <p:spPr bwMode="auto">
            <a:xfrm>
              <a:off x="14370828" y="-1226741"/>
              <a:ext cx="19050" cy="104775"/>
            </a:xfrm>
            <a:custGeom>
              <a:avLst/>
              <a:gdLst>
                <a:gd name="T0" fmla="*/ 11 w 12"/>
                <a:gd name="T1" fmla="*/ 11 h 66"/>
                <a:gd name="T2" fmla="*/ 12 w 12"/>
                <a:gd name="T3" fmla="*/ 66 h 66"/>
                <a:gd name="T4" fmla="*/ 1 w 12"/>
                <a:gd name="T5" fmla="*/ 55 h 66"/>
                <a:gd name="T6" fmla="*/ 0 w 12"/>
                <a:gd name="T7" fmla="*/ 0 h 66"/>
                <a:gd name="T8" fmla="*/ 11 w 12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6">
                  <a:moveTo>
                    <a:pt x="11" y="11"/>
                  </a:moveTo>
                  <a:lnTo>
                    <a:pt x="12" y="6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0" name="Freeform 687"/>
            <p:cNvSpPr>
              <a:spLocks/>
            </p:cNvSpPr>
            <p:nvPr/>
          </p:nvSpPr>
          <p:spPr bwMode="auto">
            <a:xfrm>
              <a:off x="15382066" y="-1250553"/>
              <a:ext cx="12700" cy="104775"/>
            </a:xfrm>
            <a:custGeom>
              <a:avLst/>
              <a:gdLst>
                <a:gd name="T0" fmla="*/ 7 w 8"/>
                <a:gd name="T1" fmla="*/ 0 h 66"/>
                <a:gd name="T2" fmla="*/ 8 w 8"/>
                <a:gd name="T3" fmla="*/ 56 h 66"/>
                <a:gd name="T4" fmla="*/ 0 w 8"/>
                <a:gd name="T5" fmla="*/ 66 h 66"/>
                <a:gd name="T6" fmla="*/ 0 w 8"/>
                <a:gd name="T7" fmla="*/ 11 h 66"/>
                <a:gd name="T8" fmla="*/ 7 w 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6">
                  <a:moveTo>
                    <a:pt x="7" y="0"/>
                  </a:moveTo>
                  <a:lnTo>
                    <a:pt x="8" y="56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1" name="Freeform 688"/>
            <p:cNvSpPr>
              <a:spLocks/>
            </p:cNvSpPr>
            <p:nvPr/>
          </p:nvSpPr>
          <p:spPr bwMode="auto">
            <a:xfrm>
              <a:off x="14388291" y="-1209278"/>
              <a:ext cx="23813" cy="98425"/>
            </a:xfrm>
            <a:custGeom>
              <a:avLst/>
              <a:gdLst>
                <a:gd name="T0" fmla="*/ 14 w 15"/>
                <a:gd name="T1" fmla="*/ 7 h 62"/>
                <a:gd name="T2" fmla="*/ 15 w 15"/>
                <a:gd name="T3" fmla="*/ 62 h 62"/>
                <a:gd name="T4" fmla="*/ 1 w 15"/>
                <a:gd name="T5" fmla="*/ 55 h 62"/>
                <a:gd name="T6" fmla="*/ 0 w 15"/>
                <a:gd name="T7" fmla="*/ 0 h 62"/>
                <a:gd name="T8" fmla="*/ 14 w 15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2">
                  <a:moveTo>
                    <a:pt x="14" y="7"/>
                  </a:moveTo>
                  <a:lnTo>
                    <a:pt x="15" y="62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2" name="Freeform 689"/>
            <p:cNvSpPr>
              <a:spLocks/>
            </p:cNvSpPr>
            <p:nvPr/>
          </p:nvSpPr>
          <p:spPr bwMode="auto">
            <a:xfrm>
              <a:off x="14637528" y="-1199753"/>
              <a:ext cx="46038" cy="88900"/>
            </a:xfrm>
            <a:custGeom>
              <a:avLst/>
              <a:gdLst>
                <a:gd name="T0" fmla="*/ 28 w 29"/>
                <a:gd name="T1" fmla="*/ 0 h 56"/>
                <a:gd name="T2" fmla="*/ 29 w 29"/>
                <a:gd name="T3" fmla="*/ 55 h 56"/>
                <a:gd name="T4" fmla="*/ 2 w 29"/>
                <a:gd name="T5" fmla="*/ 56 h 56"/>
                <a:gd name="T6" fmla="*/ 0 w 29"/>
                <a:gd name="T7" fmla="*/ 1 h 56"/>
                <a:gd name="T8" fmla="*/ 28 w 2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6">
                  <a:moveTo>
                    <a:pt x="28" y="0"/>
                  </a:moveTo>
                  <a:lnTo>
                    <a:pt x="29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3" name="Freeform 690"/>
            <p:cNvSpPr>
              <a:spLocks/>
            </p:cNvSpPr>
            <p:nvPr/>
          </p:nvSpPr>
          <p:spPr bwMode="auto">
            <a:xfrm>
              <a:off x="15386828" y="-1220391"/>
              <a:ext cx="4763" cy="92075"/>
            </a:xfrm>
            <a:custGeom>
              <a:avLst/>
              <a:gdLst>
                <a:gd name="T0" fmla="*/ 1 w 3"/>
                <a:gd name="T1" fmla="*/ 0 h 58"/>
                <a:gd name="T2" fmla="*/ 3 w 3"/>
                <a:gd name="T3" fmla="*/ 55 h 58"/>
                <a:gd name="T4" fmla="*/ 1 w 3"/>
                <a:gd name="T5" fmla="*/ 58 h 58"/>
                <a:gd name="T6" fmla="*/ 0 w 3"/>
                <a:gd name="T7" fmla="*/ 3 h 58"/>
                <a:gd name="T8" fmla="*/ 1 w 3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8">
                  <a:moveTo>
                    <a:pt x="1" y="0"/>
                  </a:moveTo>
                  <a:lnTo>
                    <a:pt x="3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4" name="Freeform 691"/>
            <p:cNvSpPr>
              <a:spLocks/>
            </p:cNvSpPr>
            <p:nvPr/>
          </p:nvSpPr>
          <p:spPr bwMode="auto">
            <a:xfrm>
              <a:off x="14681978" y="-1199753"/>
              <a:ext cx="22225" cy="93663"/>
            </a:xfrm>
            <a:custGeom>
              <a:avLst/>
              <a:gdLst>
                <a:gd name="T0" fmla="*/ 12 w 14"/>
                <a:gd name="T1" fmla="*/ 4 h 59"/>
                <a:gd name="T2" fmla="*/ 14 w 14"/>
                <a:gd name="T3" fmla="*/ 59 h 59"/>
                <a:gd name="T4" fmla="*/ 1 w 14"/>
                <a:gd name="T5" fmla="*/ 55 h 59"/>
                <a:gd name="T6" fmla="*/ 0 w 14"/>
                <a:gd name="T7" fmla="*/ 0 h 59"/>
                <a:gd name="T8" fmla="*/ 12 w 14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9">
                  <a:moveTo>
                    <a:pt x="12" y="4"/>
                  </a:moveTo>
                  <a:lnTo>
                    <a:pt x="14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5" name="Freeform 692"/>
            <p:cNvSpPr>
              <a:spLocks/>
            </p:cNvSpPr>
            <p:nvPr/>
          </p:nvSpPr>
          <p:spPr bwMode="auto">
            <a:xfrm>
              <a:off x="14593078" y="-1198166"/>
              <a:ext cx="47625" cy="95250"/>
            </a:xfrm>
            <a:custGeom>
              <a:avLst/>
              <a:gdLst>
                <a:gd name="T0" fmla="*/ 28 w 30"/>
                <a:gd name="T1" fmla="*/ 0 h 60"/>
                <a:gd name="T2" fmla="*/ 30 w 30"/>
                <a:gd name="T3" fmla="*/ 55 h 60"/>
                <a:gd name="T4" fmla="*/ 1 w 30"/>
                <a:gd name="T5" fmla="*/ 60 h 60"/>
                <a:gd name="T6" fmla="*/ 0 w 30"/>
                <a:gd name="T7" fmla="*/ 4 h 60"/>
                <a:gd name="T8" fmla="*/ 28 w 3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0">
                  <a:moveTo>
                    <a:pt x="28" y="0"/>
                  </a:moveTo>
                  <a:lnTo>
                    <a:pt x="30" y="55"/>
                  </a:lnTo>
                  <a:lnTo>
                    <a:pt x="1" y="60"/>
                  </a:lnTo>
                  <a:lnTo>
                    <a:pt x="0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6" name="Freeform 693"/>
            <p:cNvSpPr>
              <a:spLocks/>
            </p:cNvSpPr>
            <p:nvPr/>
          </p:nvSpPr>
          <p:spPr bwMode="auto">
            <a:xfrm>
              <a:off x="15377303" y="-1215628"/>
              <a:ext cx="11113" cy="90488"/>
            </a:xfrm>
            <a:custGeom>
              <a:avLst/>
              <a:gdLst>
                <a:gd name="T0" fmla="*/ 6 w 7"/>
                <a:gd name="T1" fmla="*/ 0 h 57"/>
                <a:gd name="T2" fmla="*/ 7 w 7"/>
                <a:gd name="T3" fmla="*/ 55 h 57"/>
                <a:gd name="T4" fmla="*/ 2 w 7"/>
                <a:gd name="T5" fmla="*/ 57 h 57"/>
                <a:gd name="T6" fmla="*/ 0 w 7"/>
                <a:gd name="T7" fmla="*/ 1 h 57"/>
                <a:gd name="T8" fmla="*/ 6 w 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7">
                  <a:moveTo>
                    <a:pt x="6" y="0"/>
                  </a:moveTo>
                  <a:lnTo>
                    <a:pt x="7" y="55"/>
                  </a:lnTo>
                  <a:lnTo>
                    <a:pt x="2" y="57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7" name="Freeform 694"/>
            <p:cNvSpPr>
              <a:spLocks/>
            </p:cNvSpPr>
            <p:nvPr/>
          </p:nvSpPr>
          <p:spPr bwMode="auto">
            <a:xfrm>
              <a:off x="14388291" y="-1194991"/>
              <a:ext cx="9525" cy="98425"/>
            </a:xfrm>
            <a:custGeom>
              <a:avLst/>
              <a:gdLst>
                <a:gd name="T0" fmla="*/ 4 w 6"/>
                <a:gd name="T1" fmla="*/ 0 h 62"/>
                <a:gd name="T2" fmla="*/ 6 w 6"/>
                <a:gd name="T3" fmla="*/ 55 h 62"/>
                <a:gd name="T4" fmla="*/ 1 w 6"/>
                <a:gd name="T5" fmla="*/ 62 h 62"/>
                <a:gd name="T6" fmla="*/ 0 w 6"/>
                <a:gd name="T7" fmla="*/ 7 h 62"/>
                <a:gd name="T8" fmla="*/ 4 w 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2">
                  <a:moveTo>
                    <a:pt x="4" y="0"/>
                  </a:moveTo>
                  <a:lnTo>
                    <a:pt x="6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8" name="Freeform 695"/>
            <p:cNvSpPr>
              <a:spLocks/>
            </p:cNvSpPr>
            <p:nvPr/>
          </p:nvSpPr>
          <p:spPr bwMode="auto">
            <a:xfrm>
              <a:off x="14402578" y="-1185466"/>
              <a:ext cx="3175" cy="100013"/>
            </a:xfrm>
            <a:custGeom>
              <a:avLst/>
              <a:gdLst>
                <a:gd name="T0" fmla="*/ 0 w 2"/>
                <a:gd name="T1" fmla="*/ 8 h 63"/>
                <a:gd name="T2" fmla="*/ 2 w 2"/>
                <a:gd name="T3" fmla="*/ 63 h 63"/>
                <a:gd name="T4" fmla="*/ 2 w 2"/>
                <a:gd name="T5" fmla="*/ 55 h 63"/>
                <a:gd name="T6" fmla="*/ 0 w 2"/>
                <a:gd name="T7" fmla="*/ 0 h 63"/>
                <a:gd name="T8" fmla="*/ 0 w 2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3">
                  <a:moveTo>
                    <a:pt x="0" y="8"/>
                  </a:moveTo>
                  <a:lnTo>
                    <a:pt x="2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9" name="Freeform 696"/>
            <p:cNvSpPr>
              <a:spLocks/>
            </p:cNvSpPr>
            <p:nvPr/>
          </p:nvSpPr>
          <p:spPr bwMode="auto">
            <a:xfrm>
              <a:off x="14547041" y="-1191816"/>
              <a:ext cx="47625" cy="103188"/>
            </a:xfrm>
            <a:custGeom>
              <a:avLst/>
              <a:gdLst>
                <a:gd name="T0" fmla="*/ 29 w 30"/>
                <a:gd name="T1" fmla="*/ 0 h 65"/>
                <a:gd name="T2" fmla="*/ 30 w 30"/>
                <a:gd name="T3" fmla="*/ 56 h 65"/>
                <a:gd name="T4" fmla="*/ 1 w 30"/>
                <a:gd name="T5" fmla="*/ 65 h 65"/>
                <a:gd name="T6" fmla="*/ 0 w 30"/>
                <a:gd name="T7" fmla="*/ 9 h 65"/>
                <a:gd name="T8" fmla="*/ 29 w 3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5">
                  <a:moveTo>
                    <a:pt x="29" y="0"/>
                  </a:moveTo>
                  <a:lnTo>
                    <a:pt x="30" y="56"/>
                  </a:lnTo>
                  <a:lnTo>
                    <a:pt x="1" y="65"/>
                  </a:lnTo>
                  <a:lnTo>
                    <a:pt x="0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0" name="Freeform 697"/>
            <p:cNvSpPr>
              <a:spLocks/>
            </p:cNvSpPr>
            <p:nvPr/>
          </p:nvSpPr>
          <p:spPr bwMode="auto">
            <a:xfrm>
              <a:off x="14296216" y="-1163241"/>
              <a:ext cx="11113" cy="88900"/>
            </a:xfrm>
            <a:custGeom>
              <a:avLst/>
              <a:gdLst>
                <a:gd name="T0" fmla="*/ 6 w 7"/>
                <a:gd name="T1" fmla="*/ 0 h 56"/>
                <a:gd name="T2" fmla="*/ 7 w 7"/>
                <a:gd name="T3" fmla="*/ 55 h 56"/>
                <a:gd name="T4" fmla="*/ 2 w 7"/>
                <a:gd name="T5" fmla="*/ 56 h 56"/>
                <a:gd name="T6" fmla="*/ 0 w 7"/>
                <a:gd name="T7" fmla="*/ 1 h 56"/>
                <a:gd name="T8" fmla="*/ 6 w 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6">
                  <a:moveTo>
                    <a:pt x="6" y="0"/>
                  </a:moveTo>
                  <a:lnTo>
                    <a:pt x="7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1" name="Freeform 698"/>
            <p:cNvSpPr>
              <a:spLocks/>
            </p:cNvSpPr>
            <p:nvPr/>
          </p:nvSpPr>
          <p:spPr bwMode="auto">
            <a:xfrm>
              <a:off x="14685153" y="-1187053"/>
              <a:ext cx="11113" cy="103188"/>
            </a:xfrm>
            <a:custGeom>
              <a:avLst/>
              <a:gdLst>
                <a:gd name="T0" fmla="*/ 6 w 7"/>
                <a:gd name="T1" fmla="*/ 0 h 65"/>
                <a:gd name="T2" fmla="*/ 7 w 7"/>
                <a:gd name="T3" fmla="*/ 55 h 65"/>
                <a:gd name="T4" fmla="*/ 2 w 7"/>
                <a:gd name="T5" fmla="*/ 65 h 65"/>
                <a:gd name="T6" fmla="*/ 0 w 7"/>
                <a:gd name="T7" fmla="*/ 10 h 65"/>
                <a:gd name="T8" fmla="*/ 6 w 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5">
                  <a:moveTo>
                    <a:pt x="6" y="0"/>
                  </a:moveTo>
                  <a:lnTo>
                    <a:pt x="7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2" name="Freeform 699"/>
            <p:cNvSpPr>
              <a:spLocks/>
            </p:cNvSpPr>
            <p:nvPr/>
          </p:nvSpPr>
          <p:spPr bwMode="auto">
            <a:xfrm>
              <a:off x="14501003" y="-1177528"/>
              <a:ext cx="47625" cy="103188"/>
            </a:xfrm>
            <a:custGeom>
              <a:avLst/>
              <a:gdLst>
                <a:gd name="T0" fmla="*/ 29 w 30"/>
                <a:gd name="T1" fmla="*/ 0 h 65"/>
                <a:gd name="T2" fmla="*/ 30 w 30"/>
                <a:gd name="T3" fmla="*/ 56 h 65"/>
                <a:gd name="T4" fmla="*/ 2 w 30"/>
                <a:gd name="T5" fmla="*/ 65 h 65"/>
                <a:gd name="T6" fmla="*/ 0 w 30"/>
                <a:gd name="T7" fmla="*/ 10 h 65"/>
                <a:gd name="T8" fmla="*/ 29 w 3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5">
                  <a:moveTo>
                    <a:pt x="29" y="0"/>
                  </a:moveTo>
                  <a:lnTo>
                    <a:pt x="30" y="56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3" name="Freeform 700"/>
            <p:cNvSpPr>
              <a:spLocks/>
            </p:cNvSpPr>
            <p:nvPr/>
          </p:nvSpPr>
          <p:spPr bwMode="auto">
            <a:xfrm>
              <a:off x="15388416" y="-1201341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2 w 2"/>
                <a:gd name="T3" fmla="*/ 55 h 64"/>
                <a:gd name="T4" fmla="*/ 1 w 2"/>
                <a:gd name="T5" fmla="*/ 64 h 64"/>
                <a:gd name="T6" fmla="*/ 0 w 2"/>
                <a:gd name="T7" fmla="*/ 9 h 64"/>
                <a:gd name="T8" fmla="*/ 0 w 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2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4" name="Freeform 701"/>
            <p:cNvSpPr>
              <a:spLocks/>
            </p:cNvSpPr>
            <p:nvPr/>
          </p:nvSpPr>
          <p:spPr bwMode="auto">
            <a:xfrm>
              <a:off x="14305741" y="-1163241"/>
              <a:ext cx="30163" cy="96838"/>
            </a:xfrm>
            <a:custGeom>
              <a:avLst/>
              <a:gdLst>
                <a:gd name="T0" fmla="*/ 17 w 19"/>
                <a:gd name="T1" fmla="*/ 5 h 61"/>
                <a:gd name="T2" fmla="*/ 19 w 19"/>
                <a:gd name="T3" fmla="*/ 61 h 61"/>
                <a:gd name="T4" fmla="*/ 1 w 19"/>
                <a:gd name="T5" fmla="*/ 55 h 61"/>
                <a:gd name="T6" fmla="*/ 0 w 19"/>
                <a:gd name="T7" fmla="*/ 0 h 61"/>
                <a:gd name="T8" fmla="*/ 17 w 19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1">
                  <a:moveTo>
                    <a:pt x="17" y="5"/>
                  </a:moveTo>
                  <a:lnTo>
                    <a:pt x="19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5" name="Freeform 702"/>
            <p:cNvSpPr>
              <a:spLocks/>
            </p:cNvSpPr>
            <p:nvPr/>
          </p:nvSpPr>
          <p:spPr bwMode="auto">
            <a:xfrm>
              <a:off x="12308666" y="-1145778"/>
              <a:ext cx="55563" cy="139700"/>
            </a:xfrm>
            <a:custGeom>
              <a:avLst/>
              <a:gdLst>
                <a:gd name="T0" fmla="*/ 42 w 44"/>
                <a:gd name="T1" fmla="*/ 40 h 107"/>
                <a:gd name="T2" fmla="*/ 44 w 44"/>
                <a:gd name="T3" fmla="*/ 107 h 107"/>
                <a:gd name="T4" fmla="*/ 38 w 44"/>
                <a:gd name="T5" fmla="*/ 83 h 107"/>
                <a:gd name="T6" fmla="*/ 2 w 44"/>
                <a:gd name="T7" fmla="*/ 67 h 107"/>
                <a:gd name="T8" fmla="*/ 0 w 44"/>
                <a:gd name="T9" fmla="*/ 0 h 107"/>
                <a:gd name="T10" fmla="*/ 36 w 44"/>
                <a:gd name="T11" fmla="*/ 16 h 107"/>
                <a:gd name="T12" fmla="*/ 42 w 44"/>
                <a:gd name="T13" fmla="*/ 4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07">
                  <a:moveTo>
                    <a:pt x="42" y="40"/>
                  </a:moveTo>
                  <a:cubicBezTo>
                    <a:pt x="44" y="107"/>
                    <a:pt x="44" y="107"/>
                    <a:pt x="44" y="107"/>
                  </a:cubicBezTo>
                  <a:cubicBezTo>
                    <a:pt x="44" y="106"/>
                    <a:pt x="41" y="87"/>
                    <a:pt x="38" y="83"/>
                  </a:cubicBezTo>
                  <a:cubicBezTo>
                    <a:pt x="35" y="79"/>
                    <a:pt x="7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"/>
                    <a:pt x="33" y="12"/>
                    <a:pt x="36" y="16"/>
                  </a:cubicBezTo>
                  <a:cubicBezTo>
                    <a:pt x="39" y="20"/>
                    <a:pt x="42" y="39"/>
                    <a:pt x="42" y="4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6" name="Freeform 703"/>
            <p:cNvSpPr>
              <a:spLocks/>
            </p:cNvSpPr>
            <p:nvPr/>
          </p:nvSpPr>
          <p:spPr bwMode="auto">
            <a:xfrm>
              <a:off x="12307078" y="-1145778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7" name="Freeform 704"/>
            <p:cNvSpPr>
              <a:spLocks/>
            </p:cNvSpPr>
            <p:nvPr/>
          </p:nvSpPr>
          <p:spPr bwMode="auto">
            <a:xfrm>
              <a:off x="14691503" y="-1179116"/>
              <a:ext cx="12700" cy="104775"/>
            </a:xfrm>
            <a:custGeom>
              <a:avLst/>
              <a:gdLst>
                <a:gd name="T0" fmla="*/ 6 w 8"/>
                <a:gd name="T1" fmla="*/ 11 h 66"/>
                <a:gd name="T2" fmla="*/ 8 w 8"/>
                <a:gd name="T3" fmla="*/ 66 h 66"/>
                <a:gd name="T4" fmla="*/ 2 w 8"/>
                <a:gd name="T5" fmla="*/ 55 h 66"/>
                <a:gd name="T6" fmla="*/ 0 w 8"/>
                <a:gd name="T7" fmla="*/ 0 h 66"/>
                <a:gd name="T8" fmla="*/ 6 w 8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6">
                  <a:moveTo>
                    <a:pt x="6" y="11"/>
                  </a:moveTo>
                  <a:lnTo>
                    <a:pt x="8" y="6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8" name="Freeform 705"/>
            <p:cNvSpPr>
              <a:spLocks/>
            </p:cNvSpPr>
            <p:nvPr/>
          </p:nvSpPr>
          <p:spPr bwMode="auto">
            <a:xfrm>
              <a:off x="14370828" y="-1169591"/>
              <a:ext cx="19050" cy="104775"/>
            </a:xfrm>
            <a:custGeom>
              <a:avLst/>
              <a:gdLst>
                <a:gd name="T0" fmla="*/ 11 w 12"/>
                <a:gd name="T1" fmla="*/ 0 h 66"/>
                <a:gd name="T2" fmla="*/ 12 w 12"/>
                <a:gd name="T3" fmla="*/ 55 h 66"/>
                <a:gd name="T4" fmla="*/ 2 w 12"/>
                <a:gd name="T5" fmla="*/ 66 h 66"/>
                <a:gd name="T6" fmla="*/ 0 w 12"/>
                <a:gd name="T7" fmla="*/ 11 h 66"/>
                <a:gd name="T8" fmla="*/ 11 w 12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6">
                  <a:moveTo>
                    <a:pt x="11" y="0"/>
                  </a:moveTo>
                  <a:lnTo>
                    <a:pt x="12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9" name="Freeform 706"/>
            <p:cNvSpPr>
              <a:spLocks/>
            </p:cNvSpPr>
            <p:nvPr/>
          </p:nvSpPr>
          <p:spPr bwMode="auto">
            <a:xfrm>
              <a:off x="15380478" y="-1187053"/>
              <a:ext cx="9525" cy="92075"/>
            </a:xfrm>
            <a:custGeom>
              <a:avLst/>
              <a:gdLst>
                <a:gd name="T0" fmla="*/ 5 w 6"/>
                <a:gd name="T1" fmla="*/ 0 h 58"/>
                <a:gd name="T2" fmla="*/ 6 w 6"/>
                <a:gd name="T3" fmla="*/ 55 h 58"/>
                <a:gd name="T4" fmla="*/ 1 w 6"/>
                <a:gd name="T5" fmla="*/ 58 h 58"/>
                <a:gd name="T6" fmla="*/ 0 w 6"/>
                <a:gd name="T7" fmla="*/ 3 h 58"/>
                <a:gd name="T8" fmla="*/ 5 w 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8">
                  <a:moveTo>
                    <a:pt x="5" y="0"/>
                  </a:moveTo>
                  <a:lnTo>
                    <a:pt x="6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0" name="Freeform 707"/>
            <p:cNvSpPr>
              <a:spLocks/>
            </p:cNvSpPr>
            <p:nvPr/>
          </p:nvSpPr>
          <p:spPr bwMode="auto">
            <a:xfrm>
              <a:off x="14777228" y="-1163241"/>
              <a:ext cx="23813" cy="88900"/>
            </a:xfrm>
            <a:custGeom>
              <a:avLst/>
              <a:gdLst>
                <a:gd name="T0" fmla="*/ 14 w 15"/>
                <a:gd name="T1" fmla="*/ 0 h 56"/>
                <a:gd name="T2" fmla="*/ 15 w 15"/>
                <a:gd name="T3" fmla="*/ 56 h 56"/>
                <a:gd name="T4" fmla="*/ 1 w 15"/>
                <a:gd name="T5" fmla="*/ 55 h 56"/>
                <a:gd name="T6" fmla="*/ 0 w 15"/>
                <a:gd name="T7" fmla="*/ 0 h 56"/>
                <a:gd name="T8" fmla="*/ 14 w 1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6">
                  <a:moveTo>
                    <a:pt x="14" y="0"/>
                  </a:moveTo>
                  <a:lnTo>
                    <a:pt x="15" y="5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1" name="Freeform 708"/>
            <p:cNvSpPr>
              <a:spLocks/>
            </p:cNvSpPr>
            <p:nvPr/>
          </p:nvSpPr>
          <p:spPr bwMode="auto">
            <a:xfrm>
              <a:off x="14332728" y="-1155303"/>
              <a:ext cx="3175" cy="95250"/>
            </a:xfrm>
            <a:custGeom>
              <a:avLst/>
              <a:gdLst>
                <a:gd name="T0" fmla="*/ 0 w 2"/>
                <a:gd name="T1" fmla="*/ 0 h 60"/>
                <a:gd name="T2" fmla="*/ 2 w 2"/>
                <a:gd name="T3" fmla="*/ 56 h 60"/>
                <a:gd name="T4" fmla="*/ 2 w 2"/>
                <a:gd name="T5" fmla="*/ 60 h 60"/>
                <a:gd name="T6" fmla="*/ 0 w 2"/>
                <a:gd name="T7" fmla="*/ 5 h 60"/>
                <a:gd name="T8" fmla="*/ 0 w 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0">
                  <a:moveTo>
                    <a:pt x="0" y="0"/>
                  </a:moveTo>
                  <a:lnTo>
                    <a:pt x="2" y="56"/>
                  </a:lnTo>
                  <a:lnTo>
                    <a:pt x="2" y="6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2" name="Freeform 709"/>
            <p:cNvSpPr>
              <a:spLocks/>
            </p:cNvSpPr>
            <p:nvPr/>
          </p:nvSpPr>
          <p:spPr bwMode="auto">
            <a:xfrm>
              <a:off x="14340666" y="-1152128"/>
              <a:ext cx="33338" cy="92075"/>
            </a:xfrm>
            <a:custGeom>
              <a:avLst/>
              <a:gdLst>
                <a:gd name="T0" fmla="*/ 19 w 21"/>
                <a:gd name="T1" fmla="*/ 0 h 58"/>
                <a:gd name="T2" fmla="*/ 21 w 21"/>
                <a:gd name="T3" fmla="*/ 55 h 58"/>
                <a:gd name="T4" fmla="*/ 1 w 21"/>
                <a:gd name="T5" fmla="*/ 58 h 58"/>
                <a:gd name="T6" fmla="*/ 0 w 21"/>
                <a:gd name="T7" fmla="*/ 3 h 58"/>
                <a:gd name="T8" fmla="*/ 19 w 2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8">
                  <a:moveTo>
                    <a:pt x="19" y="0"/>
                  </a:moveTo>
                  <a:lnTo>
                    <a:pt x="21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3" name="Freeform 710"/>
            <p:cNvSpPr>
              <a:spLocks/>
            </p:cNvSpPr>
            <p:nvPr/>
          </p:nvSpPr>
          <p:spPr bwMode="auto">
            <a:xfrm>
              <a:off x="14332728" y="-1147366"/>
              <a:ext cx="9525" cy="87313"/>
            </a:xfrm>
            <a:custGeom>
              <a:avLst/>
              <a:gdLst>
                <a:gd name="T0" fmla="*/ 5 w 6"/>
                <a:gd name="T1" fmla="*/ 0 h 55"/>
                <a:gd name="T2" fmla="*/ 6 w 6"/>
                <a:gd name="T3" fmla="*/ 55 h 55"/>
                <a:gd name="T4" fmla="*/ 2 w 6"/>
                <a:gd name="T5" fmla="*/ 55 h 55"/>
                <a:gd name="T6" fmla="*/ 0 w 6"/>
                <a:gd name="T7" fmla="*/ 0 h 55"/>
                <a:gd name="T8" fmla="*/ 5 w 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5">
                  <a:moveTo>
                    <a:pt x="5" y="0"/>
                  </a:moveTo>
                  <a:lnTo>
                    <a:pt x="6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4" name="Freeform 711"/>
            <p:cNvSpPr>
              <a:spLocks/>
            </p:cNvSpPr>
            <p:nvPr/>
          </p:nvSpPr>
          <p:spPr bwMode="auto">
            <a:xfrm>
              <a:off x="14477191" y="-1161653"/>
              <a:ext cx="26988" cy="100013"/>
            </a:xfrm>
            <a:custGeom>
              <a:avLst/>
              <a:gdLst>
                <a:gd name="T0" fmla="*/ 15 w 17"/>
                <a:gd name="T1" fmla="*/ 0 h 63"/>
                <a:gd name="T2" fmla="*/ 17 w 17"/>
                <a:gd name="T3" fmla="*/ 55 h 63"/>
                <a:gd name="T4" fmla="*/ 1 w 17"/>
                <a:gd name="T5" fmla="*/ 63 h 63"/>
                <a:gd name="T6" fmla="*/ 0 w 17"/>
                <a:gd name="T7" fmla="*/ 7 h 63"/>
                <a:gd name="T8" fmla="*/ 15 w 1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3">
                  <a:moveTo>
                    <a:pt x="15" y="0"/>
                  </a:moveTo>
                  <a:lnTo>
                    <a:pt x="17" y="55"/>
                  </a:lnTo>
                  <a:lnTo>
                    <a:pt x="1" y="63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5" name="Freeform 712"/>
            <p:cNvSpPr>
              <a:spLocks/>
            </p:cNvSpPr>
            <p:nvPr/>
          </p:nvSpPr>
          <p:spPr bwMode="auto">
            <a:xfrm>
              <a:off x="14701028" y="-1161653"/>
              <a:ext cx="26988" cy="93663"/>
            </a:xfrm>
            <a:custGeom>
              <a:avLst/>
              <a:gdLst>
                <a:gd name="T0" fmla="*/ 15 w 17"/>
                <a:gd name="T1" fmla="*/ 4 h 59"/>
                <a:gd name="T2" fmla="*/ 17 w 17"/>
                <a:gd name="T3" fmla="*/ 59 h 59"/>
                <a:gd name="T4" fmla="*/ 2 w 17"/>
                <a:gd name="T5" fmla="*/ 55 h 59"/>
                <a:gd name="T6" fmla="*/ 0 w 17"/>
                <a:gd name="T7" fmla="*/ 0 h 59"/>
                <a:gd name="T8" fmla="*/ 15 w 17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9">
                  <a:moveTo>
                    <a:pt x="15" y="4"/>
                  </a:moveTo>
                  <a:lnTo>
                    <a:pt x="17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6" name="Freeform 713"/>
            <p:cNvSpPr>
              <a:spLocks/>
            </p:cNvSpPr>
            <p:nvPr/>
          </p:nvSpPr>
          <p:spPr bwMode="auto">
            <a:xfrm>
              <a:off x="14799453" y="-1163241"/>
              <a:ext cx="25400" cy="92075"/>
            </a:xfrm>
            <a:custGeom>
              <a:avLst/>
              <a:gdLst>
                <a:gd name="T0" fmla="*/ 15 w 16"/>
                <a:gd name="T1" fmla="*/ 3 h 58"/>
                <a:gd name="T2" fmla="*/ 16 w 16"/>
                <a:gd name="T3" fmla="*/ 58 h 58"/>
                <a:gd name="T4" fmla="*/ 1 w 16"/>
                <a:gd name="T5" fmla="*/ 56 h 58"/>
                <a:gd name="T6" fmla="*/ 0 w 16"/>
                <a:gd name="T7" fmla="*/ 0 h 58"/>
                <a:gd name="T8" fmla="*/ 15 w 16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8">
                  <a:moveTo>
                    <a:pt x="15" y="3"/>
                  </a:moveTo>
                  <a:lnTo>
                    <a:pt x="16" y="58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7" name="Freeform 714"/>
            <p:cNvSpPr>
              <a:spLocks/>
            </p:cNvSpPr>
            <p:nvPr/>
          </p:nvSpPr>
          <p:spPr bwMode="auto">
            <a:xfrm>
              <a:off x="14340666" y="-1147366"/>
              <a:ext cx="1588" cy="90488"/>
            </a:xfrm>
            <a:custGeom>
              <a:avLst/>
              <a:gdLst>
                <a:gd name="T0" fmla="*/ 0 w 1"/>
                <a:gd name="T1" fmla="*/ 0 h 57"/>
                <a:gd name="T2" fmla="*/ 1 w 1"/>
                <a:gd name="T3" fmla="*/ 55 h 57"/>
                <a:gd name="T4" fmla="*/ 1 w 1"/>
                <a:gd name="T5" fmla="*/ 57 h 57"/>
                <a:gd name="T6" fmla="*/ 0 w 1"/>
                <a:gd name="T7" fmla="*/ 2 h 57"/>
                <a:gd name="T8" fmla="*/ 0 w 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7">
                  <a:moveTo>
                    <a:pt x="0" y="0"/>
                  </a:moveTo>
                  <a:lnTo>
                    <a:pt x="1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8" name="Freeform 715"/>
            <p:cNvSpPr>
              <a:spLocks/>
            </p:cNvSpPr>
            <p:nvPr/>
          </p:nvSpPr>
          <p:spPr bwMode="auto">
            <a:xfrm>
              <a:off x="14450203" y="-1150541"/>
              <a:ext cx="28575" cy="92075"/>
            </a:xfrm>
            <a:custGeom>
              <a:avLst/>
              <a:gdLst>
                <a:gd name="T0" fmla="*/ 17 w 18"/>
                <a:gd name="T1" fmla="*/ 0 h 58"/>
                <a:gd name="T2" fmla="*/ 18 w 18"/>
                <a:gd name="T3" fmla="*/ 56 h 58"/>
                <a:gd name="T4" fmla="*/ 2 w 18"/>
                <a:gd name="T5" fmla="*/ 58 h 58"/>
                <a:gd name="T6" fmla="*/ 0 w 18"/>
                <a:gd name="T7" fmla="*/ 2 h 58"/>
                <a:gd name="T8" fmla="*/ 17 w 1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8">
                  <a:moveTo>
                    <a:pt x="17" y="0"/>
                  </a:moveTo>
                  <a:lnTo>
                    <a:pt x="18" y="56"/>
                  </a:lnTo>
                  <a:lnTo>
                    <a:pt x="2" y="58"/>
                  </a:lnTo>
                  <a:lnTo>
                    <a:pt x="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9" name="Freeform 716"/>
            <p:cNvSpPr>
              <a:spLocks/>
            </p:cNvSpPr>
            <p:nvPr/>
          </p:nvSpPr>
          <p:spPr bwMode="auto">
            <a:xfrm>
              <a:off x="14294628" y="-1161653"/>
              <a:ext cx="4763" cy="10636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55 h 67"/>
                <a:gd name="T4" fmla="*/ 2 w 3"/>
                <a:gd name="T5" fmla="*/ 67 h 67"/>
                <a:gd name="T6" fmla="*/ 0 w 3"/>
                <a:gd name="T7" fmla="*/ 12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lnTo>
                    <a:pt x="3" y="55"/>
                  </a:lnTo>
                  <a:lnTo>
                    <a:pt x="2" y="67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0" name="Freeform 717"/>
            <p:cNvSpPr>
              <a:spLocks/>
            </p:cNvSpPr>
            <p:nvPr/>
          </p:nvSpPr>
          <p:spPr bwMode="auto">
            <a:xfrm>
              <a:off x="14273991" y="-1142603"/>
              <a:ext cx="23813" cy="92075"/>
            </a:xfrm>
            <a:custGeom>
              <a:avLst/>
              <a:gdLst>
                <a:gd name="T0" fmla="*/ 13 w 15"/>
                <a:gd name="T1" fmla="*/ 0 h 58"/>
                <a:gd name="T2" fmla="*/ 15 w 15"/>
                <a:gd name="T3" fmla="*/ 55 h 58"/>
                <a:gd name="T4" fmla="*/ 2 w 15"/>
                <a:gd name="T5" fmla="*/ 58 h 58"/>
                <a:gd name="T6" fmla="*/ 0 w 15"/>
                <a:gd name="T7" fmla="*/ 3 h 58"/>
                <a:gd name="T8" fmla="*/ 13 w 1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8">
                  <a:moveTo>
                    <a:pt x="13" y="0"/>
                  </a:moveTo>
                  <a:lnTo>
                    <a:pt x="15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1" name="Freeform 718"/>
            <p:cNvSpPr>
              <a:spLocks/>
            </p:cNvSpPr>
            <p:nvPr/>
          </p:nvSpPr>
          <p:spPr bwMode="auto">
            <a:xfrm>
              <a:off x="14259703" y="-1142603"/>
              <a:ext cx="17463" cy="92075"/>
            </a:xfrm>
            <a:custGeom>
              <a:avLst/>
              <a:gdLst>
                <a:gd name="T0" fmla="*/ 9 w 11"/>
                <a:gd name="T1" fmla="*/ 3 h 58"/>
                <a:gd name="T2" fmla="*/ 11 w 11"/>
                <a:gd name="T3" fmla="*/ 58 h 58"/>
                <a:gd name="T4" fmla="*/ 1 w 11"/>
                <a:gd name="T5" fmla="*/ 55 h 58"/>
                <a:gd name="T6" fmla="*/ 0 w 11"/>
                <a:gd name="T7" fmla="*/ 0 h 58"/>
                <a:gd name="T8" fmla="*/ 9 w 11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8">
                  <a:moveTo>
                    <a:pt x="9" y="3"/>
                  </a:moveTo>
                  <a:lnTo>
                    <a:pt x="11" y="5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2" name="Freeform 719"/>
            <p:cNvSpPr>
              <a:spLocks/>
            </p:cNvSpPr>
            <p:nvPr/>
          </p:nvSpPr>
          <p:spPr bwMode="auto">
            <a:xfrm>
              <a:off x="14740716" y="-1163241"/>
              <a:ext cx="38100" cy="100013"/>
            </a:xfrm>
            <a:custGeom>
              <a:avLst/>
              <a:gdLst>
                <a:gd name="T0" fmla="*/ 23 w 24"/>
                <a:gd name="T1" fmla="*/ 0 h 63"/>
                <a:gd name="T2" fmla="*/ 24 w 24"/>
                <a:gd name="T3" fmla="*/ 55 h 63"/>
                <a:gd name="T4" fmla="*/ 1 w 24"/>
                <a:gd name="T5" fmla="*/ 63 h 63"/>
                <a:gd name="T6" fmla="*/ 0 w 24"/>
                <a:gd name="T7" fmla="*/ 8 h 63"/>
                <a:gd name="T8" fmla="*/ 23 w 2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3">
                  <a:moveTo>
                    <a:pt x="23" y="0"/>
                  </a:moveTo>
                  <a:lnTo>
                    <a:pt x="24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3" name="Freeform 720"/>
            <p:cNvSpPr>
              <a:spLocks/>
            </p:cNvSpPr>
            <p:nvPr/>
          </p:nvSpPr>
          <p:spPr bwMode="auto">
            <a:xfrm>
              <a:off x="14724841" y="-1155303"/>
              <a:ext cx="17463" cy="92075"/>
            </a:xfrm>
            <a:custGeom>
              <a:avLst/>
              <a:gdLst>
                <a:gd name="T0" fmla="*/ 10 w 11"/>
                <a:gd name="T1" fmla="*/ 3 h 58"/>
                <a:gd name="T2" fmla="*/ 11 w 11"/>
                <a:gd name="T3" fmla="*/ 58 h 58"/>
                <a:gd name="T4" fmla="*/ 2 w 11"/>
                <a:gd name="T5" fmla="*/ 55 h 58"/>
                <a:gd name="T6" fmla="*/ 0 w 11"/>
                <a:gd name="T7" fmla="*/ 0 h 58"/>
                <a:gd name="T8" fmla="*/ 10 w 11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8">
                  <a:moveTo>
                    <a:pt x="10" y="3"/>
                  </a:moveTo>
                  <a:lnTo>
                    <a:pt x="11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4" name="Freeform 721"/>
            <p:cNvSpPr>
              <a:spLocks/>
            </p:cNvSpPr>
            <p:nvPr/>
          </p:nvSpPr>
          <p:spPr bwMode="auto">
            <a:xfrm>
              <a:off x="14235891" y="-1142603"/>
              <a:ext cx="25400" cy="100013"/>
            </a:xfrm>
            <a:custGeom>
              <a:avLst/>
              <a:gdLst>
                <a:gd name="T0" fmla="*/ 15 w 16"/>
                <a:gd name="T1" fmla="*/ 0 h 63"/>
                <a:gd name="T2" fmla="*/ 16 w 16"/>
                <a:gd name="T3" fmla="*/ 55 h 63"/>
                <a:gd name="T4" fmla="*/ 1 w 16"/>
                <a:gd name="T5" fmla="*/ 63 h 63"/>
                <a:gd name="T6" fmla="*/ 0 w 16"/>
                <a:gd name="T7" fmla="*/ 8 h 63"/>
                <a:gd name="T8" fmla="*/ 15 w 1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3">
                  <a:moveTo>
                    <a:pt x="15" y="0"/>
                  </a:moveTo>
                  <a:lnTo>
                    <a:pt x="16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5" name="Freeform 722"/>
            <p:cNvSpPr>
              <a:spLocks/>
            </p:cNvSpPr>
            <p:nvPr/>
          </p:nvSpPr>
          <p:spPr bwMode="auto">
            <a:xfrm>
              <a:off x="15374128" y="-1182291"/>
              <a:ext cx="7938" cy="107950"/>
            </a:xfrm>
            <a:custGeom>
              <a:avLst/>
              <a:gdLst>
                <a:gd name="T0" fmla="*/ 4 w 5"/>
                <a:gd name="T1" fmla="*/ 0 h 68"/>
                <a:gd name="T2" fmla="*/ 5 w 5"/>
                <a:gd name="T3" fmla="*/ 55 h 68"/>
                <a:gd name="T4" fmla="*/ 2 w 5"/>
                <a:gd name="T5" fmla="*/ 68 h 68"/>
                <a:gd name="T6" fmla="*/ 0 w 5"/>
                <a:gd name="T7" fmla="*/ 13 h 68"/>
                <a:gd name="T8" fmla="*/ 4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4" y="0"/>
                  </a:moveTo>
                  <a:lnTo>
                    <a:pt x="5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6" name="Freeform 723"/>
            <p:cNvSpPr>
              <a:spLocks/>
            </p:cNvSpPr>
            <p:nvPr/>
          </p:nvSpPr>
          <p:spPr bwMode="auto">
            <a:xfrm>
              <a:off x="14423216" y="-1147366"/>
              <a:ext cx="30163" cy="103188"/>
            </a:xfrm>
            <a:custGeom>
              <a:avLst/>
              <a:gdLst>
                <a:gd name="T0" fmla="*/ 17 w 19"/>
                <a:gd name="T1" fmla="*/ 0 h 65"/>
                <a:gd name="T2" fmla="*/ 19 w 19"/>
                <a:gd name="T3" fmla="*/ 56 h 65"/>
                <a:gd name="T4" fmla="*/ 1 w 19"/>
                <a:gd name="T5" fmla="*/ 65 h 65"/>
                <a:gd name="T6" fmla="*/ 0 w 19"/>
                <a:gd name="T7" fmla="*/ 10 h 65"/>
                <a:gd name="T8" fmla="*/ 17 w 1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5">
                  <a:moveTo>
                    <a:pt x="17" y="0"/>
                  </a:moveTo>
                  <a:lnTo>
                    <a:pt x="19" y="56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7" name="Freeform 724"/>
            <p:cNvSpPr>
              <a:spLocks/>
            </p:cNvSpPr>
            <p:nvPr/>
          </p:nvSpPr>
          <p:spPr bwMode="auto">
            <a:xfrm>
              <a:off x="14386703" y="-1134666"/>
              <a:ext cx="38100" cy="90488"/>
            </a:xfrm>
            <a:custGeom>
              <a:avLst/>
              <a:gdLst>
                <a:gd name="T0" fmla="*/ 23 w 24"/>
                <a:gd name="T1" fmla="*/ 2 h 57"/>
                <a:gd name="T2" fmla="*/ 24 w 24"/>
                <a:gd name="T3" fmla="*/ 57 h 57"/>
                <a:gd name="T4" fmla="*/ 1 w 24"/>
                <a:gd name="T5" fmla="*/ 55 h 57"/>
                <a:gd name="T6" fmla="*/ 0 w 24"/>
                <a:gd name="T7" fmla="*/ 0 h 57"/>
                <a:gd name="T8" fmla="*/ 23 w 24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7">
                  <a:moveTo>
                    <a:pt x="23" y="2"/>
                  </a:moveTo>
                  <a:lnTo>
                    <a:pt x="24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8" name="Freeform 725"/>
            <p:cNvSpPr>
              <a:spLocks/>
            </p:cNvSpPr>
            <p:nvPr/>
          </p:nvSpPr>
          <p:spPr bwMode="auto">
            <a:xfrm>
              <a:off x="14378766" y="-1144191"/>
              <a:ext cx="3175" cy="103188"/>
            </a:xfrm>
            <a:custGeom>
              <a:avLst/>
              <a:gdLst>
                <a:gd name="T0" fmla="*/ 0 w 2"/>
                <a:gd name="T1" fmla="*/ 0 h 65"/>
                <a:gd name="T2" fmla="*/ 2 w 2"/>
                <a:gd name="T3" fmla="*/ 55 h 65"/>
                <a:gd name="T4" fmla="*/ 2 w 2"/>
                <a:gd name="T5" fmla="*/ 65 h 65"/>
                <a:gd name="T6" fmla="*/ 0 w 2"/>
                <a:gd name="T7" fmla="*/ 10 h 65"/>
                <a:gd name="T8" fmla="*/ 0 w 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5">
                  <a:moveTo>
                    <a:pt x="0" y="0"/>
                  </a:moveTo>
                  <a:lnTo>
                    <a:pt x="2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9" name="Freeform 726"/>
            <p:cNvSpPr>
              <a:spLocks/>
            </p:cNvSpPr>
            <p:nvPr/>
          </p:nvSpPr>
          <p:spPr bwMode="auto">
            <a:xfrm>
              <a:off x="14823266" y="-1158478"/>
              <a:ext cx="22225" cy="109538"/>
            </a:xfrm>
            <a:custGeom>
              <a:avLst/>
              <a:gdLst>
                <a:gd name="T0" fmla="*/ 12 w 14"/>
                <a:gd name="T1" fmla="*/ 13 h 69"/>
                <a:gd name="T2" fmla="*/ 14 w 14"/>
                <a:gd name="T3" fmla="*/ 69 h 69"/>
                <a:gd name="T4" fmla="*/ 1 w 14"/>
                <a:gd name="T5" fmla="*/ 55 h 69"/>
                <a:gd name="T6" fmla="*/ 0 w 14"/>
                <a:gd name="T7" fmla="*/ 0 h 69"/>
                <a:gd name="T8" fmla="*/ 12 w 14"/>
                <a:gd name="T9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9">
                  <a:moveTo>
                    <a:pt x="12" y="13"/>
                  </a:moveTo>
                  <a:lnTo>
                    <a:pt x="14" y="6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0" name="Freeform 727"/>
            <p:cNvSpPr>
              <a:spLocks/>
            </p:cNvSpPr>
            <p:nvPr/>
          </p:nvSpPr>
          <p:spPr bwMode="auto">
            <a:xfrm>
              <a:off x="14242241" y="-1125141"/>
              <a:ext cx="17463" cy="95250"/>
            </a:xfrm>
            <a:custGeom>
              <a:avLst/>
              <a:gdLst>
                <a:gd name="T0" fmla="*/ 9 w 11"/>
                <a:gd name="T1" fmla="*/ 5 h 60"/>
                <a:gd name="T2" fmla="*/ 11 w 11"/>
                <a:gd name="T3" fmla="*/ 60 h 60"/>
                <a:gd name="T4" fmla="*/ 2 w 11"/>
                <a:gd name="T5" fmla="*/ 55 h 60"/>
                <a:gd name="T6" fmla="*/ 0 w 11"/>
                <a:gd name="T7" fmla="*/ 0 h 60"/>
                <a:gd name="T8" fmla="*/ 9 w 11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0">
                  <a:moveTo>
                    <a:pt x="9" y="5"/>
                  </a:moveTo>
                  <a:lnTo>
                    <a:pt x="11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1" name="Freeform 728"/>
            <p:cNvSpPr>
              <a:spLocks/>
            </p:cNvSpPr>
            <p:nvPr/>
          </p:nvSpPr>
          <p:spPr bwMode="auto">
            <a:xfrm>
              <a:off x="14842316" y="-1137841"/>
              <a:ext cx="28575" cy="88900"/>
            </a:xfrm>
            <a:custGeom>
              <a:avLst/>
              <a:gdLst>
                <a:gd name="T0" fmla="*/ 17 w 18"/>
                <a:gd name="T1" fmla="*/ 1 h 56"/>
                <a:gd name="T2" fmla="*/ 18 w 18"/>
                <a:gd name="T3" fmla="*/ 56 h 56"/>
                <a:gd name="T4" fmla="*/ 2 w 18"/>
                <a:gd name="T5" fmla="*/ 56 h 56"/>
                <a:gd name="T6" fmla="*/ 0 w 18"/>
                <a:gd name="T7" fmla="*/ 0 h 56"/>
                <a:gd name="T8" fmla="*/ 17 w 18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17" y="1"/>
                  </a:moveTo>
                  <a:lnTo>
                    <a:pt x="18" y="56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2" name="Freeform 729"/>
            <p:cNvSpPr>
              <a:spLocks/>
            </p:cNvSpPr>
            <p:nvPr/>
          </p:nvSpPr>
          <p:spPr bwMode="auto">
            <a:xfrm>
              <a:off x="14243828" y="-1121966"/>
              <a:ext cx="6350" cy="95250"/>
            </a:xfrm>
            <a:custGeom>
              <a:avLst/>
              <a:gdLst>
                <a:gd name="T0" fmla="*/ 2 w 4"/>
                <a:gd name="T1" fmla="*/ 0 h 60"/>
                <a:gd name="T2" fmla="*/ 4 w 4"/>
                <a:gd name="T3" fmla="*/ 55 h 60"/>
                <a:gd name="T4" fmla="*/ 2 w 4"/>
                <a:gd name="T5" fmla="*/ 60 h 60"/>
                <a:gd name="T6" fmla="*/ 0 w 4"/>
                <a:gd name="T7" fmla="*/ 5 h 60"/>
                <a:gd name="T8" fmla="*/ 2 w 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0">
                  <a:moveTo>
                    <a:pt x="2" y="0"/>
                  </a:moveTo>
                  <a:lnTo>
                    <a:pt x="4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3" name="Freeform 730"/>
            <p:cNvSpPr>
              <a:spLocks/>
            </p:cNvSpPr>
            <p:nvPr/>
          </p:nvSpPr>
          <p:spPr bwMode="auto">
            <a:xfrm>
              <a:off x="12361053" y="-1093391"/>
              <a:ext cx="6350" cy="127000"/>
            </a:xfrm>
            <a:custGeom>
              <a:avLst/>
              <a:gdLst>
                <a:gd name="T0" fmla="*/ 3 w 4"/>
                <a:gd name="T1" fmla="*/ 25 h 80"/>
                <a:gd name="T2" fmla="*/ 4 w 4"/>
                <a:gd name="T3" fmla="*/ 80 h 80"/>
                <a:gd name="T4" fmla="*/ 2 w 4"/>
                <a:gd name="T5" fmla="*/ 55 h 80"/>
                <a:gd name="T6" fmla="*/ 0 w 4"/>
                <a:gd name="T7" fmla="*/ 0 h 80"/>
                <a:gd name="T8" fmla="*/ 3 w 4"/>
                <a:gd name="T9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0">
                  <a:moveTo>
                    <a:pt x="3" y="25"/>
                  </a:moveTo>
                  <a:lnTo>
                    <a:pt x="4" y="8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4" name="Freeform 731"/>
            <p:cNvSpPr>
              <a:spLocks/>
            </p:cNvSpPr>
            <p:nvPr/>
          </p:nvSpPr>
          <p:spPr bwMode="auto">
            <a:xfrm>
              <a:off x="15363016" y="-1161653"/>
              <a:ext cx="14288" cy="109538"/>
            </a:xfrm>
            <a:custGeom>
              <a:avLst/>
              <a:gdLst>
                <a:gd name="T0" fmla="*/ 7 w 9"/>
                <a:gd name="T1" fmla="*/ 0 h 69"/>
                <a:gd name="T2" fmla="*/ 9 w 9"/>
                <a:gd name="T3" fmla="*/ 55 h 69"/>
                <a:gd name="T4" fmla="*/ 1 w 9"/>
                <a:gd name="T5" fmla="*/ 69 h 69"/>
                <a:gd name="T6" fmla="*/ 0 w 9"/>
                <a:gd name="T7" fmla="*/ 14 h 69"/>
                <a:gd name="T8" fmla="*/ 7 w 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9">
                  <a:moveTo>
                    <a:pt x="7" y="0"/>
                  </a:moveTo>
                  <a:lnTo>
                    <a:pt x="9" y="55"/>
                  </a:lnTo>
                  <a:lnTo>
                    <a:pt x="1" y="69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5" name="Freeform 732"/>
            <p:cNvSpPr>
              <a:spLocks/>
            </p:cNvSpPr>
            <p:nvPr/>
          </p:nvSpPr>
          <p:spPr bwMode="auto">
            <a:xfrm>
              <a:off x="14240653" y="-1114028"/>
              <a:ext cx="6350" cy="101600"/>
            </a:xfrm>
            <a:custGeom>
              <a:avLst/>
              <a:gdLst>
                <a:gd name="T0" fmla="*/ 2 w 4"/>
                <a:gd name="T1" fmla="*/ 0 h 64"/>
                <a:gd name="T2" fmla="*/ 4 w 4"/>
                <a:gd name="T3" fmla="*/ 55 h 64"/>
                <a:gd name="T4" fmla="*/ 1 w 4"/>
                <a:gd name="T5" fmla="*/ 64 h 64"/>
                <a:gd name="T6" fmla="*/ 0 w 4"/>
                <a:gd name="T7" fmla="*/ 9 h 64"/>
                <a:gd name="T8" fmla="*/ 2 w 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4">
                  <a:moveTo>
                    <a:pt x="2" y="0"/>
                  </a:moveTo>
                  <a:lnTo>
                    <a:pt x="4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6" name="Freeform 733"/>
            <p:cNvSpPr>
              <a:spLocks/>
            </p:cNvSpPr>
            <p:nvPr/>
          </p:nvSpPr>
          <p:spPr bwMode="auto">
            <a:xfrm>
              <a:off x="14869303" y="-1136253"/>
              <a:ext cx="46038" cy="104775"/>
            </a:xfrm>
            <a:custGeom>
              <a:avLst/>
              <a:gdLst>
                <a:gd name="T0" fmla="*/ 27 w 29"/>
                <a:gd name="T1" fmla="*/ 11 h 66"/>
                <a:gd name="T2" fmla="*/ 29 w 29"/>
                <a:gd name="T3" fmla="*/ 66 h 66"/>
                <a:gd name="T4" fmla="*/ 1 w 29"/>
                <a:gd name="T5" fmla="*/ 55 h 66"/>
                <a:gd name="T6" fmla="*/ 0 w 29"/>
                <a:gd name="T7" fmla="*/ 0 h 66"/>
                <a:gd name="T8" fmla="*/ 27 w 29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6">
                  <a:moveTo>
                    <a:pt x="27" y="11"/>
                  </a:moveTo>
                  <a:lnTo>
                    <a:pt x="29" y="6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7" name="Freeform 734"/>
            <p:cNvSpPr>
              <a:spLocks/>
            </p:cNvSpPr>
            <p:nvPr/>
          </p:nvSpPr>
          <p:spPr bwMode="auto">
            <a:xfrm>
              <a:off x="12400741" y="-1047353"/>
              <a:ext cx="185738" cy="88900"/>
            </a:xfrm>
            <a:custGeom>
              <a:avLst/>
              <a:gdLst>
                <a:gd name="T0" fmla="*/ 146 w 148"/>
                <a:gd name="T1" fmla="*/ 1 h 68"/>
                <a:gd name="T2" fmla="*/ 148 w 148"/>
                <a:gd name="T3" fmla="*/ 68 h 68"/>
                <a:gd name="T4" fmla="*/ 86 w 148"/>
                <a:gd name="T5" fmla="*/ 68 h 68"/>
                <a:gd name="T6" fmla="*/ 2 w 148"/>
                <a:gd name="T7" fmla="*/ 67 h 68"/>
                <a:gd name="T8" fmla="*/ 0 w 148"/>
                <a:gd name="T9" fmla="*/ 0 h 68"/>
                <a:gd name="T10" fmla="*/ 84 w 148"/>
                <a:gd name="T11" fmla="*/ 1 h 68"/>
                <a:gd name="T12" fmla="*/ 146 w 148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8">
                  <a:moveTo>
                    <a:pt x="146" y="1"/>
                  </a:moveTo>
                  <a:cubicBezTo>
                    <a:pt x="148" y="68"/>
                    <a:pt x="148" y="68"/>
                    <a:pt x="148" y="68"/>
                  </a:cubicBezTo>
                  <a:cubicBezTo>
                    <a:pt x="147" y="68"/>
                    <a:pt x="119" y="68"/>
                    <a:pt x="86" y="68"/>
                  </a:cubicBezTo>
                  <a:cubicBezTo>
                    <a:pt x="54" y="68"/>
                    <a:pt x="19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52" y="1"/>
                    <a:pt x="84" y="1"/>
                  </a:cubicBezTo>
                  <a:cubicBezTo>
                    <a:pt x="117" y="1"/>
                    <a:pt x="145" y="1"/>
                    <a:pt x="146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8" name="Freeform 735"/>
            <p:cNvSpPr>
              <a:spLocks/>
            </p:cNvSpPr>
            <p:nvPr/>
          </p:nvSpPr>
          <p:spPr bwMode="auto">
            <a:xfrm>
              <a:off x="12383278" y="-1048941"/>
              <a:ext cx="20638" cy="88900"/>
            </a:xfrm>
            <a:custGeom>
              <a:avLst/>
              <a:gdLst>
                <a:gd name="T0" fmla="*/ 14 w 16"/>
                <a:gd name="T1" fmla="*/ 1 h 68"/>
                <a:gd name="T2" fmla="*/ 16 w 16"/>
                <a:gd name="T3" fmla="*/ 68 h 68"/>
                <a:gd name="T4" fmla="*/ 14 w 16"/>
                <a:gd name="T5" fmla="*/ 68 h 68"/>
                <a:gd name="T6" fmla="*/ 2 w 16"/>
                <a:gd name="T7" fmla="*/ 67 h 68"/>
                <a:gd name="T8" fmla="*/ 0 w 16"/>
                <a:gd name="T9" fmla="*/ 0 h 68"/>
                <a:gd name="T10" fmla="*/ 12 w 16"/>
                <a:gd name="T11" fmla="*/ 1 h 68"/>
                <a:gd name="T12" fmla="*/ 14 w 16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14" y="1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4" y="68"/>
                    <a:pt x="14" y="68"/>
                  </a:cubicBezTo>
                  <a:cubicBezTo>
                    <a:pt x="9" y="68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7" y="1"/>
                    <a:pt x="12" y="1"/>
                  </a:cubicBezTo>
                  <a:cubicBezTo>
                    <a:pt x="12" y="1"/>
                    <a:pt x="13" y="1"/>
                    <a:pt x="1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9" name="Freeform 736"/>
            <p:cNvSpPr>
              <a:spLocks/>
            </p:cNvSpPr>
            <p:nvPr/>
          </p:nvSpPr>
          <p:spPr bwMode="auto">
            <a:xfrm>
              <a:off x="12375341" y="-1048941"/>
              <a:ext cx="11113" cy="87313"/>
            </a:xfrm>
            <a:custGeom>
              <a:avLst/>
              <a:gdLst>
                <a:gd name="T0" fmla="*/ 7 w 9"/>
                <a:gd name="T1" fmla="*/ 0 h 67"/>
                <a:gd name="T2" fmla="*/ 9 w 9"/>
                <a:gd name="T3" fmla="*/ 67 h 67"/>
                <a:gd name="T4" fmla="*/ 2 w 9"/>
                <a:gd name="T5" fmla="*/ 67 h 67"/>
                <a:gd name="T6" fmla="*/ 0 w 9"/>
                <a:gd name="T7" fmla="*/ 0 h 67"/>
                <a:gd name="T8" fmla="*/ 7 w 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7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6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0" name="Freeform 737"/>
            <p:cNvSpPr>
              <a:spLocks/>
            </p:cNvSpPr>
            <p:nvPr/>
          </p:nvSpPr>
          <p:spPr bwMode="auto">
            <a:xfrm>
              <a:off x="12372166" y="-1050528"/>
              <a:ext cx="4763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1" name="Freeform 738"/>
            <p:cNvSpPr>
              <a:spLocks/>
            </p:cNvSpPr>
            <p:nvPr/>
          </p:nvSpPr>
          <p:spPr bwMode="auto">
            <a:xfrm>
              <a:off x="12368991" y="-1050528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2" name="Freeform 739"/>
            <p:cNvSpPr>
              <a:spLocks/>
            </p:cNvSpPr>
            <p:nvPr/>
          </p:nvSpPr>
          <p:spPr bwMode="auto">
            <a:xfrm>
              <a:off x="12367403" y="-1052116"/>
              <a:ext cx="4763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1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3" name="Freeform 740"/>
            <p:cNvSpPr>
              <a:spLocks/>
            </p:cNvSpPr>
            <p:nvPr/>
          </p:nvSpPr>
          <p:spPr bwMode="auto">
            <a:xfrm>
              <a:off x="12365816" y="-1052116"/>
              <a:ext cx="3175" cy="88900"/>
            </a:xfrm>
            <a:custGeom>
              <a:avLst/>
              <a:gdLst>
                <a:gd name="T0" fmla="*/ 2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2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2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4" name="Freeform 741"/>
            <p:cNvSpPr>
              <a:spLocks/>
            </p:cNvSpPr>
            <p:nvPr/>
          </p:nvSpPr>
          <p:spPr bwMode="auto">
            <a:xfrm>
              <a:off x="12619816" y="-1045766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5" name="Freeform 742"/>
            <p:cNvSpPr>
              <a:spLocks/>
            </p:cNvSpPr>
            <p:nvPr/>
          </p:nvSpPr>
          <p:spPr bwMode="auto">
            <a:xfrm>
              <a:off x="12618228" y="-1045766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6" name="Freeform 743"/>
            <p:cNvSpPr>
              <a:spLocks/>
            </p:cNvSpPr>
            <p:nvPr/>
          </p:nvSpPr>
          <p:spPr bwMode="auto">
            <a:xfrm>
              <a:off x="12618228" y="-1045766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7" name="Freeform 744"/>
            <p:cNvSpPr>
              <a:spLocks/>
            </p:cNvSpPr>
            <p:nvPr/>
          </p:nvSpPr>
          <p:spPr bwMode="auto">
            <a:xfrm>
              <a:off x="12613466" y="-1045766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8" name="Freeform 745"/>
            <p:cNvSpPr>
              <a:spLocks/>
            </p:cNvSpPr>
            <p:nvPr/>
          </p:nvSpPr>
          <p:spPr bwMode="auto">
            <a:xfrm>
              <a:off x="12605528" y="-1045766"/>
              <a:ext cx="11113" cy="87313"/>
            </a:xfrm>
            <a:custGeom>
              <a:avLst/>
              <a:gdLst>
                <a:gd name="T0" fmla="*/ 7 w 9"/>
                <a:gd name="T1" fmla="*/ 0 h 67"/>
                <a:gd name="T2" fmla="*/ 9 w 9"/>
                <a:gd name="T3" fmla="*/ 67 h 67"/>
                <a:gd name="T4" fmla="*/ 2 w 9"/>
                <a:gd name="T5" fmla="*/ 67 h 67"/>
                <a:gd name="T6" fmla="*/ 0 w 9"/>
                <a:gd name="T7" fmla="*/ 0 h 67"/>
                <a:gd name="T8" fmla="*/ 7 w 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7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7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9" name="Freeform 746"/>
            <p:cNvSpPr>
              <a:spLocks/>
            </p:cNvSpPr>
            <p:nvPr/>
          </p:nvSpPr>
          <p:spPr bwMode="auto">
            <a:xfrm>
              <a:off x="12583303" y="-1045766"/>
              <a:ext cx="23813" cy="87313"/>
            </a:xfrm>
            <a:custGeom>
              <a:avLst/>
              <a:gdLst>
                <a:gd name="T0" fmla="*/ 17 w 19"/>
                <a:gd name="T1" fmla="*/ 0 h 67"/>
                <a:gd name="T2" fmla="*/ 19 w 19"/>
                <a:gd name="T3" fmla="*/ 67 h 67"/>
                <a:gd name="T4" fmla="*/ 15 w 19"/>
                <a:gd name="T5" fmla="*/ 67 h 67"/>
                <a:gd name="T6" fmla="*/ 2 w 19"/>
                <a:gd name="T7" fmla="*/ 67 h 67"/>
                <a:gd name="T8" fmla="*/ 0 w 19"/>
                <a:gd name="T9" fmla="*/ 0 h 67"/>
                <a:gd name="T10" fmla="*/ 13 w 19"/>
                <a:gd name="T11" fmla="*/ 0 h 67"/>
                <a:gd name="T12" fmla="*/ 17 w 19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7">
                  <a:moveTo>
                    <a:pt x="17" y="0"/>
                  </a:move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6" y="67"/>
                    <a:pt x="15" y="67"/>
                  </a:cubicBezTo>
                  <a:cubicBezTo>
                    <a:pt x="8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7" y="0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0" name="Freeform 747"/>
            <p:cNvSpPr>
              <a:spLocks/>
            </p:cNvSpPr>
            <p:nvPr/>
          </p:nvSpPr>
          <p:spPr bwMode="auto">
            <a:xfrm>
              <a:off x="14912166" y="-1118791"/>
              <a:ext cx="25400" cy="92075"/>
            </a:xfrm>
            <a:custGeom>
              <a:avLst/>
              <a:gdLst>
                <a:gd name="T0" fmla="*/ 15 w 16"/>
                <a:gd name="T1" fmla="*/ 3 h 58"/>
                <a:gd name="T2" fmla="*/ 16 w 16"/>
                <a:gd name="T3" fmla="*/ 58 h 58"/>
                <a:gd name="T4" fmla="*/ 2 w 16"/>
                <a:gd name="T5" fmla="*/ 55 h 58"/>
                <a:gd name="T6" fmla="*/ 0 w 16"/>
                <a:gd name="T7" fmla="*/ 0 h 58"/>
                <a:gd name="T8" fmla="*/ 15 w 16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8">
                  <a:moveTo>
                    <a:pt x="15" y="3"/>
                  </a:moveTo>
                  <a:lnTo>
                    <a:pt x="16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1" name="Freeform 748"/>
            <p:cNvSpPr>
              <a:spLocks/>
            </p:cNvSpPr>
            <p:nvPr/>
          </p:nvSpPr>
          <p:spPr bwMode="auto">
            <a:xfrm>
              <a:off x="14935978" y="-1114028"/>
              <a:ext cx="28575" cy="87313"/>
            </a:xfrm>
            <a:custGeom>
              <a:avLst/>
              <a:gdLst>
                <a:gd name="T0" fmla="*/ 16 w 18"/>
                <a:gd name="T1" fmla="*/ 0 h 55"/>
                <a:gd name="T2" fmla="*/ 18 w 18"/>
                <a:gd name="T3" fmla="*/ 55 h 55"/>
                <a:gd name="T4" fmla="*/ 1 w 18"/>
                <a:gd name="T5" fmla="*/ 55 h 55"/>
                <a:gd name="T6" fmla="*/ 0 w 18"/>
                <a:gd name="T7" fmla="*/ 0 h 55"/>
                <a:gd name="T8" fmla="*/ 16 w 1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5">
                  <a:moveTo>
                    <a:pt x="16" y="0"/>
                  </a:moveTo>
                  <a:lnTo>
                    <a:pt x="18" y="5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2" name="Freeform 749"/>
            <p:cNvSpPr>
              <a:spLocks/>
            </p:cNvSpPr>
            <p:nvPr/>
          </p:nvSpPr>
          <p:spPr bwMode="auto">
            <a:xfrm>
              <a:off x="15361428" y="-1139428"/>
              <a:ext cx="3175" cy="101600"/>
            </a:xfrm>
            <a:custGeom>
              <a:avLst/>
              <a:gdLst>
                <a:gd name="T0" fmla="*/ 1 w 2"/>
                <a:gd name="T1" fmla="*/ 0 h 64"/>
                <a:gd name="T2" fmla="*/ 2 w 2"/>
                <a:gd name="T3" fmla="*/ 55 h 64"/>
                <a:gd name="T4" fmla="*/ 2 w 2"/>
                <a:gd name="T5" fmla="*/ 64 h 64"/>
                <a:gd name="T6" fmla="*/ 0 w 2"/>
                <a:gd name="T7" fmla="*/ 9 h 64"/>
                <a:gd name="T8" fmla="*/ 1 w 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1" y="0"/>
                  </a:moveTo>
                  <a:lnTo>
                    <a:pt x="2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3" name="Freeform 750"/>
            <p:cNvSpPr>
              <a:spLocks/>
            </p:cNvSpPr>
            <p:nvPr/>
          </p:nvSpPr>
          <p:spPr bwMode="auto">
            <a:xfrm>
              <a:off x="12621403" y="-1045766"/>
              <a:ext cx="3175" cy="90488"/>
            </a:xfrm>
            <a:custGeom>
              <a:avLst/>
              <a:gdLst>
                <a:gd name="T0" fmla="*/ 1 w 3"/>
                <a:gd name="T1" fmla="*/ 3 h 70"/>
                <a:gd name="T2" fmla="*/ 3 w 3"/>
                <a:gd name="T3" fmla="*/ 70 h 70"/>
                <a:gd name="T4" fmla="*/ 2 w 3"/>
                <a:gd name="T5" fmla="*/ 67 h 70"/>
                <a:gd name="T6" fmla="*/ 0 w 3"/>
                <a:gd name="T7" fmla="*/ 0 h 70"/>
                <a:gd name="T8" fmla="*/ 1 w 3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0">
                  <a:moveTo>
                    <a:pt x="1" y="3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4" name="Freeform 751"/>
            <p:cNvSpPr>
              <a:spLocks/>
            </p:cNvSpPr>
            <p:nvPr/>
          </p:nvSpPr>
          <p:spPr bwMode="auto">
            <a:xfrm>
              <a:off x="12621403" y="-1045766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5" name="Freeform 752"/>
            <p:cNvSpPr>
              <a:spLocks/>
            </p:cNvSpPr>
            <p:nvPr/>
          </p:nvSpPr>
          <p:spPr bwMode="auto">
            <a:xfrm>
              <a:off x="12621403" y="-1045766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6" name="Freeform 753"/>
            <p:cNvSpPr>
              <a:spLocks/>
            </p:cNvSpPr>
            <p:nvPr/>
          </p:nvSpPr>
          <p:spPr bwMode="auto">
            <a:xfrm>
              <a:off x="12621403" y="-1045766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7" name="Freeform 754"/>
            <p:cNvSpPr>
              <a:spLocks/>
            </p:cNvSpPr>
            <p:nvPr/>
          </p:nvSpPr>
          <p:spPr bwMode="auto">
            <a:xfrm>
              <a:off x="12621403" y="-1045766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8" name="Freeform 755"/>
            <p:cNvSpPr>
              <a:spLocks/>
            </p:cNvSpPr>
            <p:nvPr/>
          </p:nvSpPr>
          <p:spPr bwMode="auto">
            <a:xfrm>
              <a:off x="12621403" y="-1045766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9" name="Freeform 756"/>
            <p:cNvSpPr>
              <a:spLocks/>
            </p:cNvSpPr>
            <p:nvPr/>
          </p:nvSpPr>
          <p:spPr bwMode="auto">
            <a:xfrm>
              <a:off x="12619816" y="-1045766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0" name="Freeform 757"/>
            <p:cNvSpPr>
              <a:spLocks/>
            </p:cNvSpPr>
            <p:nvPr/>
          </p:nvSpPr>
          <p:spPr bwMode="auto">
            <a:xfrm>
              <a:off x="14961378" y="-1114028"/>
              <a:ext cx="30163" cy="88900"/>
            </a:xfrm>
            <a:custGeom>
              <a:avLst/>
              <a:gdLst>
                <a:gd name="T0" fmla="*/ 17 w 19"/>
                <a:gd name="T1" fmla="*/ 1 h 56"/>
                <a:gd name="T2" fmla="*/ 19 w 19"/>
                <a:gd name="T3" fmla="*/ 56 h 56"/>
                <a:gd name="T4" fmla="*/ 2 w 19"/>
                <a:gd name="T5" fmla="*/ 55 h 56"/>
                <a:gd name="T6" fmla="*/ 0 w 19"/>
                <a:gd name="T7" fmla="*/ 0 h 56"/>
                <a:gd name="T8" fmla="*/ 17 w 19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6">
                  <a:moveTo>
                    <a:pt x="17" y="1"/>
                  </a:moveTo>
                  <a:lnTo>
                    <a:pt x="19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1" name="Freeform 758"/>
            <p:cNvSpPr>
              <a:spLocks/>
            </p:cNvSpPr>
            <p:nvPr/>
          </p:nvSpPr>
          <p:spPr bwMode="auto">
            <a:xfrm>
              <a:off x="14247003" y="-1096566"/>
              <a:ext cx="11113" cy="100013"/>
            </a:xfrm>
            <a:custGeom>
              <a:avLst/>
              <a:gdLst>
                <a:gd name="T0" fmla="*/ 5 w 7"/>
                <a:gd name="T1" fmla="*/ 8 h 63"/>
                <a:gd name="T2" fmla="*/ 7 w 7"/>
                <a:gd name="T3" fmla="*/ 63 h 63"/>
                <a:gd name="T4" fmla="*/ 2 w 7"/>
                <a:gd name="T5" fmla="*/ 56 h 63"/>
                <a:gd name="T6" fmla="*/ 0 w 7"/>
                <a:gd name="T7" fmla="*/ 0 h 63"/>
                <a:gd name="T8" fmla="*/ 5 w 7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3">
                  <a:moveTo>
                    <a:pt x="5" y="8"/>
                  </a:moveTo>
                  <a:lnTo>
                    <a:pt x="7" y="63"/>
                  </a:lnTo>
                  <a:lnTo>
                    <a:pt x="2" y="56"/>
                  </a:lnTo>
                  <a:lnTo>
                    <a:pt x="0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2" name="Freeform 759"/>
            <p:cNvSpPr>
              <a:spLocks/>
            </p:cNvSpPr>
            <p:nvPr/>
          </p:nvSpPr>
          <p:spPr bwMode="auto">
            <a:xfrm>
              <a:off x="14988366" y="-1112441"/>
              <a:ext cx="7938" cy="95250"/>
            </a:xfrm>
            <a:custGeom>
              <a:avLst/>
              <a:gdLst>
                <a:gd name="T0" fmla="*/ 4 w 5"/>
                <a:gd name="T1" fmla="*/ 5 h 60"/>
                <a:gd name="T2" fmla="*/ 5 w 5"/>
                <a:gd name="T3" fmla="*/ 60 h 60"/>
                <a:gd name="T4" fmla="*/ 2 w 5"/>
                <a:gd name="T5" fmla="*/ 55 h 60"/>
                <a:gd name="T6" fmla="*/ 0 w 5"/>
                <a:gd name="T7" fmla="*/ 0 h 60"/>
                <a:gd name="T8" fmla="*/ 4 w 5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0">
                  <a:moveTo>
                    <a:pt x="4" y="5"/>
                  </a:moveTo>
                  <a:lnTo>
                    <a:pt x="5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3" name="Freeform 760"/>
            <p:cNvSpPr>
              <a:spLocks/>
            </p:cNvSpPr>
            <p:nvPr/>
          </p:nvSpPr>
          <p:spPr bwMode="auto">
            <a:xfrm>
              <a:off x="14994716" y="-1104503"/>
              <a:ext cx="25400" cy="96838"/>
            </a:xfrm>
            <a:custGeom>
              <a:avLst/>
              <a:gdLst>
                <a:gd name="T0" fmla="*/ 15 w 16"/>
                <a:gd name="T1" fmla="*/ 5 h 61"/>
                <a:gd name="T2" fmla="*/ 16 w 16"/>
                <a:gd name="T3" fmla="*/ 61 h 61"/>
                <a:gd name="T4" fmla="*/ 1 w 16"/>
                <a:gd name="T5" fmla="*/ 55 h 61"/>
                <a:gd name="T6" fmla="*/ 0 w 16"/>
                <a:gd name="T7" fmla="*/ 0 h 61"/>
                <a:gd name="T8" fmla="*/ 15 w 16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1">
                  <a:moveTo>
                    <a:pt x="15" y="5"/>
                  </a:moveTo>
                  <a:lnTo>
                    <a:pt x="16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4" name="Freeform 761"/>
            <p:cNvSpPr>
              <a:spLocks/>
            </p:cNvSpPr>
            <p:nvPr/>
          </p:nvSpPr>
          <p:spPr bwMode="auto">
            <a:xfrm>
              <a:off x="14199378" y="-1072753"/>
              <a:ext cx="50800" cy="93663"/>
            </a:xfrm>
            <a:custGeom>
              <a:avLst/>
              <a:gdLst>
                <a:gd name="T0" fmla="*/ 30 w 32"/>
                <a:gd name="T1" fmla="*/ 0 h 59"/>
                <a:gd name="T2" fmla="*/ 32 w 32"/>
                <a:gd name="T3" fmla="*/ 55 h 59"/>
                <a:gd name="T4" fmla="*/ 1 w 32"/>
                <a:gd name="T5" fmla="*/ 59 h 59"/>
                <a:gd name="T6" fmla="*/ 0 w 32"/>
                <a:gd name="T7" fmla="*/ 4 h 59"/>
                <a:gd name="T8" fmla="*/ 30 w 3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9">
                  <a:moveTo>
                    <a:pt x="30" y="0"/>
                  </a:moveTo>
                  <a:lnTo>
                    <a:pt x="32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5" name="Freeform 762"/>
            <p:cNvSpPr>
              <a:spLocks/>
            </p:cNvSpPr>
            <p:nvPr/>
          </p:nvSpPr>
          <p:spPr bwMode="auto">
            <a:xfrm>
              <a:off x="14254941" y="-1083866"/>
              <a:ext cx="3175" cy="103188"/>
            </a:xfrm>
            <a:custGeom>
              <a:avLst/>
              <a:gdLst>
                <a:gd name="T0" fmla="*/ 1 w 2"/>
                <a:gd name="T1" fmla="*/ 10 h 65"/>
                <a:gd name="T2" fmla="*/ 2 w 2"/>
                <a:gd name="T3" fmla="*/ 65 h 65"/>
                <a:gd name="T4" fmla="*/ 2 w 2"/>
                <a:gd name="T5" fmla="*/ 55 h 65"/>
                <a:gd name="T6" fmla="*/ 0 w 2"/>
                <a:gd name="T7" fmla="*/ 0 h 65"/>
                <a:gd name="T8" fmla="*/ 1 w 2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5">
                  <a:moveTo>
                    <a:pt x="1" y="10"/>
                  </a:moveTo>
                  <a:lnTo>
                    <a:pt x="2" y="6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6" name="Freeform 763"/>
            <p:cNvSpPr>
              <a:spLocks/>
            </p:cNvSpPr>
            <p:nvPr/>
          </p:nvSpPr>
          <p:spPr bwMode="auto">
            <a:xfrm>
              <a:off x="14172391" y="-1066403"/>
              <a:ext cx="28575" cy="98425"/>
            </a:xfrm>
            <a:custGeom>
              <a:avLst/>
              <a:gdLst>
                <a:gd name="T0" fmla="*/ 17 w 18"/>
                <a:gd name="T1" fmla="*/ 0 h 62"/>
                <a:gd name="T2" fmla="*/ 18 w 18"/>
                <a:gd name="T3" fmla="*/ 55 h 62"/>
                <a:gd name="T4" fmla="*/ 2 w 18"/>
                <a:gd name="T5" fmla="*/ 62 h 62"/>
                <a:gd name="T6" fmla="*/ 0 w 18"/>
                <a:gd name="T7" fmla="*/ 7 h 62"/>
                <a:gd name="T8" fmla="*/ 17 w 1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2">
                  <a:moveTo>
                    <a:pt x="17" y="0"/>
                  </a:moveTo>
                  <a:lnTo>
                    <a:pt x="18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7" name="Freeform 764"/>
            <p:cNvSpPr>
              <a:spLocks/>
            </p:cNvSpPr>
            <p:nvPr/>
          </p:nvSpPr>
          <p:spPr bwMode="auto">
            <a:xfrm>
              <a:off x="15018528" y="-1096566"/>
              <a:ext cx="17463" cy="103188"/>
            </a:xfrm>
            <a:custGeom>
              <a:avLst/>
              <a:gdLst>
                <a:gd name="T0" fmla="*/ 10 w 11"/>
                <a:gd name="T1" fmla="*/ 10 h 65"/>
                <a:gd name="T2" fmla="*/ 11 w 11"/>
                <a:gd name="T3" fmla="*/ 65 h 65"/>
                <a:gd name="T4" fmla="*/ 1 w 11"/>
                <a:gd name="T5" fmla="*/ 56 h 65"/>
                <a:gd name="T6" fmla="*/ 0 w 11"/>
                <a:gd name="T7" fmla="*/ 0 h 65"/>
                <a:gd name="T8" fmla="*/ 10 w 11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5">
                  <a:moveTo>
                    <a:pt x="10" y="10"/>
                  </a:moveTo>
                  <a:lnTo>
                    <a:pt x="11" y="65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8" name="Freeform 765"/>
            <p:cNvSpPr>
              <a:spLocks/>
            </p:cNvSpPr>
            <p:nvPr/>
          </p:nvSpPr>
          <p:spPr bwMode="auto">
            <a:xfrm>
              <a:off x="15034403" y="-1080691"/>
              <a:ext cx="4763" cy="100013"/>
            </a:xfrm>
            <a:custGeom>
              <a:avLst/>
              <a:gdLst>
                <a:gd name="T0" fmla="*/ 1 w 3"/>
                <a:gd name="T1" fmla="*/ 8 h 63"/>
                <a:gd name="T2" fmla="*/ 3 w 3"/>
                <a:gd name="T3" fmla="*/ 63 h 63"/>
                <a:gd name="T4" fmla="*/ 1 w 3"/>
                <a:gd name="T5" fmla="*/ 55 h 63"/>
                <a:gd name="T6" fmla="*/ 0 w 3"/>
                <a:gd name="T7" fmla="*/ 0 h 63"/>
                <a:gd name="T8" fmla="*/ 1 w 3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3">
                  <a:moveTo>
                    <a:pt x="1" y="8"/>
                  </a:moveTo>
                  <a:lnTo>
                    <a:pt x="3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9" name="Freeform 766"/>
            <p:cNvSpPr>
              <a:spLocks/>
            </p:cNvSpPr>
            <p:nvPr/>
          </p:nvSpPr>
          <p:spPr bwMode="auto">
            <a:xfrm>
              <a:off x="15359841" y="-1107678"/>
              <a:ext cx="4763" cy="122238"/>
            </a:xfrm>
            <a:custGeom>
              <a:avLst/>
              <a:gdLst>
                <a:gd name="T0" fmla="*/ 2 w 3"/>
                <a:gd name="T1" fmla="*/ 0 h 77"/>
                <a:gd name="T2" fmla="*/ 3 w 3"/>
                <a:gd name="T3" fmla="*/ 56 h 77"/>
                <a:gd name="T4" fmla="*/ 2 w 3"/>
                <a:gd name="T5" fmla="*/ 77 h 77"/>
                <a:gd name="T6" fmla="*/ 0 w 3"/>
                <a:gd name="T7" fmla="*/ 22 h 77"/>
                <a:gd name="T8" fmla="*/ 2 w 3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7">
                  <a:moveTo>
                    <a:pt x="2" y="0"/>
                  </a:moveTo>
                  <a:lnTo>
                    <a:pt x="3" y="56"/>
                  </a:lnTo>
                  <a:lnTo>
                    <a:pt x="2" y="77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0" name="Freeform 767"/>
            <p:cNvSpPr>
              <a:spLocks/>
            </p:cNvSpPr>
            <p:nvPr/>
          </p:nvSpPr>
          <p:spPr bwMode="auto">
            <a:xfrm>
              <a:off x="14162866" y="-1055291"/>
              <a:ext cx="12700" cy="107950"/>
            </a:xfrm>
            <a:custGeom>
              <a:avLst/>
              <a:gdLst>
                <a:gd name="T0" fmla="*/ 6 w 8"/>
                <a:gd name="T1" fmla="*/ 0 h 68"/>
                <a:gd name="T2" fmla="*/ 8 w 8"/>
                <a:gd name="T3" fmla="*/ 55 h 68"/>
                <a:gd name="T4" fmla="*/ 2 w 8"/>
                <a:gd name="T5" fmla="*/ 68 h 68"/>
                <a:gd name="T6" fmla="*/ 0 w 8"/>
                <a:gd name="T7" fmla="*/ 13 h 68"/>
                <a:gd name="T8" fmla="*/ 6 w 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8">
                  <a:moveTo>
                    <a:pt x="6" y="0"/>
                  </a:moveTo>
                  <a:lnTo>
                    <a:pt x="8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1" name="Freeform 768"/>
            <p:cNvSpPr>
              <a:spLocks/>
            </p:cNvSpPr>
            <p:nvPr/>
          </p:nvSpPr>
          <p:spPr bwMode="auto">
            <a:xfrm>
              <a:off x="15055041" y="-1066403"/>
              <a:ext cx="36513" cy="93663"/>
            </a:xfrm>
            <a:custGeom>
              <a:avLst/>
              <a:gdLst>
                <a:gd name="T0" fmla="*/ 21 w 23"/>
                <a:gd name="T1" fmla="*/ 0 h 59"/>
                <a:gd name="T2" fmla="*/ 23 w 23"/>
                <a:gd name="T3" fmla="*/ 55 h 59"/>
                <a:gd name="T4" fmla="*/ 2 w 23"/>
                <a:gd name="T5" fmla="*/ 59 h 59"/>
                <a:gd name="T6" fmla="*/ 0 w 23"/>
                <a:gd name="T7" fmla="*/ 4 h 59"/>
                <a:gd name="T8" fmla="*/ 21 w 2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9">
                  <a:moveTo>
                    <a:pt x="21" y="0"/>
                  </a:moveTo>
                  <a:lnTo>
                    <a:pt x="23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2" name="Freeform 769"/>
            <p:cNvSpPr>
              <a:spLocks/>
            </p:cNvSpPr>
            <p:nvPr/>
          </p:nvSpPr>
          <p:spPr bwMode="auto">
            <a:xfrm>
              <a:off x="15035991" y="-1067991"/>
              <a:ext cx="22225" cy="95250"/>
            </a:xfrm>
            <a:custGeom>
              <a:avLst/>
              <a:gdLst>
                <a:gd name="T0" fmla="*/ 12 w 14"/>
                <a:gd name="T1" fmla="*/ 5 h 60"/>
                <a:gd name="T2" fmla="*/ 14 w 14"/>
                <a:gd name="T3" fmla="*/ 60 h 60"/>
                <a:gd name="T4" fmla="*/ 2 w 14"/>
                <a:gd name="T5" fmla="*/ 55 h 60"/>
                <a:gd name="T6" fmla="*/ 0 w 14"/>
                <a:gd name="T7" fmla="*/ 0 h 60"/>
                <a:gd name="T8" fmla="*/ 12 w 14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0">
                  <a:moveTo>
                    <a:pt x="12" y="5"/>
                  </a:moveTo>
                  <a:lnTo>
                    <a:pt x="14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3" name="Freeform 770"/>
            <p:cNvSpPr>
              <a:spLocks/>
            </p:cNvSpPr>
            <p:nvPr/>
          </p:nvSpPr>
          <p:spPr bwMode="auto">
            <a:xfrm>
              <a:off x="15088378" y="-1066403"/>
              <a:ext cx="42863" cy="93663"/>
            </a:xfrm>
            <a:custGeom>
              <a:avLst/>
              <a:gdLst>
                <a:gd name="T0" fmla="*/ 26 w 27"/>
                <a:gd name="T1" fmla="*/ 4 h 59"/>
                <a:gd name="T2" fmla="*/ 27 w 27"/>
                <a:gd name="T3" fmla="*/ 59 h 59"/>
                <a:gd name="T4" fmla="*/ 2 w 27"/>
                <a:gd name="T5" fmla="*/ 55 h 59"/>
                <a:gd name="T6" fmla="*/ 0 w 27"/>
                <a:gd name="T7" fmla="*/ 0 h 59"/>
                <a:gd name="T8" fmla="*/ 26 w 27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9">
                  <a:moveTo>
                    <a:pt x="26" y="4"/>
                  </a:moveTo>
                  <a:lnTo>
                    <a:pt x="27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4" name="Freeform 771"/>
            <p:cNvSpPr>
              <a:spLocks/>
            </p:cNvSpPr>
            <p:nvPr/>
          </p:nvSpPr>
          <p:spPr bwMode="auto">
            <a:xfrm>
              <a:off x="15129653" y="-1060053"/>
              <a:ext cx="33338" cy="96838"/>
            </a:xfrm>
            <a:custGeom>
              <a:avLst/>
              <a:gdLst>
                <a:gd name="T0" fmla="*/ 19 w 21"/>
                <a:gd name="T1" fmla="*/ 5 h 61"/>
                <a:gd name="T2" fmla="*/ 21 w 21"/>
                <a:gd name="T3" fmla="*/ 61 h 61"/>
                <a:gd name="T4" fmla="*/ 1 w 21"/>
                <a:gd name="T5" fmla="*/ 55 h 61"/>
                <a:gd name="T6" fmla="*/ 0 w 21"/>
                <a:gd name="T7" fmla="*/ 0 h 61"/>
                <a:gd name="T8" fmla="*/ 19 w 21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1">
                  <a:moveTo>
                    <a:pt x="19" y="5"/>
                  </a:moveTo>
                  <a:lnTo>
                    <a:pt x="21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5" name="Freeform 772"/>
            <p:cNvSpPr>
              <a:spLocks/>
            </p:cNvSpPr>
            <p:nvPr/>
          </p:nvSpPr>
          <p:spPr bwMode="auto">
            <a:xfrm>
              <a:off x="14161278" y="-1034653"/>
              <a:ext cx="4763" cy="104775"/>
            </a:xfrm>
            <a:custGeom>
              <a:avLst/>
              <a:gdLst>
                <a:gd name="T0" fmla="*/ 1 w 3"/>
                <a:gd name="T1" fmla="*/ 0 h 66"/>
                <a:gd name="T2" fmla="*/ 3 w 3"/>
                <a:gd name="T3" fmla="*/ 55 h 66"/>
                <a:gd name="T4" fmla="*/ 2 w 3"/>
                <a:gd name="T5" fmla="*/ 66 h 66"/>
                <a:gd name="T6" fmla="*/ 0 w 3"/>
                <a:gd name="T7" fmla="*/ 11 h 66"/>
                <a:gd name="T8" fmla="*/ 1 w 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6">
                  <a:moveTo>
                    <a:pt x="1" y="0"/>
                  </a:moveTo>
                  <a:lnTo>
                    <a:pt x="3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6" name="Freeform 773"/>
            <p:cNvSpPr>
              <a:spLocks/>
            </p:cNvSpPr>
            <p:nvPr/>
          </p:nvSpPr>
          <p:spPr bwMode="auto">
            <a:xfrm>
              <a:off x="15159816" y="-1052116"/>
              <a:ext cx="33338" cy="93663"/>
            </a:xfrm>
            <a:custGeom>
              <a:avLst/>
              <a:gdLst>
                <a:gd name="T0" fmla="*/ 19 w 21"/>
                <a:gd name="T1" fmla="*/ 4 h 59"/>
                <a:gd name="T2" fmla="*/ 21 w 21"/>
                <a:gd name="T3" fmla="*/ 59 h 59"/>
                <a:gd name="T4" fmla="*/ 2 w 21"/>
                <a:gd name="T5" fmla="*/ 56 h 59"/>
                <a:gd name="T6" fmla="*/ 0 w 21"/>
                <a:gd name="T7" fmla="*/ 0 h 59"/>
                <a:gd name="T8" fmla="*/ 19 w 21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9">
                  <a:moveTo>
                    <a:pt x="19" y="4"/>
                  </a:moveTo>
                  <a:lnTo>
                    <a:pt x="21" y="59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7" name="Freeform 774"/>
            <p:cNvSpPr>
              <a:spLocks/>
            </p:cNvSpPr>
            <p:nvPr/>
          </p:nvSpPr>
          <p:spPr bwMode="auto">
            <a:xfrm>
              <a:off x="15189978" y="-1045766"/>
              <a:ext cx="39688" cy="98425"/>
            </a:xfrm>
            <a:custGeom>
              <a:avLst/>
              <a:gdLst>
                <a:gd name="T0" fmla="*/ 23 w 25"/>
                <a:gd name="T1" fmla="*/ 7 h 62"/>
                <a:gd name="T2" fmla="*/ 25 w 25"/>
                <a:gd name="T3" fmla="*/ 62 h 62"/>
                <a:gd name="T4" fmla="*/ 2 w 25"/>
                <a:gd name="T5" fmla="*/ 55 h 62"/>
                <a:gd name="T6" fmla="*/ 0 w 25"/>
                <a:gd name="T7" fmla="*/ 0 h 62"/>
                <a:gd name="T8" fmla="*/ 23 w 25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2">
                  <a:moveTo>
                    <a:pt x="23" y="7"/>
                  </a:moveTo>
                  <a:lnTo>
                    <a:pt x="25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8" name="Freeform 775"/>
            <p:cNvSpPr>
              <a:spLocks/>
            </p:cNvSpPr>
            <p:nvPr/>
          </p:nvSpPr>
          <p:spPr bwMode="auto">
            <a:xfrm>
              <a:off x="14170803" y="-1015603"/>
              <a:ext cx="22225" cy="101600"/>
            </a:xfrm>
            <a:custGeom>
              <a:avLst/>
              <a:gdLst>
                <a:gd name="T0" fmla="*/ 12 w 14"/>
                <a:gd name="T1" fmla="*/ 9 h 64"/>
                <a:gd name="T2" fmla="*/ 14 w 14"/>
                <a:gd name="T3" fmla="*/ 64 h 64"/>
                <a:gd name="T4" fmla="*/ 1 w 14"/>
                <a:gd name="T5" fmla="*/ 56 h 64"/>
                <a:gd name="T6" fmla="*/ 0 w 14"/>
                <a:gd name="T7" fmla="*/ 0 h 64"/>
                <a:gd name="T8" fmla="*/ 12 w 14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2" y="9"/>
                  </a:moveTo>
                  <a:lnTo>
                    <a:pt x="14" y="64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9" name="Freeform 776"/>
            <p:cNvSpPr>
              <a:spLocks/>
            </p:cNvSpPr>
            <p:nvPr/>
          </p:nvSpPr>
          <p:spPr bwMode="auto">
            <a:xfrm>
              <a:off x="12672203" y="-948928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0" name="Freeform 777"/>
            <p:cNvSpPr>
              <a:spLocks/>
            </p:cNvSpPr>
            <p:nvPr/>
          </p:nvSpPr>
          <p:spPr bwMode="auto">
            <a:xfrm>
              <a:off x="12672203" y="-948928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1" name="Freeform 778"/>
            <p:cNvSpPr>
              <a:spLocks/>
            </p:cNvSpPr>
            <p:nvPr/>
          </p:nvSpPr>
          <p:spPr bwMode="auto">
            <a:xfrm>
              <a:off x="12672203" y="-950516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8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2" name="Freeform 779"/>
            <p:cNvSpPr>
              <a:spLocks/>
            </p:cNvSpPr>
            <p:nvPr/>
          </p:nvSpPr>
          <p:spPr bwMode="auto">
            <a:xfrm>
              <a:off x="12670616" y="-950516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3" name="Freeform 780"/>
            <p:cNvSpPr>
              <a:spLocks/>
            </p:cNvSpPr>
            <p:nvPr/>
          </p:nvSpPr>
          <p:spPr bwMode="auto">
            <a:xfrm>
              <a:off x="12665853" y="-950516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4" name="Freeform 781"/>
            <p:cNvSpPr>
              <a:spLocks/>
            </p:cNvSpPr>
            <p:nvPr/>
          </p:nvSpPr>
          <p:spPr bwMode="auto">
            <a:xfrm>
              <a:off x="12653153" y="-955278"/>
              <a:ext cx="15875" cy="92075"/>
            </a:xfrm>
            <a:custGeom>
              <a:avLst/>
              <a:gdLst>
                <a:gd name="T0" fmla="*/ 10 w 12"/>
                <a:gd name="T1" fmla="*/ 3 h 70"/>
                <a:gd name="T2" fmla="*/ 12 w 12"/>
                <a:gd name="T3" fmla="*/ 70 h 70"/>
                <a:gd name="T4" fmla="*/ 2 w 12"/>
                <a:gd name="T5" fmla="*/ 67 h 70"/>
                <a:gd name="T6" fmla="*/ 0 w 12"/>
                <a:gd name="T7" fmla="*/ 0 h 70"/>
                <a:gd name="T8" fmla="*/ 10 w 12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0">
                  <a:moveTo>
                    <a:pt x="10" y="3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9" y="69"/>
                    <a:pt x="6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7" y="2"/>
                    <a:pt x="10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5" name="Freeform 782"/>
            <p:cNvSpPr>
              <a:spLocks/>
            </p:cNvSpPr>
            <p:nvPr/>
          </p:nvSpPr>
          <p:spPr bwMode="auto">
            <a:xfrm>
              <a:off x="12626166" y="-963216"/>
              <a:ext cx="30163" cy="95250"/>
            </a:xfrm>
            <a:custGeom>
              <a:avLst/>
              <a:gdLst>
                <a:gd name="T0" fmla="*/ 22 w 24"/>
                <a:gd name="T1" fmla="*/ 6 h 73"/>
                <a:gd name="T2" fmla="*/ 24 w 24"/>
                <a:gd name="T3" fmla="*/ 73 h 73"/>
                <a:gd name="T4" fmla="*/ 3 w 24"/>
                <a:gd name="T5" fmla="*/ 67 h 73"/>
                <a:gd name="T6" fmla="*/ 2 w 24"/>
                <a:gd name="T7" fmla="*/ 67 h 73"/>
                <a:gd name="T8" fmla="*/ 0 w 24"/>
                <a:gd name="T9" fmla="*/ 0 h 73"/>
                <a:gd name="T10" fmla="*/ 1 w 24"/>
                <a:gd name="T11" fmla="*/ 0 h 73"/>
                <a:gd name="T12" fmla="*/ 22 w 24"/>
                <a:gd name="T13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3">
                  <a:moveTo>
                    <a:pt x="22" y="6"/>
                  </a:moveTo>
                  <a:cubicBezTo>
                    <a:pt x="24" y="73"/>
                    <a:pt x="24" y="73"/>
                    <a:pt x="24" y="73"/>
                  </a:cubicBezTo>
                  <a:cubicBezTo>
                    <a:pt x="17" y="72"/>
                    <a:pt x="8" y="69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2"/>
                    <a:pt x="15" y="4"/>
                    <a:pt x="22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6" name="Freeform 783"/>
            <p:cNvSpPr>
              <a:spLocks/>
            </p:cNvSpPr>
            <p:nvPr/>
          </p:nvSpPr>
          <p:spPr bwMode="auto">
            <a:xfrm>
              <a:off x="12607116" y="-991791"/>
              <a:ext cx="22225" cy="115888"/>
            </a:xfrm>
            <a:custGeom>
              <a:avLst/>
              <a:gdLst>
                <a:gd name="T0" fmla="*/ 16 w 18"/>
                <a:gd name="T1" fmla="*/ 22 h 89"/>
                <a:gd name="T2" fmla="*/ 18 w 18"/>
                <a:gd name="T3" fmla="*/ 89 h 89"/>
                <a:gd name="T4" fmla="*/ 2 w 18"/>
                <a:gd name="T5" fmla="*/ 69 h 89"/>
                <a:gd name="T6" fmla="*/ 2 w 18"/>
                <a:gd name="T7" fmla="*/ 67 h 89"/>
                <a:gd name="T8" fmla="*/ 0 w 18"/>
                <a:gd name="T9" fmla="*/ 0 h 89"/>
                <a:gd name="T10" fmla="*/ 0 w 18"/>
                <a:gd name="T11" fmla="*/ 2 h 89"/>
                <a:gd name="T12" fmla="*/ 16 w 18"/>
                <a:gd name="T13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9">
                  <a:moveTo>
                    <a:pt x="16" y="22"/>
                  </a:moveTo>
                  <a:cubicBezTo>
                    <a:pt x="18" y="89"/>
                    <a:pt x="18" y="89"/>
                    <a:pt x="18" y="89"/>
                  </a:cubicBezTo>
                  <a:cubicBezTo>
                    <a:pt x="8" y="85"/>
                    <a:pt x="3" y="74"/>
                    <a:pt x="2" y="69"/>
                  </a:cubicBezTo>
                  <a:cubicBezTo>
                    <a:pt x="2" y="69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7"/>
                    <a:pt x="6" y="18"/>
                    <a:pt x="16" y="2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7" name="Freeform 784"/>
            <p:cNvSpPr>
              <a:spLocks/>
            </p:cNvSpPr>
            <p:nvPr/>
          </p:nvSpPr>
          <p:spPr bwMode="auto">
            <a:xfrm>
              <a:off x="15226491" y="-1034653"/>
              <a:ext cx="9525" cy="100013"/>
            </a:xfrm>
            <a:custGeom>
              <a:avLst/>
              <a:gdLst>
                <a:gd name="T0" fmla="*/ 4 w 6"/>
                <a:gd name="T1" fmla="*/ 8 h 63"/>
                <a:gd name="T2" fmla="*/ 6 w 6"/>
                <a:gd name="T3" fmla="*/ 63 h 63"/>
                <a:gd name="T4" fmla="*/ 2 w 6"/>
                <a:gd name="T5" fmla="*/ 55 h 63"/>
                <a:gd name="T6" fmla="*/ 0 w 6"/>
                <a:gd name="T7" fmla="*/ 0 h 63"/>
                <a:gd name="T8" fmla="*/ 4 w 6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">
                  <a:moveTo>
                    <a:pt x="4" y="8"/>
                  </a:moveTo>
                  <a:lnTo>
                    <a:pt x="6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8" name="Freeform 785"/>
            <p:cNvSpPr>
              <a:spLocks/>
            </p:cNvSpPr>
            <p:nvPr/>
          </p:nvSpPr>
          <p:spPr bwMode="auto">
            <a:xfrm>
              <a:off x="14189853" y="-1001316"/>
              <a:ext cx="12700" cy="104775"/>
            </a:xfrm>
            <a:custGeom>
              <a:avLst/>
              <a:gdLst>
                <a:gd name="T0" fmla="*/ 7 w 8"/>
                <a:gd name="T1" fmla="*/ 11 h 66"/>
                <a:gd name="T2" fmla="*/ 8 w 8"/>
                <a:gd name="T3" fmla="*/ 66 h 66"/>
                <a:gd name="T4" fmla="*/ 2 w 8"/>
                <a:gd name="T5" fmla="*/ 55 h 66"/>
                <a:gd name="T6" fmla="*/ 0 w 8"/>
                <a:gd name="T7" fmla="*/ 0 h 66"/>
                <a:gd name="T8" fmla="*/ 7 w 8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6">
                  <a:moveTo>
                    <a:pt x="7" y="11"/>
                  </a:moveTo>
                  <a:lnTo>
                    <a:pt x="8" y="6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9" name="Freeform 786"/>
            <p:cNvSpPr>
              <a:spLocks/>
            </p:cNvSpPr>
            <p:nvPr/>
          </p:nvSpPr>
          <p:spPr bwMode="auto">
            <a:xfrm>
              <a:off x="15350316" y="-1033066"/>
              <a:ext cx="17463" cy="104775"/>
            </a:xfrm>
            <a:custGeom>
              <a:avLst/>
              <a:gdLst>
                <a:gd name="T0" fmla="*/ 9 w 11"/>
                <a:gd name="T1" fmla="*/ 0 h 66"/>
                <a:gd name="T2" fmla="*/ 11 w 11"/>
                <a:gd name="T3" fmla="*/ 55 h 66"/>
                <a:gd name="T4" fmla="*/ 2 w 11"/>
                <a:gd name="T5" fmla="*/ 66 h 66"/>
                <a:gd name="T6" fmla="*/ 0 w 11"/>
                <a:gd name="T7" fmla="*/ 11 h 66"/>
                <a:gd name="T8" fmla="*/ 9 w 1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9" y="0"/>
                  </a:moveTo>
                  <a:lnTo>
                    <a:pt x="11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0" name="Freeform 787"/>
            <p:cNvSpPr>
              <a:spLocks/>
            </p:cNvSpPr>
            <p:nvPr/>
          </p:nvSpPr>
          <p:spPr bwMode="auto">
            <a:xfrm>
              <a:off x="14183503" y="-987028"/>
              <a:ext cx="11113" cy="100013"/>
            </a:xfrm>
            <a:custGeom>
              <a:avLst/>
              <a:gdLst>
                <a:gd name="T0" fmla="*/ 6 w 7"/>
                <a:gd name="T1" fmla="*/ 0 h 63"/>
                <a:gd name="T2" fmla="*/ 7 w 7"/>
                <a:gd name="T3" fmla="*/ 56 h 63"/>
                <a:gd name="T4" fmla="*/ 1 w 7"/>
                <a:gd name="T5" fmla="*/ 63 h 63"/>
                <a:gd name="T6" fmla="*/ 0 w 7"/>
                <a:gd name="T7" fmla="*/ 8 h 63"/>
                <a:gd name="T8" fmla="*/ 6 w 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3">
                  <a:moveTo>
                    <a:pt x="6" y="0"/>
                  </a:moveTo>
                  <a:lnTo>
                    <a:pt x="7" y="56"/>
                  </a:lnTo>
                  <a:lnTo>
                    <a:pt x="1" y="63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1" name="Freeform 788"/>
            <p:cNvSpPr>
              <a:spLocks/>
            </p:cNvSpPr>
            <p:nvPr/>
          </p:nvSpPr>
          <p:spPr bwMode="auto">
            <a:xfrm>
              <a:off x="15210616" y="-1015603"/>
              <a:ext cx="15875" cy="98425"/>
            </a:xfrm>
            <a:custGeom>
              <a:avLst/>
              <a:gdLst>
                <a:gd name="T0" fmla="*/ 8 w 10"/>
                <a:gd name="T1" fmla="*/ 0 h 62"/>
                <a:gd name="T2" fmla="*/ 10 w 10"/>
                <a:gd name="T3" fmla="*/ 56 h 62"/>
                <a:gd name="T4" fmla="*/ 1 w 10"/>
                <a:gd name="T5" fmla="*/ 62 h 62"/>
                <a:gd name="T6" fmla="*/ 0 w 10"/>
                <a:gd name="T7" fmla="*/ 7 h 62"/>
                <a:gd name="T8" fmla="*/ 8 w 1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8" y="0"/>
                  </a:moveTo>
                  <a:lnTo>
                    <a:pt x="10" y="56"/>
                  </a:lnTo>
                  <a:lnTo>
                    <a:pt x="1" y="62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2" name="Freeform 789"/>
            <p:cNvSpPr>
              <a:spLocks/>
            </p:cNvSpPr>
            <p:nvPr/>
          </p:nvSpPr>
          <p:spPr bwMode="auto">
            <a:xfrm>
              <a:off x="15191566" y="-1004491"/>
              <a:ext cx="20638" cy="98425"/>
            </a:xfrm>
            <a:custGeom>
              <a:avLst/>
              <a:gdLst>
                <a:gd name="T0" fmla="*/ 12 w 13"/>
                <a:gd name="T1" fmla="*/ 0 h 62"/>
                <a:gd name="T2" fmla="*/ 13 w 13"/>
                <a:gd name="T3" fmla="*/ 55 h 62"/>
                <a:gd name="T4" fmla="*/ 2 w 13"/>
                <a:gd name="T5" fmla="*/ 62 h 62"/>
                <a:gd name="T6" fmla="*/ 0 w 13"/>
                <a:gd name="T7" fmla="*/ 7 h 62"/>
                <a:gd name="T8" fmla="*/ 12 w 1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2">
                  <a:moveTo>
                    <a:pt x="12" y="0"/>
                  </a:moveTo>
                  <a:lnTo>
                    <a:pt x="13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3" name="Freeform 790"/>
            <p:cNvSpPr>
              <a:spLocks/>
            </p:cNvSpPr>
            <p:nvPr/>
          </p:nvSpPr>
          <p:spPr bwMode="auto">
            <a:xfrm>
              <a:off x="14150166" y="-974328"/>
              <a:ext cx="34925" cy="101600"/>
            </a:xfrm>
            <a:custGeom>
              <a:avLst/>
              <a:gdLst>
                <a:gd name="T0" fmla="*/ 21 w 22"/>
                <a:gd name="T1" fmla="*/ 0 h 64"/>
                <a:gd name="T2" fmla="*/ 22 w 22"/>
                <a:gd name="T3" fmla="*/ 55 h 64"/>
                <a:gd name="T4" fmla="*/ 2 w 22"/>
                <a:gd name="T5" fmla="*/ 64 h 64"/>
                <a:gd name="T6" fmla="*/ 0 w 22"/>
                <a:gd name="T7" fmla="*/ 9 h 64"/>
                <a:gd name="T8" fmla="*/ 21 w 2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4" name="Freeform 791"/>
            <p:cNvSpPr>
              <a:spLocks/>
            </p:cNvSpPr>
            <p:nvPr/>
          </p:nvSpPr>
          <p:spPr bwMode="auto">
            <a:xfrm>
              <a:off x="15182041" y="-993378"/>
              <a:ext cx="12700" cy="95250"/>
            </a:xfrm>
            <a:custGeom>
              <a:avLst/>
              <a:gdLst>
                <a:gd name="T0" fmla="*/ 6 w 8"/>
                <a:gd name="T1" fmla="*/ 0 h 60"/>
                <a:gd name="T2" fmla="*/ 8 w 8"/>
                <a:gd name="T3" fmla="*/ 55 h 60"/>
                <a:gd name="T4" fmla="*/ 2 w 8"/>
                <a:gd name="T5" fmla="*/ 60 h 60"/>
                <a:gd name="T6" fmla="*/ 0 w 8"/>
                <a:gd name="T7" fmla="*/ 5 h 60"/>
                <a:gd name="T8" fmla="*/ 6 w 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0">
                  <a:moveTo>
                    <a:pt x="6" y="0"/>
                  </a:moveTo>
                  <a:lnTo>
                    <a:pt x="8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5" name="Freeform 792"/>
            <p:cNvSpPr>
              <a:spLocks/>
            </p:cNvSpPr>
            <p:nvPr/>
          </p:nvSpPr>
          <p:spPr bwMode="auto">
            <a:xfrm>
              <a:off x="15169341" y="-985441"/>
              <a:ext cx="15875" cy="93663"/>
            </a:xfrm>
            <a:custGeom>
              <a:avLst/>
              <a:gdLst>
                <a:gd name="T0" fmla="*/ 8 w 10"/>
                <a:gd name="T1" fmla="*/ 0 h 59"/>
                <a:gd name="T2" fmla="*/ 10 w 10"/>
                <a:gd name="T3" fmla="*/ 55 h 59"/>
                <a:gd name="T4" fmla="*/ 1 w 10"/>
                <a:gd name="T5" fmla="*/ 59 h 59"/>
                <a:gd name="T6" fmla="*/ 0 w 10"/>
                <a:gd name="T7" fmla="*/ 4 h 59"/>
                <a:gd name="T8" fmla="*/ 8 w 1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9">
                  <a:moveTo>
                    <a:pt x="8" y="0"/>
                  </a:moveTo>
                  <a:lnTo>
                    <a:pt x="10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6" name="Freeform 793"/>
            <p:cNvSpPr>
              <a:spLocks/>
            </p:cNvSpPr>
            <p:nvPr/>
          </p:nvSpPr>
          <p:spPr bwMode="auto">
            <a:xfrm>
              <a:off x="15162991" y="-979091"/>
              <a:ext cx="7938" cy="88900"/>
            </a:xfrm>
            <a:custGeom>
              <a:avLst/>
              <a:gdLst>
                <a:gd name="T0" fmla="*/ 4 w 5"/>
                <a:gd name="T1" fmla="*/ 0 h 56"/>
                <a:gd name="T2" fmla="*/ 5 w 5"/>
                <a:gd name="T3" fmla="*/ 55 h 56"/>
                <a:gd name="T4" fmla="*/ 1 w 5"/>
                <a:gd name="T5" fmla="*/ 56 h 56"/>
                <a:gd name="T6" fmla="*/ 0 w 5"/>
                <a:gd name="T7" fmla="*/ 1 h 56"/>
                <a:gd name="T8" fmla="*/ 4 w 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6">
                  <a:moveTo>
                    <a:pt x="4" y="0"/>
                  </a:moveTo>
                  <a:lnTo>
                    <a:pt x="5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7" name="Freeform 794"/>
            <p:cNvSpPr>
              <a:spLocks/>
            </p:cNvSpPr>
            <p:nvPr/>
          </p:nvSpPr>
          <p:spPr bwMode="auto">
            <a:xfrm>
              <a:off x="12689666" y="-948928"/>
              <a:ext cx="28575" cy="133350"/>
            </a:xfrm>
            <a:custGeom>
              <a:avLst/>
              <a:gdLst>
                <a:gd name="T0" fmla="*/ 21 w 23"/>
                <a:gd name="T1" fmla="*/ 35 h 102"/>
                <a:gd name="T2" fmla="*/ 23 w 23"/>
                <a:gd name="T3" fmla="*/ 102 h 102"/>
                <a:gd name="T4" fmla="*/ 19 w 23"/>
                <a:gd name="T5" fmla="*/ 89 h 102"/>
                <a:gd name="T6" fmla="*/ 17 w 23"/>
                <a:gd name="T7" fmla="*/ 83 h 102"/>
                <a:gd name="T8" fmla="*/ 7 w 23"/>
                <a:gd name="T9" fmla="*/ 73 h 102"/>
                <a:gd name="T10" fmla="*/ 2 w 23"/>
                <a:gd name="T11" fmla="*/ 67 h 102"/>
                <a:gd name="T12" fmla="*/ 0 w 23"/>
                <a:gd name="T13" fmla="*/ 0 h 102"/>
                <a:gd name="T14" fmla="*/ 5 w 23"/>
                <a:gd name="T15" fmla="*/ 6 h 102"/>
                <a:gd name="T16" fmla="*/ 15 w 23"/>
                <a:gd name="T17" fmla="*/ 16 h 102"/>
                <a:gd name="T18" fmla="*/ 17 w 23"/>
                <a:gd name="T19" fmla="*/ 22 h 102"/>
                <a:gd name="T20" fmla="*/ 21 w 23"/>
                <a:gd name="T21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02">
                  <a:moveTo>
                    <a:pt x="21" y="35"/>
                  </a:moveTo>
                  <a:cubicBezTo>
                    <a:pt x="23" y="102"/>
                    <a:pt x="23" y="102"/>
                    <a:pt x="23" y="102"/>
                  </a:cubicBezTo>
                  <a:cubicBezTo>
                    <a:pt x="23" y="102"/>
                    <a:pt x="20" y="98"/>
                    <a:pt x="19" y="89"/>
                  </a:cubicBezTo>
                  <a:cubicBezTo>
                    <a:pt x="19" y="86"/>
                    <a:pt x="19" y="85"/>
                    <a:pt x="17" y="83"/>
                  </a:cubicBezTo>
                  <a:cubicBezTo>
                    <a:pt x="14" y="80"/>
                    <a:pt x="8" y="79"/>
                    <a:pt x="7" y="73"/>
                  </a:cubicBezTo>
                  <a:cubicBezTo>
                    <a:pt x="7" y="70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3"/>
                    <a:pt x="5" y="6"/>
                  </a:cubicBezTo>
                  <a:cubicBezTo>
                    <a:pt x="7" y="12"/>
                    <a:pt x="12" y="13"/>
                    <a:pt x="15" y="16"/>
                  </a:cubicBezTo>
                  <a:cubicBezTo>
                    <a:pt x="17" y="18"/>
                    <a:pt x="17" y="19"/>
                    <a:pt x="17" y="22"/>
                  </a:cubicBezTo>
                  <a:cubicBezTo>
                    <a:pt x="18" y="31"/>
                    <a:pt x="21" y="35"/>
                    <a:pt x="21" y="3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8" name="Freeform 795"/>
            <p:cNvSpPr>
              <a:spLocks/>
            </p:cNvSpPr>
            <p:nvPr/>
          </p:nvSpPr>
          <p:spPr bwMode="auto">
            <a:xfrm>
              <a:off x="12688078" y="-948928"/>
              <a:ext cx="4763" cy="88900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9" name="Freeform 796"/>
            <p:cNvSpPr>
              <a:spLocks/>
            </p:cNvSpPr>
            <p:nvPr/>
          </p:nvSpPr>
          <p:spPr bwMode="auto">
            <a:xfrm>
              <a:off x="12684903" y="-948928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0" name="Freeform 797"/>
            <p:cNvSpPr>
              <a:spLocks/>
            </p:cNvSpPr>
            <p:nvPr/>
          </p:nvSpPr>
          <p:spPr bwMode="auto">
            <a:xfrm>
              <a:off x="12683316" y="-948928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1" name="Freeform 798"/>
            <p:cNvSpPr>
              <a:spLocks/>
            </p:cNvSpPr>
            <p:nvPr/>
          </p:nvSpPr>
          <p:spPr bwMode="auto">
            <a:xfrm>
              <a:off x="12680141" y="-948928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2" name="Freeform 799"/>
            <p:cNvSpPr>
              <a:spLocks/>
            </p:cNvSpPr>
            <p:nvPr/>
          </p:nvSpPr>
          <p:spPr bwMode="auto">
            <a:xfrm>
              <a:off x="12676966" y="-948928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3" name="Freeform 800"/>
            <p:cNvSpPr>
              <a:spLocks/>
            </p:cNvSpPr>
            <p:nvPr/>
          </p:nvSpPr>
          <p:spPr bwMode="auto">
            <a:xfrm>
              <a:off x="12672203" y="-948928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4" name="Freeform 801"/>
            <p:cNvSpPr>
              <a:spLocks/>
            </p:cNvSpPr>
            <p:nvPr/>
          </p:nvSpPr>
          <p:spPr bwMode="auto">
            <a:xfrm>
              <a:off x="14131116" y="-960041"/>
              <a:ext cx="22225" cy="103188"/>
            </a:xfrm>
            <a:custGeom>
              <a:avLst/>
              <a:gdLst>
                <a:gd name="T0" fmla="*/ 12 w 14"/>
                <a:gd name="T1" fmla="*/ 0 h 65"/>
                <a:gd name="T2" fmla="*/ 14 w 14"/>
                <a:gd name="T3" fmla="*/ 55 h 65"/>
                <a:gd name="T4" fmla="*/ 2 w 14"/>
                <a:gd name="T5" fmla="*/ 65 h 65"/>
                <a:gd name="T6" fmla="*/ 0 w 14"/>
                <a:gd name="T7" fmla="*/ 10 h 65"/>
                <a:gd name="T8" fmla="*/ 12 w 1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5">
                  <a:moveTo>
                    <a:pt x="12" y="0"/>
                  </a:moveTo>
                  <a:lnTo>
                    <a:pt x="14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5" name="Freeform 802"/>
            <p:cNvSpPr>
              <a:spLocks/>
            </p:cNvSpPr>
            <p:nvPr/>
          </p:nvSpPr>
          <p:spPr bwMode="auto">
            <a:xfrm>
              <a:off x="15323328" y="-1015603"/>
              <a:ext cx="30163" cy="125413"/>
            </a:xfrm>
            <a:custGeom>
              <a:avLst/>
              <a:gdLst>
                <a:gd name="T0" fmla="*/ 17 w 19"/>
                <a:gd name="T1" fmla="*/ 0 h 79"/>
                <a:gd name="T2" fmla="*/ 19 w 19"/>
                <a:gd name="T3" fmla="*/ 55 h 79"/>
                <a:gd name="T4" fmla="*/ 2 w 19"/>
                <a:gd name="T5" fmla="*/ 79 h 79"/>
                <a:gd name="T6" fmla="*/ 0 w 19"/>
                <a:gd name="T7" fmla="*/ 23 h 79"/>
                <a:gd name="T8" fmla="*/ 17 w 1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9">
                  <a:moveTo>
                    <a:pt x="17" y="0"/>
                  </a:moveTo>
                  <a:lnTo>
                    <a:pt x="19" y="55"/>
                  </a:lnTo>
                  <a:lnTo>
                    <a:pt x="2" y="79"/>
                  </a:lnTo>
                  <a:lnTo>
                    <a:pt x="0" y="2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6" name="Freeform 803"/>
            <p:cNvSpPr>
              <a:spLocks/>
            </p:cNvSpPr>
            <p:nvPr/>
          </p:nvSpPr>
          <p:spPr bwMode="auto">
            <a:xfrm>
              <a:off x="15156641" y="-977503"/>
              <a:ext cx="7938" cy="101600"/>
            </a:xfrm>
            <a:custGeom>
              <a:avLst/>
              <a:gdLst>
                <a:gd name="T0" fmla="*/ 4 w 5"/>
                <a:gd name="T1" fmla="*/ 0 h 64"/>
                <a:gd name="T2" fmla="*/ 5 w 5"/>
                <a:gd name="T3" fmla="*/ 55 h 64"/>
                <a:gd name="T4" fmla="*/ 2 w 5"/>
                <a:gd name="T5" fmla="*/ 64 h 64"/>
                <a:gd name="T6" fmla="*/ 0 w 5"/>
                <a:gd name="T7" fmla="*/ 9 h 64"/>
                <a:gd name="T8" fmla="*/ 4 w 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4">
                  <a:moveTo>
                    <a:pt x="4" y="0"/>
                  </a:moveTo>
                  <a:lnTo>
                    <a:pt x="5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7" name="Freeform 804"/>
            <p:cNvSpPr>
              <a:spLocks/>
            </p:cNvSpPr>
            <p:nvPr/>
          </p:nvSpPr>
          <p:spPr bwMode="auto">
            <a:xfrm>
              <a:off x="12716653" y="-902891"/>
              <a:ext cx="11113" cy="103188"/>
            </a:xfrm>
            <a:custGeom>
              <a:avLst/>
              <a:gdLst>
                <a:gd name="T0" fmla="*/ 5 w 7"/>
                <a:gd name="T1" fmla="*/ 10 h 65"/>
                <a:gd name="T2" fmla="*/ 7 w 7"/>
                <a:gd name="T3" fmla="*/ 65 h 65"/>
                <a:gd name="T4" fmla="*/ 1 w 7"/>
                <a:gd name="T5" fmla="*/ 55 h 65"/>
                <a:gd name="T6" fmla="*/ 0 w 7"/>
                <a:gd name="T7" fmla="*/ 0 h 65"/>
                <a:gd name="T8" fmla="*/ 5 w 7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5">
                  <a:moveTo>
                    <a:pt x="5" y="10"/>
                  </a:moveTo>
                  <a:lnTo>
                    <a:pt x="7" y="6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8" name="Freeform 805"/>
            <p:cNvSpPr>
              <a:spLocks/>
            </p:cNvSpPr>
            <p:nvPr/>
          </p:nvSpPr>
          <p:spPr bwMode="auto">
            <a:xfrm>
              <a:off x="15153466" y="-963216"/>
              <a:ext cx="6350" cy="92075"/>
            </a:xfrm>
            <a:custGeom>
              <a:avLst/>
              <a:gdLst>
                <a:gd name="T0" fmla="*/ 2 w 4"/>
                <a:gd name="T1" fmla="*/ 0 h 58"/>
                <a:gd name="T2" fmla="*/ 4 w 4"/>
                <a:gd name="T3" fmla="*/ 55 h 58"/>
                <a:gd name="T4" fmla="*/ 2 w 4"/>
                <a:gd name="T5" fmla="*/ 58 h 58"/>
                <a:gd name="T6" fmla="*/ 0 w 4"/>
                <a:gd name="T7" fmla="*/ 3 h 58"/>
                <a:gd name="T8" fmla="*/ 2 w 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8">
                  <a:moveTo>
                    <a:pt x="2" y="0"/>
                  </a:moveTo>
                  <a:lnTo>
                    <a:pt x="4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9" name="Freeform 806"/>
            <p:cNvSpPr>
              <a:spLocks/>
            </p:cNvSpPr>
            <p:nvPr/>
          </p:nvSpPr>
          <p:spPr bwMode="auto">
            <a:xfrm>
              <a:off x="14140641" y="-940991"/>
              <a:ext cx="31750" cy="101600"/>
            </a:xfrm>
            <a:custGeom>
              <a:avLst/>
              <a:gdLst>
                <a:gd name="T0" fmla="*/ 19 w 20"/>
                <a:gd name="T1" fmla="*/ 9 h 64"/>
                <a:gd name="T2" fmla="*/ 20 w 20"/>
                <a:gd name="T3" fmla="*/ 64 h 64"/>
                <a:gd name="T4" fmla="*/ 1 w 20"/>
                <a:gd name="T5" fmla="*/ 55 h 64"/>
                <a:gd name="T6" fmla="*/ 0 w 20"/>
                <a:gd name="T7" fmla="*/ 0 h 64"/>
                <a:gd name="T8" fmla="*/ 19 w 20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4">
                  <a:moveTo>
                    <a:pt x="19" y="9"/>
                  </a:moveTo>
                  <a:lnTo>
                    <a:pt x="20" y="6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0" name="Freeform 808"/>
            <p:cNvSpPr>
              <a:spLocks/>
            </p:cNvSpPr>
            <p:nvPr/>
          </p:nvSpPr>
          <p:spPr bwMode="auto">
            <a:xfrm>
              <a:off x="15126478" y="-958452"/>
              <a:ext cx="30163" cy="92075"/>
            </a:xfrm>
            <a:custGeom>
              <a:avLst/>
              <a:gdLst>
                <a:gd name="T0" fmla="*/ 17 w 19"/>
                <a:gd name="T1" fmla="*/ 0 h 58"/>
                <a:gd name="T2" fmla="*/ 19 w 19"/>
                <a:gd name="T3" fmla="*/ 55 h 58"/>
                <a:gd name="T4" fmla="*/ 2 w 19"/>
                <a:gd name="T5" fmla="*/ 58 h 58"/>
                <a:gd name="T6" fmla="*/ 0 w 19"/>
                <a:gd name="T7" fmla="*/ 3 h 58"/>
                <a:gd name="T8" fmla="*/ 17 w 1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8">
                  <a:moveTo>
                    <a:pt x="17" y="0"/>
                  </a:moveTo>
                  <a:lnTo>
                    <a:pt x="19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1" name="Freeform 809"/>
            <p:cNvSpPr>
              <a:spLocks/>
            </p:cNvSpPr>
            <p:nvPr/>
          </p:nvSpPr>
          <p:spPr bwMode="auto">
            <a:xfrm>
              <a:off x="14170803" y="-926702"/>
              <a:ext cx="3175" cy="95250"/>
            </a:xfrm>
            <a:custGeom>
              <a:avLst/>
              <a:gdLst>
                <a:gd name="T0" fmla="*/ 0 w 2"/>
                <a:gd name="T1" fmla="*/ 5 h 60"/>
                <a:gd name="T2" fmla="*/ 2 w 2"/>
                <a:gd name="T3" fmla="*/ 60 h 60"/>
                <a:gd name="T4" fmla="*/ 1 w 2"/>
                <a:gd name="T5" fmla="*/ 55 h 60"/>
                <a:gd name="T6" fmla="*/ 0 w 2"/>
                <a:gd name="T7" fmla="*/ 0 h 60"/>
                <a:gd name="T8" fmla="*/ 0 w 2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0">
                  <a:moveTo>
                    <a:pt x="0" y="5"/>
                  </a:moveTo>
                  <a:lnTo>
                    <a:pt x="2" y="60"/>
                  </a:lnTo>
                  <a:lnTo>
                    <a:pt x="1" y="5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2" name="Freeform 810"/>
            <p:cNvSpPr>
              <a:spLocks/>
            </p:cNvSpPr>
            <p:nvPr/>
          </p:nvSpPr>
          <p:spPr bwMode="auto">
            <a:xfrm>
              <a:off x="14153341" y="-923527"/>
              <a:ext cx="12700" cy="104775"/>
            </a:xfrm>
            <a:custGeom>
              <a:avLst/>
              <a:gdLst>
                <a:gd name="T0" fmla="*/ 7 w 8"/>
                <a:gd name="T1" fmla="*/ 0 h 66"/>
                <a:gd name="T2" fmla="*/ 8 w 8"/>
                <a:gd name="T3" fmla="*/ 55 h 66"/>
                <a:gd name="T4" fmla="*/ 2 w 8"/>
                <a:gd name="T5" fmla="*/ 66 h 66"/>
                <a:gd name="T6" fmla="*/ 0 w 8"/>
                <a:gd name="T7" fmla="*/ 11 h 66"/>
                <a:gd name="T8" fmla="*/ 7 w 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6">
                  <a:moveTo>
                    <a:pt x="7" y="0"/>
                  </a:moveTo>
                  <a:lnTo>
                    <a:pt x="8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3" name="Freeform 811"/>
            <p:cNvSpPr>
              <a:spLocks/>
            </p:cNvSpPr>
            <p:nvPr/>
          </p:nvSpPr>
          <p:spPr bwMode="auto">
            <a:xfrm>
              <a:off x="15301103" y="-979090"/>
              <a:ext cx="25400" cy="128588"/>
            </a:xfrm>
            <a:custGeom>
              <a:avLst/>
              <a:gdLst>
                <a:gd name="T0" fmla="*/ 14 w 16"/>
                <a:gd name="T1" fmla="*/ 0 h 81"/>
                <a:gd name="T2" fmla="*/ 16 w 16"/>
                <a:gd name="T3" fmla="*/ 56 h 81"/>
                <a:gd name="T4" fmla="*/ 2 w 16"/>
                <a:gd name="T5" fmla="*/ 81 h 81"/>
                <a:gd name="T6" fmla="*/ 0 w 16"/>
                <a:gd name="T7" fmla="*/ 25 h 81"/>
                <a:gd name="T8" fmla="*/ 14 w 1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1">
                  <a:moveTo>
                    <a:pt x="14" y="0"/>
                  </a:moveTo>
                  <a:lnTo>
                    <a:pt x="16" y="56"/>
                  </a:lnTo>
                  <a:lnTo>
                    <a:pt x="2" y="81"/>
                  </a:lnTo>
                  <a:lnTo>
                    <a:pt x="0" y="2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4" name="Freeform 812"/>
            <p:cNvSpPr>
              <a:spLocks/>
            </p:cNvSpPr>
            <p:nvPr/>
          </p:nvSpPr>
          <p:spPr bwMode="auto">
            <a:xfrm>
              <a:off x="15105841" y="-953690"/>
              <a:ext cx="23813" cy="114300"/>
            </a:xfrm>
            <a:custGeom>
              <a:avLst/>
              <a:gdLst>
                <a:gd name="T0" fmla="*/ 13 w 15"/>
                <a:gd name="T1" fmla="*/ 0 h 72"/>
                <a:gd name="T2" fmla="*/ 15 w 15"/>
                <a:gd name="T3" fmla="*/ 55 h 72"/>
                <a:gd name="T4" fmla="*/ 1 w 15"/>
                <a:gd name="T5" fmla="*/ 72 h 72"/>
                <a:gd name="T6" fmla="*/ 0 w 15"/>
                <a:gd name="T7" fmla="*/ 17 h 72"/>
                <a:gd name="T8" fmla="*/ 13 w 15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2">
                  <a:moveTo>
                    <a:pt x="13" y="0"/>
                  </a:moveTo>
                  <a:lnTo>
                    <a:pt x="15" y="55"/>
                  </a:lnTo>
                  <a:lnTo>
                    <a:pt x="1" y="72"/>
                  </a:lnTo>
                  <a:lnTo>
                    <a:pt x="0" y="1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5" name="Freeform 813"/>
            <p:cNvSpPr>
              <a:spLocks/>
            </p:cNvSpPr>
            <p:nvPr/>
          </p:nvSpPr>
          <p:spPr bwMode="auto">
            <a:xfrm>
              <a:off x="15104253" y="-926702"/>
              <a:ext cx="3175" cy="93663"/>
            </a:xfrm>
            <a:custGeom>
              <a:avLst/>
              <a:gdLst>
                <a:gd name="T0" fmla="*/ 1 w 2"/>
                <a:gd name="T1" fmla="*/ 0 h 59"/>
                <a:gd name="T2" fmla="*/ 2 w 2"/>
                <a:gd name="T3" fmla="*/ 55 h 59"/>
                <a:gd name="T4" fmla="*/ 1 w 2"/>
                <a:gd name="T5" fmla="*/ 59 h 59"/>
                <a:gd name="T6" fmla="*/ 0 w 2"/>
                <a:gd name="T7" fmla="*/ 4 h 59"/>
                <a:gd name="T8" fmla="*/ 1 w 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9">
                  <a:moveTo>
                    <a:pt x="1" y="0"/>
                  </a:moveTo>
                  <a:lnTo>
                    <a:pt x="2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6" name="Freeform 814"/>
            <p:cNvSpPr>
              <a:spLocks/>
            </p:cNvSpPr>
            <p:nvPr/>
          </p:nvSpPr>
          <p:spPr bwMode="auto">
            <a:xfrm>
              <a:off x="15112191" y="-926702"/>
              <a:ext cx="11113" cy="95250"/>
            </a:xfrm>
            <a:custGeom>
              <a:avLst/>
              <a:gdLst>
                <a:gd name="T0" fmla="*/ 6 w 7"/>
                <a:gd name="T1" fmla="*/ 5 h 60"/>
                <a:gd name="T2" fmla="*/ 7 w 7"/>
                <a:gd name="T3" fmla="*/ 60 h 60"/>
                <a:gd name="T4" fmla="*/ 1 w 7"/>
                <a:gd name="T5" fmla="*/ 55 h 60"/>
                <a:gd name="T6" fmla="*/ 0 w 7"/>
                <a:gd name="T7" fmla="*/ 0 h 60"/>
                <a:gd name="T8" fmla="*/ 6 w 7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0">
                  <a:moveTo>
                    <a:pt x="6" y="5"/>
                  </a:moveTo>
                  <a:lnTo>
                    <a:pt x="7" y="60"/>
                  </a:lnTo>
                  <a:lnTo>
                    <a:pt x="1" y="55"/>
                  </a:ln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7" name="Freeform 815"/>
            <p:cNvSpPr>
              <a:spLocks/>
            </p:cNvSpPr>
            <p:nvPr/>
          </p:nvSpPr>
          <p:spPr bwMode="auto">
            <a:xfrm>
              <a:off x="14161278" y="-902890"/>
              <a:ext cx="4763" cy="104775"/>
            </a:xfrm>
            <a:custGeom>
              <a:avLst/>
              <a:gdLst>
                <a:gd name="T0" fmla="*/ 2 w 3"/>
                <a:gd name="T1" fmla="*/ 11 h 66"/>
                <a:gd name="T2" fmla="*/ 3 w 3"/>
                <a:gd name="T3" fmla="*/ 66 h 66"/>
                <a:gd name="T4" fmla="*/ 2 w 3"/>
                <a:gd name="T5" fmla="*/ 55 h 66"/>
                <a:gd name="T6" fmla="*/ 0 w 3"/>
                <a:gd name="T7" fmla="*/ 0 h 66"/>
                <a:gd name="T8" fmla="*/ 2 w 3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6">
                  <a:moveTo>
                    <a:pt x="2" y="11"/>
                  </a:moveTo>
                  <a:lnTo>
                    <a:pt x="3" y="6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8" name="Freeform 816"/>
            <p:cNvSpPr>
              <a:spLocks/>
            </p:cNvSpPr>
            <p:nvPr/>
          </p:nvSpPr>
          <p:spPr bwMode="auto">
            <a:xfrm>
              <a:off x="14124766" y="-890190"/>
              <a:ext cx="33338" cy="98425"/>
            </a:xfrm>
            <a:custGeom>
              <a:avLst/>
              <a:gdLst>
                <a:gd name="T0" fmla="*/ 19 w 21"/>
                <a:gd name="T1" fmla="*/ 0 h 62"/>
                <a:gd name="T2" fmla="*/ 21 w 21"/>
                <a:gd name="T3" fmla="*/ 56 h 62"/>
                <a:gd name="T4" fmla="*/ 1 w 21"/>
                <a:gd name="T5" fmla="*/ 62 h 62"/>
                <a:gd name="T6" fmla="*/ 0 w 21"/>
                <a:gd name="T7" fmla="*/ 7 h 62"/>
                <a:gd name="T8" fmla="*/ 19 w 2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2">
                  <a:moveTo>
                    <a:pt x="19" y="0"/>
                  </a:moveTo>
                  <a:lnTo>
                    <a:pt x="21" y="56"/>
                  </a:lnTo>
                  <a:lnTo>
                    <a:pt x="1" y="62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9" name="Freeform 817"/>
            <p:cNvSpPr>
              <a:spLocks/>
            </p:cNvSpPr>
            <p:nvPr/>
          </p:nvSpPr>
          <p:spPr bwMode="auto">
            <a:xfrm>
              <a:off x="15121716" y="-918765"/>
              <a:ext cx="11113" cy="98425"/>
            </a:xfrm>
            <a:custGeom>
              <a:avLst/>
              <a:gdLst>
                <a:gd name="T0" fmla="*/ 5 w 7"/>
                <a:gd name="T1" fmla="*/ 7 h 62"/>
                <a:gd name="T2" fmla="*/ 7 w 7"/>
                <a:gd name="T3" fmla="*/ 62 h 62"/>
                <a:gd name="T4" fmla="*/ 1 w 7"/>
                <a:gd name="T5" fmla="*/ 55 h 62"/>
                <a:gd name="T6" fmla="*/ 0 w 7"/>
                <a:gd name="T7" fmla="*/ 0 h 62"/>
                <a:gd name="T8" fmla="*/ 5 w 7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2">
                  <a:moveTo>
                    <a:pt x="5" y="7"/>
                  </a:moveTo>
                  <a:lnTo>
                    <a:pt x="7" y="62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0" name="Freeform 818"/>
            <p:cNvSpPr>
              <a:spLocks/>
            </p:cNvSpPr>
            <p:nvPr/>
          </p:nvSpPr>
          <p:spPr bwMode="auto">
            <a:xfrm>
              <a:off x="13908866" y="-871140"/>
              <a:ext cx="22225" cy="90488"/>
            </a:xfrm>
            <a:custGeom>
              <a:avLst/>
              <a:gdLst>
                <a:gd name="T0" fmla="*/ 13 w 14"/>
                <a:gd name="T1" fmla="*/ 0 h 57"/>
                <a:gd name="T2" fmla="*/ 14 w 14"/>
                <a:gd name="T3" fmla="*/ 55 h 57"/>
                <a:gd name="T4" fmla="*/ 2 w 14"/>
                <a:gd name="T5" fmla="*/ 57 h 57"/>
                <a:gd name="T6" fmla="*/ 0 w 14"/>
                <a:gd name="T7" fmla="*/ 2 h 57"/>
                <a:gd name="T8" fmla="*/ 13 w 1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7">
                  <a:moveTo>
                    <a:pt x="13" y="0"/>
                  </a:moveTo>
                  <a:lnTo>
                    <a:pt x="14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1" name="Freeform 819"/>
            <p:cNvSpPr>
              <a:spLocks/>
            </p:cNvSpPr>
            <p:nvPr/>
          </p:nvSpPr>
          <p:spPr bwMode="auto">
            <a:xfrm>
              <a:off x="13929503" y="-871140"/>
              <a:ext cx="71438" cy="88900"/>
            </a:xfrm>
            <a:custGeom>
              <a:avLst/>
              <a:gdLst>
                <a:gd name="T0" fmla="*/ 44 w 45"/>
                <a:gd name="T1" fmla="*/ 1 h 56"/>
                <a:gd name="T2" fmla="*/ 45 w 45"/>
                <a:gd name="T3" fmla="*/ 56 h 56"/>
                <a:gd name="T4" fmla="*/ 1 w 45"/>
                <a:gd name="T5" fmla="*/ 55 h 56"/>
                <a:gd name="T6" fmla="*/ 0 w 45"/>
                <a:gd name="T7" fmla="*/ 0 h 56"/>
                <a:gd name="T8" fmla="*/ 44 w 45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6">
                  <a:moveTo>
                    <a:pt x="44" y="1"/>
                  </a:moveTo>
                  <a:lnTo>
                    <a:pt x="45" y="5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2" name="Freeform 820"/>
            <p:cNvSpPr>
              <a:spLocks/>
            </p:cNvSpPr>
            <p:nvPr/>
          </p:nvSpPr>
          <p:spPr bwMode="auto">
            <a:xfrm>
              <a:off x="15294753" y="-939402"/>
              <a:ext cx="9525" cy="117475"/>
            </a:xfrm>
            <a:custGeom>
              <a:avLst/>
              <a:gdLst>
                <a:gd name="T0" fmla="*/ 4 w 6"/>
                <a:gd name="T1" fmla="*/ 0 h 74"/>
                <a:gd name="T2" fmla="*/ 6 w 6"/>
                <a:gd name="T3" fmla="*/ 56 h 74"/>
                <a:gd name="T4" fmla="*/ 2 w 6"/>
                <a:gd name="T5" fmla="*/ 74 h 74"/>
                <a:gd name="T6" fmla="*/ 0 w 6"/>
                <a:gd name="T7" fmla="*/ 19 h 74"/>
                <a:gd name="T8" fmla="*/ 4 w 6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4">
                  <a:moveTo>
                    <a:pt x="4" y="0"/>
                  </a:moveTo>
                  <a:lnTo>
                    <a:pt x="6" y="56"/>
                  </a:lnTo>
                  <a:lnTo>
                    <a:pt x="2" y="74"/>
                  </a:lnTo>
                  <a:lnTo>
                    <a:pt x="0" y="1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3" name="Freeform 821"/>
            <p:cNvSpPr>
              <a:spLocks/>
            </p:cNvSpPr>
            <p:nvPr/>
          </p:nvSpPr>
          <p:spPr bwMode="auto">
            <a:xfrm>
              <a:off x="13999353" y="-869552"/>
              <a:ext cx="44450" cy="92075"/>
            </a:xfrm>
            <a:custGeom>
              <a:avLst/>
              <a:gdLst>
                <a:gd name="T0" fmla="*/ 27 w 28"/>
                <a:gd name="T1" fmla="*/ 3 h 58"/>
                <a:gd name="T2" fmla="*/ 28 w 28"/>
                <a:gd name="T3" fmla="*/ 58 h 58"/>
                <a:gd name="T4" fmla="*/ 1 w 28"/>
                <a:gd name="T5" fmla="*/ 55 h 58"/>
                <a:gd name="T6" fmla="*/ 0 w 28"/>
                <a:gd name="T7" fmla="*/ 0 h 58"/>
                <a:gd name="T8" fmla="*/ 27 w 28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8">
                  <a:moveTo>
                    <a:pt x="27" y="3"/>
                  </a:moveTo>
                  <a:lnTo>
                    <a:pt x="28" y="5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4" name="Freeform 822"/>
            <p:cNvSpPr>
              <a:spLocks/>
            </p:cNvSpPr>
            <p:nvPr/>
          </p:nvSpPr>
          <p:spPr bwMode="auto">
            <a:xfrm>
              <a:off x="13848541" y="-856852"/>
              <a:ext cx="7938" cy="92075"/>
            </a:xfrm>
            <a:custGeom>
              <a:avLst/>
              <a:gdLst>
                <a:gd name="T0" fmla="*/ 3 w 5"/>
                <a:gd name="T1" fmla="*/ 2 h 58"/>
                <a:gd name="T2" fmla="*/ 5 w 5"/>
                <a:gd name="T3" fmla="*/ 58 h 58"/>
                <a:gd name="T4" fmla="*/ 2 w 5"/>
                <a:gd name="T5" fmla="*/ 55 h 58"/>
                <a:gd name="T6" fmla="*/ 0 w 5"/>
                <a:gd name="T7" fmla="*/ 0 h 58"/>
                <a:gd name="T8" fmla="*/ 3 w 5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8">
                  <a:moveTo>
                    <a:pt x="3" y="2"/>
                  </a:moveTo>
                  <a:lnTo>
                    <a:pt x="5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5" name="Freeform 823"/>
            <p:cNvSpPr>
              <a:spLocks/>
            </p:cNvSpPr>
            <p:nvPr/>
          </p:nvSpPr>
          <p:spPr bwMode="auto">
            <a:xfrm>
              <a:off x="13812028" y="-856852"/>
              <a:ext cx="39688" cy="92075"/>
            </a:xfrm>
            <a:custGeom>
              <a:avLst/>
              <a:gdLst>
                <a:gd name="T0" fmla="*/ 23 w 25"/>
                <a:gd name="T1" fmla="*/ 0 h 58"/>
                <a:gd name="T2" fmla="*/ 25 w 25"/>
                <a:gd name="T3" fmla="*/ 55 h 58"/>
                <a:gd name="T4" fmla="*/ 2 w 25"/>
                <a:gd name="T5" fmla="*/ 58 h 58"/>
                <a:gd name="T6" fmla="*/ 0 w 25"/>
                <a:gd name="T7" fmla="*/ 3 h 58"/>
                <a:gd name="T8" fmla="*/ 23 w 2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8">
                  <a:moveTo>
                    <a:pt x="23" y="0"/>
                  </a:moveTo>
                  <a:lnTo>
                    <a:pt x="25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6" name="Freeform 824"/>
            <p:cNvSpPr>
              <a:spLocks/>
            </p:cNvSpPr>
            <p:nvPr/>
          </p:nvSpPr>
          <p:spPr bwMode="auto">
            <a:xfrm>
              <a:off x="14042216" y="-864790"/>
              <a:ext cx="28575" cy="95250"/>
            </a:xfrm>
            <a:custGeom>
              <a:avLst/>
              <a:gdLst>
                <a:gd name="T0" fmla="*/ 17 w 18"/>
                <a:gd name="T1" fmla="*/ 5 h 60"/>
                <a:gd name="T2" fmla="*/ 18 w 18"/>
                <a:gd name="T3" fmla="*/ 60 h 60"/>
                <a:gd name="T4" fmla="*/ 1 w 18"/>
                <a:gd name="T5" fmla="*/ 55 h 60"/>
                <a:gd name="T6" fmla="*/ 0 w 18"/>
                <a:gd name="T7" fmla="*/ 0 h 60"/>
                <a:gd name="T8" fmla="*/ 17 w 18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0">
                  <a:moveTo>
                    <a:pt x="17" y="5"/>
                  </a:moveTo>
                  <a:lnTo>
                    <a:pt x="18" y="60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7" name="Freeform 825"/>
            <p:cNvSpPr>
              <a:spLocks/>
            </p:cNvSpPr>
            <p:nvPr/>
          </p:nvSpPr>
          <p:spPr bwMode="auto">
            <a:xfrm>
              <a:off x="14069203" y="-879077"/>
              <a:ext cx="57150" cy="109538"/>
            </a:xfrm>
            <a:custGeom>
              <a:avLst/>
              <a:gdLst>
                <a:gd name="T0" fmla="*/ 35 w 36"/>
                <a:gd name="T1" fmla="*/ 0 h 69"/>
                <a:gd name="T2" fmla="*/ 36 w 36"/>
                <a:gd name="T3" fmla="*/ 55 h 69"/>
                <a:gd name="T4" fmla="*/ 1 w 36"/>
                <a:gd name="T5" fmla="*/ 69 h 69"/>
                <a:gd name="T6" fmla="*/ 0 w 36"/>
                <a:gd name="T7" fmla="*/ 14 h 69"/>
                <a:gd name="T8" fmla="*/ 35 w 36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9">
                  <a:moveTo>
                    <a:pt x="35" y="0"/>
                  </a:moveTo>
                  <a:lnTo>
                    <a:pt x="36" y="55"/>
                  </a:lnTo>
                  <a:lnTo>
                    <a:pt x="1" y="69"/>
                  </a:lnTo>
                  <a:lnTo>
                    <a:pt x="0" y="1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8" name="Freeform 826"/>
            <p:cNvSpPr>
              <a:spLocks/>
            </p:cNvSpPr>
            <p:nvPr/>
          </p:nvSpPr>
          <p:spPr bwMode="auto">
            <a:xfrm>
              <a:off x="13739003" y="-852090"/>
              <a:ext cx="76200" cy="92075"/>
            </a:xfrm>
            <a:custGeom>
              <a:avLst/>
              <a:gdLst>
                <a:gd name="T0" fmla="*/ 46 w 48"/>
                <a:gd name="T1" fmla="*/ 0 h 58"/>
                <a:gd name="T2" fmla="*/ 48 w 48"/>
                <a:gd name="T3" fmla="*/ 55 h 58"/>
                <a:gd name="T4" fmla="*/ 2 w 48"/>
                <a:gd name="T5" fmla="*/ 58 h 58"/>
                <a:gd name="T6" fmla="*/ 0 w 48"/>
                <a:gd name="T7" fmla="*/ 3 h 58"/>
                <a:gd name="T8" fmla="*/ 46 w 4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8">
                  <a:moveTo>
                    <a:pt x="46" y="0"/>
                  </a:moveTo>
                  <a:lnTo>
                    <a:pt x="48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9" name="Freeform 827"/>
            <p:cNvSpPr>
              <a:spLocks/>
            </p:cNvSpPr>
            <p:nvPr/>
          </p:nvSpPr>
          <p:spPr bwMode="auto">
            <a:xfrm>
              <a:off x="13864416" y="-867965"/>
              <a:ext cx="47625" cy="104775"/>
            </a:xfrm>
            <a:custGeom>
              <a:avLst/>
              <a:gdLst>
                <a:gd name="T0" fmla="*/ 28 w 30"/>
                <a:gd name="T1" fmla="*/ 0 h 66"/>
                <a:gd name="T2" fmla="*/ 30 w 30"/>
                <a:gd name="T3" fmla="*/ 55 h 66"/>
                <a:gd name="T4" fmla="*/ 1 w 30"/>
                <a:gd name="T5" fmla="*/ 66 h 66"/>
                <a:gd name="T6" fmla="*/ 0 w 30"/>
                <a:gd name="T7" fmla="*/ 11 h 66"/>
                <a:gd name="T8" fmla="*/ 28 w 3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28" y="0"/>
                  </a:moveTo>
                  <a:lnTo>
                    <a:pt x="30" y="55"/>
                  </a:lnTo>
                  <a:lnTo>
                    <a:pt x="1" y="66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0" name="Freeform 828"/>
            <p:cNvSpPr>
              <a:spLocks/>
            </p:cNvSpPr>
            <p:nvPr/>
          </p:nvSpPr>
          <p:spPr bwMode="auto">
            <a:xfrm>
              <a:off x="13853303" y="-853677"/>
              <a:ext cx="12700" cy="90488"/>
            </a:xfrm>
            <a:custGeom>
              <a:avLst/>
              <a:gdLst>
                <a:gd name="T0" fmla="*/ 7 w 8"/>
                <a:gd name="T1" fmla="*/ 2 h 57"/>
                <a:gd name="T2" fmla="*/ 8 w 8"/>
                <a:gd name="T3" fmla="*/ 57 h 57"/>
                <a:gd name="T4" fmla="*/ 2 w 8"/>
                <a:gd name="T5" fmla="*/ 56 h 57"/>
                <a:gd name="T6" fmla="*/ 0 w 8"/>
                <a:gd name="T7" fmla="*/ 0 h 57"/>
                <a:gd name="T8" fmla="*/ 7 w 8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7">
                  <a:moveTo>
                    <a:pt x="7" y="2"/>
                  </a:moveTo>
                  <a:lnTo>
                    <a:pt x="8" y="57"/>
                  </a:lnTo>
                  <a:lnTo>
                    <a:pt x="2" y="56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1" name="Freeform 829"/>
            <p:cNvSpPr>
              <a:spLocks/>
            </p:cNvSpPr>
            <p:nvPr/>
          </p:nvSpPr>
          <p:spPr bwMode="auto">
            <a:xfrm>
              <a:off x="15129653" y="-907652"/>
              <a:ext cx="25400" cy="106363"/>
            </a:xfrm>
            <a:custGeom>
              <a:avLst/>
              <a:gdLst>
                <a:gd name="T0" fmla="*/ 15 w 16"/>
                <a:gd name="T1" fmla="*/ 12 h 67"/>
                <a:gd name="T2" fmla="*/ 16 w 16"/>
                <a:gd name="T3" fmla="*/ 67 h 67"/>
                <a:gd name="T4" fmla="*/ 2 w 16"/>
                <a:gd name="T5" fmla="*/ 55 h 67"/>
                <a:gd name="T6" fmla="*/ 0 w 16"/>
                <a:gd name="T7" fmla="*/ 0 h 67"/>
                <a:gd name="T8" fmla="*/ 15 w 16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7">
                  <a:moveTo>
                    <a:pt x="15" y="12"/>
                  </a:moveTo>
                  <a:lnTo>
                    <a:pt x="16" y="6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2" name="Freeform 830"/>
            <p:cNvSpPr>
              <a:spLocks/>
            </p:cNvSpPr>
            <p:nvPr/>
          </p:nvSpPr>
          <p:spPr bwMode="auto">
            <a:xfrm>
              <a:off x="13721541" y="-847327"/>
              <a:ext cx="20638" cy="101600"/>
            </a:xfrm>
            <a:custGeom>
              <a:avLst/>
              <a:gdLst>
                <a:gd name="T0" fmla="*/ 11 w 13"/>
                <a:gd name="T1" fmla="*/ 0 h 64"/>
                <a:gd name="T2" fmla="*/ 13 w 13"/>
                <a:gd name="T3" fmla="*/ 55 h 64"/>
                <a:gd name="T4" fmla="*/ 2 w 13"/>
                <a:gd name="T5" fmla="*/ 64 h 64"/>
                <a:gd name="T6" fmla="*/ 0 w 13"/>
                <a:gd name="T7" fmla="*/ 9 h 64"/>
                <a:gd name="T8" fmla="*/ 11 w 1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4">
                  <a:moveTo>
                    <a:pt x="11" y="0"/>
                  </a:moveTo>
                  <a:lnTo>
                    <a:pt x="13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3" name="Freeform 831"/>
            <p:cNvSpPr>
              <a:spLocks/>
            </p:cNvSpPr>
            <p:nvPr/>
          </p:nvSpPr>
          <p:spPr bwMode="auto">
            <a:xfrm>
              <a:off x="13702491" y="-833040"/>
              <a:ext cx="22225" cy="92075"/>
            </a:xfrm>
            <a:custGeom>
              <a:avLst/>
              <a:gdLst>
                <a:gd name="T0" fmla="*/ 12 w 14"/>
                <a:gd name="T1" fmla="*/ 0 h 58"/>
                <a:gd name="T2" fmla="*/ 14 w 14"/>
                <a:gd name="T3" fmla="*/ 55 h 58"/>
                <a:gd name="T4" fmla="*/ 2 w 14"/>
                <a:gd name="T5" fmla="*/ 58 h 58"/>
                <a:gd name="T6" fmla="*/ 0 w 14"/>
                <a:gd name="T7" fmla="*/ 3 h 58"/>
                <a:gd name="T8" fmla="*/ 12 w 1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8">
                  <a:moveTo>
                    <a:pt x="12" y="0"/>
                  </a:moveTo>
                  <a:lnTo>
                    <a:pt x="14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4" name="Freeform 832"/>
            <p:cNvSpPr>
              <a:spLocks/>
            </p:cNvSpPr>
            <p:nvPr/>
          </p:nvSpPr>
          <p:spPr bwMode="auto">
            <a:xfrm>
              <a:off x="15264591" y="-885427"/>
              <a:ext cx="38100" cy="104775"/>
            </a:xfrm>
            <a:custGeom>
              <a:avLst/>
              <a:gdLst>
                <a:gd name="T0" fmla="*/ 23 w 24"/>
                <a:gd name="T1" fmla="*/ 0 h 66"/>
                <a:gd name="T2" fmla="*/ 24 w 24"/>
                <a:gd name="T3" fmla="*/ 55 h 66"/>
                <a:gd name="T4" fmla="*/ 2 w 24"/>
                <a:gd name="T5" fmla="*/ 66 h 66"/>
                <a:gd name="T6" fmla="*/ 0 w 24"/>
                <a:gd name="T7" fmla="*/ 11 h 66"/>
                <a:gd name="T8" fmla="*/ 23 w 2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6">
                  <a:moveTo>
                    <a:pt x="23" y="0"/>
                  </a:moveTo>
                  <a:lnTo>
                    <a:pt x="24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5" name="Freeform 833"/>
            <p:cNvSpPr>
              <a:spLocks/>
            </p:cNvSpPr>
            <p:nvPr/>
          </p:nvSpPr>
          <p:spPr bwMode="auto">
            <a:xfrm>
              <a:off x="15145528" y="-882252"/>
              <a:ext cx="1588" cy="106363"/>
            </a:xfrm>
            <a:custGeom>
              <a:avLst/>
              <a:gdLst>
                <a:gd name="T0" fmla="*/ 0 w 1"/>
                <a:gd name="T1" fmla="*/ 0 h 67"/>
                <a:gd name="T2" fmla="*/ 1 w 1"/>
                <a:gd name="T3" fmla="*/ 55 h 67"/>
                <a:gd name="T4" fmla="*/ 1 w 1"/>
                <a:gd name="T5" fmla="*/ 67 h 67"/>
                <a:gd name="T6" fmla="*/ 0 w 1"/>
                <a:gd name="T7" fmla="*/ 12 h 67"/>
                <a:gd name="T8" fmla="*/ 0 w 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7">
                  <a:moveTo>
                    <a:pt x="0" y="0"/>
                  </a:moveTo>
                  <a:lnTo>
                    <a:pt x="1" y="55"/>
                  </a:lnTo>
                  <a:lnTo>
                    <a:pt x="1" y="6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6" name="Freeform 834"/>
            <p:cNvSpPr>
              <a:spLocks/>
            </p:cNvSpPr>
            <p:nvPr/>
          </p:nvSpPr>
          <p:spPr bwMode="auto">
            <a:xfrm>
              <a:off x="13700903" y="-828277"/>
              <a:ext cx="4763" cy="10636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55 h 67"/>
                <a:gd name="T4" fmla="*/ 2 w 3"/>
                <a:gd name="T5" fmla="*/ 67 h 67"/>
                <a:gd name="T6" fmla="*/ 0 w 3"/>
                <a:gd name="T7" fmla="*/ 12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lnTo>
                    <a:pt x="3" y="55"/>
                  </a:lnTo>
                  <a:lnTo>
                    <a:pt x="2" y="67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7" name="Freeform 835"/>
            <p:cNvSpPr>
              <a:spLocks/>
            </p:cNvSpPr>
            <p:nvPr/>
          </p:nvSpPr>
          <p:spPr bwMode="auto">
            <a:xfrm>
              <a:off x="13683441" y="-809227"/>
              <a:ext cx="20638" cy="88900"/>
            </a:xfrm>
            <a:custGeom>
              <a:avLst/>
              <a:gdLst>
                <a:gd name="T0" fmla="*/ 11 w 13"/>
                <a:gd name="T1" fmla="*/ 0 h 56"/>
                <a:gd name="T2" fmla="*/ 13 w 13"/>
                <a:gd name="T3" fmla="*/ 55 h 56"/>
                <a:gd name="T4" fmla="*/ 1 w 13"/>
                <a:gd name="T5" fmla="*/ 56 h 56"/>
                <a:gd name="T6" fmla="*/ 0 w 13"/>
                <a:gd name="T7" fmla="*/ 0 h 56"/>
                <a:gd name="T8" fmla="*/ 11 w 13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6">
                  <a:moveTo>
                    <a:pt x="11" y="0"/>
                  </a:moveTo>
                  <a:lnTo>
                    <a:pt x="13" y="55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8" name="Freeform 836"/>
            <p:cNvSpPr>
              <a:spLocks/>
            </p:cNvSpPr>
            <p:nvPr/>
          </p:nvSpPr>
          <p:spPr bwMode="auto">
            <a:xfrm>
              <a:off x="15224903" y="-867965"/>
              <a:ext cx="42863" cy="112713"/>
            </a:xfrm>
            <a:custGeom>
              <a:avLst/>
              <a:gdLst>
                <a:gd name="T0" fmla="*/ 25 w 27"/>
                <a:gd name="T1" fmla="*/ 0 h 71"/>
                <a:gd name="T2" fmla="*/ 27 w 27"/>
                <a:gd name="T3" fmla="*/ 55 h 71"/>
                <a:gd name="T4" fmla="*/ 1 w 27"/>
                <a:gd name="T5" fmla="*/ 71 h 71"/>
                <a:gd name="T6" fmla="*/ 0 w 27"/>
                <a:gd name="T7" fmla="*/ 16 h 71"/>
                <a:gd name="T8" fmla="*/ 25 w 27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1">
                  <a:moveTo>
                    <a:pt x="25" y="0"/>
                  </a:moveTo>
                  <a:lnTo>
                    <a:pt x="27" y="55"/>
                  </a:lnTo>
                  <a:lnTo>
                    <a:pt x="1" y="71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9" name="Freeform 837"/>
            <p:cNvSpPr>
              <a:spLocks/>
            </p:cNvSpPr>
            <p:nvPr/>
          </p:nvSpPr>
          <p:spPr bwMode="auto">
            <a:xfrm>
              <a:off x="13651691" y="-809227"/>
              <a:ext cx="33338" cy="107950"/>
            </a:xfrm>
            <a:custGeom>
              <a:avLst/>
              <a:gdLst>
                <a:gd name="T0" fmla="*/ 20 w 21"/>
                <a:gd name="T1" fmla="*/ 0 h 68"/>
                <a:gd name="T2" fmla="*/ 21 w 21"/>
                <a:gd name="T3" fmla="*/ 56 h 68"/>
                <a:gd name="T4" fmla="*/ 1 w 21"/>
                <a:gd name="T5" fmla="*/ 68 h 68"/>
                <a:gd name="T6" fmla="*/ 0 w 21"/>
                <a:gd name="T7" fmla="*/ 12 h 68"/>
                <a:gd name="T8" fmla="*/ 20 w 2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8">
                  <a:moveTo>
                    <a:pt x="20" y="0"/>
                  </a:moveTo>
                  <a:lnTo>
                    <a:pt x="21" y="56"/>
                  </a:lnTo>
                  <a:lnTo>
                    <a:pt x="1" y="68"/>
                  </a:lnTo>
                  <a:lnTo>
                    <a:pt x="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0" name="Freeform 838"/>
            <p:cNvSpPr>
              <a:spLocks/>
            </p:cNvSpPr>
            <p:nvPr/>
          </p:nvSpPr>
          <p:spPr bwMode="auto">
            <a:xfrm>
              <a:off x="15218553" y="-842565"/>
              <a:ext cx="7938" cy="92075"/>
            </a:xfrm>
            <a:custGeom>
              <a:avLst/>
              <a:gdLst>
                <a:gd name="T0" fmla="*/ 4 w 5"/>
                <a:gd name="T1" fmla="*/ 0 h 58"/>
                <a:gd name="T2" fmla="*/ 5 w 5"/>
                <a:gd name="T3" fmla="*/ 55 h 58"/>
                <a:gd name="T4" fmla="*/ 2 w 5"/>
                <a:gd name="T5" fmla="*/ 58 h 58"/>
                <a:gd name="T6" fmla="*/ 0 w 5"/>
                <a:gd name="T7" fmla="*/ 3 h 58"/>
                <a:gd name="T8" fmla="*/ 4 w 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8">
                  <a:moveTo>
                    <a:pt x="4" y="0"/>
                  </a:moveTo>
                  <a:lnTo>
                    <a:pt x="5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1" name="Freeform 839"/>
            <p:cNvSpPr>
              <a:spLocks/>
            </p:cNvSpPr>
            <p:nvPr/>
          </p:nvSpPr>
          <p:spPr bwMode="auto">
            <a:xfrm>
              <a:off x="15153466" y="-867965"/>
              <a:ext cx="68263" cy="117475"/>
            </a:xfrm>
            <a:custGeom>
              <a:avLst/>
              <a:gdLst>
                <a:gd name="T0" fmla="*/ 41 w 43"/>
                <a:gd name="T1" fmla="*/ 19 h 74"/>
                <a:gd name="T2" fmla="*/ 43 w 43"/>
                <a:gd name="T3" fmla="*/ 74 h 74"/>
                <a:gd name="T4" fmla="*/ 1 w 43"/>
                <a:gd name="T5" fmla="*/ 55 h 74"/>
                <a:gd name="T6" fmla="*/ 0 w 43"/>
                <a:gd name="T7" fmla="*/ 0 h 74"/>
                <a:gd name="T8" fmla="*/ 41 w 43"/>
                <a:gd name="T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4">
                  <a:moveTo>
                    <a:pt x="41" y="19"/>
                  </a:moveTo>
                  <a:lnTo>
                    <a:pt x="43" y="7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1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2" name="Freeform 840"/>
            <p:cNvSpPr>
              <a:spLocks/>
            </p:cNvSpPr>
            <p:nvPr/>
          </p:nvSpPr>
          <p:spPr bwMode="auto">
            <a:xfrm>
              <a:off x="13642166" y="-790177"/>
              <a:ext cx="11113" cy="98425"/>
            </a:xfrm>
            <a:custGeom>
              <a:avLst/>
              <a:gdLst>
                <a:gd name="T0" fmla="*/ 6 w 7"/>
                <a:gd name="T1" fmla="*/ 0 h 62"/>
                <a:gd name="T2" fmla="*/ 7 w 7"/>
                <a:gd name="T3" fmla="*/ 56 h 62"/>
                <a:gd name="T4" fmla="*/ 1 w 7"/>
                <a:gd name="T5" fmla="*/ 62 h 62"/>
                <a:gd name="T6" fmla="*/ 0 w 7"/>
                <a:gd name="T7" fmla="*/ 7 h 62"/>
                <a:gd name="T8" fmla="*/ 6 w 7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2">
                  <a:moveTo>
                    <a:pt x="6" y="0"/>
                  </a:moveTo>
                  <a:lnTo>
                    <a:pt x="7" y="56"/>
                  </a:lnTo>
                  <a:lnTo>
                    <a:pt x="1" y="6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3" name="Freeform 841"/>
            <p:cNvSpPr>
              <a:spLocks/>
            </p:cNvSpPr>
            <p:nvPr/>
          </p:nvSpPr>
          <p:spPr bwMode="auto">
            <a:xfrm>
              <a:off x="13631053" y="-779065"/>
              <a:ext cx="12700" cy="98425"/>
            </a:xfrm>
            <a:custGeom>
              <a:avLst/>
              <a:gdLst>
                <a:gd name="T0" fmla="*/ 7 w 8"/>
                <a:gd name="T1" fmla="*/ 0 h 62"/>
                <a:gd name="T2" fmla="*/ 8 w 8"/>
                <a:gd name="T3" fmla="*/ 55 h 62"/>
                <a:gd name="T4" fmla="*/ 2 w 8"/>
                <a:gd name="T5" fmla="*/ 62 h 62"/>
                <a:gd name="T6" fmla="*/ 0 w 8"/>
                <a:gd name="T7" fmla="*/ 7 h 62"/>
                <a:gd name="T8" fmla="*/ 7 w 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2">
                  <a:moveTo>
                    <a:pt x="7" y="0"/>
                  </a:moveTo>
                  <a:lnTo>
                    <a:pt x="8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4" name="Freeform 842"/>
            <p:cNvSpPr>
              <a:spLocks/>
            </p:cNvSpPr>
            <p:nvPr/>
          </p:nvSpPr>
          <p:spPr bwMode="auto">
            <a:xfrm>
              <a:off x="13618353" y="-767952"/>
              <a:ext cx="15875" cy="103188"/>
            </a:xfrm>
            <a:custGeom>
              <a:avLst/>
              <a:gdLst>
                <a:gd name="T0" fmla="*/ 8 w 10"/>
                <a:gd name="T1" fmla="*/ 0 h 65"/>
                <a:gd name="T2" fmla="*/ 10 w 10"/>
                <a:gd name="T3" fmla="*/ 55 h 65"/>
                <a:gd name="T4" fmla="*/ 2 w 10"/>
                <a:gd name="T5" fmla="*/ 65 h 65"/>
                <a:gd name="T6" fmla="*/ 0 w 10"/>
                <a:gd name="T7" fmla="*/ 10 h 65"/>
                <a:gd name="T8" fmla="*/ 8 w 1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5">
                  <a:moveTo>
                    <a:pt x="8" y="0"/>
                  </a:moveTo>
                  <a:lnTo>
                    <a:pt x="10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5" name="Freeform 843"/>
            <p:cNvSpPr>
              <a:spLocks/>
            </p:cNvSpPr>
            <p:nvPr/>
          </p:nvSpPr>
          <p:spPr bwMode="auto">
            <a:xfrm>
              <a:off x="13616766" y="-752077"/>
              <a:ext cx="4763" cy="117475"/>
            </a:xfrm>
            <a:custGeom>
              <a:avLst/>
              <a:gdLst>
                <a:gd name="T0" fmla="*/ 1 w 3"/>
                <a:gd name="T1" fmla="*/ 0 h 74"/>
                <a:gd name="T2" fmla="*/ 3 w 3"/>
                <a:gd name="T3" fmla="*/ 55 h 74"/>
                <a:gd name="T4" fmla="*/ 1 w 3"/>
                <a:gd name="T5" fmla="*/ 74 h 74"/>
                <a:gd name="T6" fmla="*/ 0 w 3"/>
                <a:gd name="T7" fmla="*/ 18 h 74"/>
                <a:gd name="T8" fmla="*/ 1 w 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4">
                  <a:moveTo>
                    <a:pt x="1" y="0"/>
                  </a:moveTo>
                  <a:lnTo>
                    <a:pt x="3" y="55"/>
                  </a:lnTo>
                  <a:lnTo>
                    <a:pt x="1" y="74"/>
                  </a:lnTo>
                  <a:lnTo>
                    <a:pt x="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6" name="Freeform 844"/>
            <p:cNvSpPr>
              <a:spLocks/>
            </p:cNvSpPr>
            <p:nvPr/>
          </p:nvSpPr>
          <p:spPr bwMode="auto">
            <a:xfrm>
              <a:off x="13588191" y="-723502"/>
              <a:ext cx="30163" cy="98425"/>
            </a:xfrm>
            <a:custGeom>
              <a:avLst/>
              <a:gdLst>
                <a:gd name="T0" fmla="*/ 18 w 19"/>
                <a:gd name="T1" fmla="*/ 0 h 62"/>
                <a:gd name="T2" fmla="*/ 19 w 19"/>
                <a:gd name="T3" fmla="*/ 56 h 62"/>
                <a:gd name="T4" fmla="*/ 2 w 19"/>
                <a:gd name="T5" fmla="*/ 62 h 62"/>
                <a:gd name="T6" fmla="*/ 0 w 19"/>
                <a:gd name="T7" fmla="*/ 6 h 62"/>
                <a:gd name="T8" fmla="*/ 18 w 1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18" y="0"/>
                  </a:moveTo>
                  <a:lnTo>
                    <a:pt x="19" y="56"/>
                  </a:lnTo>
                  <a:lnTo>
                    <a:pt x="2" y="62"/>
                  </a:lnTo>
                  <a:lnTo>
                    <a:pt x="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7" name="Freeform 845"/>
            <p:cNvSpPr>
              <a:spLocks/>
            </p:cNvSpPr>
            <p:nvPr/>
          </p:nvSpPr>
          <p:spPr bwMode="auto">
            <a:xfrm>
              <a:off x="13564378" y="-713977"/>
              <a:ext cx="26988" cy="100013"/>
            </a:xfrm>
            <a:custGeom>
              <a:avLst/>
              <a:gdLst>
                <a:gd name="T0" fmla="*/ 15 w 17"/>
                <a:gd name="T1" fmla="*/ 0 h 63"/>
                <a:gd name="T2" fmla="*/ 17 w 17"/>
                <a:gd name="T3" fmla="*/ 56 h 63"/>
                <a:gd name="T4" fmla="*/ 1 w 17"/>
                <a:gd name="T5" fmla="*/ 63 h 63"/>
                <a:gd name="T6" fmla="*/ 0 w 17"/>
                <a:gd name="T7" fmla="*/ 8 h 63"/>
                <a:gd name="T8" fmla="*/ 15 w 1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3">
                  <a:moveTo>
                    <a:pt x="15" y="0"/>
                  </a:moveTo>
                  <a:lnTo>
                    <a:pt x="17" y="56"/>
                  </a:lnTo>
                  <a:lnTo>
                    <a:pt x="1" y="63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8" name="Freeform 846"/>
            <p:cNvSpPr>
              <a:spLocks/>
            </p:cNvSpPr>
            <p:nvPr/>
          </p:nvSpPr>
          <p:spPr bwMode="auto">
            <a:xfrm>
              <a:off x="13535803" y="-701277"/>
              <a:ext cx="30163" cy="104775"/>
            </a:xfrm>
            <a:custGeom>
              <a:avLst/>
              <a:gdLst>
                <a:gd name="T0" fmla="*/ 18 w 19"/>
                <a:gd name="T1" fmla="*/ 0 h 66"/>
                <a:gd name="T2" fmla="*/ 19 w 19"/>
                <a:gd name="T3" fmla="*/ 55 h 66"/>
                <a:gd name="T4" fmla="*/ 2 w 19"/>
                <a:gd name="T5" fmla="*/ 66 h 66"/>
                <a:gd name="T6" fmla="*/ 0 w 19"/>
                <a:gd name="T7" fmla="*/ 11 h 66"/>
                <a:gd name="T8" fmla="*/ 18 w 1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18" y="0"/>
                  </a:moveTo>
                  <a:lnTo>
                    <a:pt x="19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9" name="Freeform 847"/>
            <p:cNvSpPr>
              <a:spLocks/>
            </p:cNvSpPr>
            <p:nvPr/>
          </p:nvSpPr>
          <p:spPr bwMode="auto">
            <a:xfrm>
              <a:off x="13532628" y="-683815"/>
              <a:ext cx="6350" cy="10795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55 h 68"/>
                <a:gd name="T4" fmla="*/ 2 w 4"/>
                <a:gd name="T5" fmla="*/ 68 h 68"/>
                <a:gd name="T6" fmla="*/ 0 w 4"/>
                <a:gd name="T7" fmla="*/ 13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lnTo>
                    <a:pt x="4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0" name="Freeform 848"/>
            <p:cNvSpPr>
              <a:spLocks/>
            </p:cNvSpPr>
            <p:nvPr/>
          </p:nvSpPr>
          <p:spPr bwMode="auto">
            <a:xfrm>
              <a:off x="13492941" y="-663177"/>
              <a:ext cx="42863" cy="107950"/>
            </a:xfrm>
            <a:custGeom>
              <a:avLst/>
              <a:gdLst>
                <a:gd name="T0" fmla="*/ 25 w 27"/>
                <a:gd name="T1" fmla="*/ 0 h 68"/>
                <a:gd name="T2" fmla="*/ 27 w 27"/>
                <a:gd name="T3" fmla="*/ 55 h 68"/>
                <a:gd name="T4" fmla="*/ 1 w 27"/>
                <a:gd name="T5" fmla="*/ 68 h 68"/>
                <a:gd name="T6" fmla="*/ 0 w 27"/>
                <a:gd name="T7" fmla="*/ 13 h 68"/>
                <a:gd name="T8" fmla="*/ 25 w 2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25" y="0"/>
                  </a:moveTo>
                  <a:lnTo>
                    <a:pt x="27" y="55"/>
                  </a:lnTo>
                  <a:lnTo>
                    <a:pt x="1" y="68"/>
                  </a:lnTo>
                  <a:lnTo>
                    <a:pt x="0" y="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1" name="Freeform 849"/>
            <p:cNvSpPr>
              <a:spLocks/>
            </p:cNvSpPr>
            <p:nvPr/>
          </p:nvSpPr>
          <p:spPr bwMode="auto">
            <a:xfrm>
              <a:off x="13492941" y="-642540"/>
              <a:ext cx="1588" cy="104775"/>
            </a:xfrm>
            <a:custGeom>
              <a:avLst/>
              <a:gdLst>
                <a:gd name="T0" fmla="*/ 0 w 1"/>
                <a:gd name="T1" fmla="*/ 0 h 66"/>
                <a:gd name="T2" fmla="*/ 1 w 1"/>
                <a:gd name="T3" fmla="*/ 55 h 66"/>
                <a:gd name="T4" fmla="*/ 1 w 1"/>
                <a:gd name="T5" fmla="*/ 66 h 66"/>
                <a:gd name="T6" fmla="*/ 0 w 1"/>
                <a:gd name="T7" fmla="*/ 11 h 66"/>
                <a:gd name="T8" fmla="*/ 0 w 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6">
                  <a:moveTo>
                    <a:pt x="0" y="0"/>
                  </a:moveTo>
                  <a:lnTo>
                    <a:pt x="1" y="55"/>
                  </a:lnTo>
                  <a:lnTo>
                    <a:pt x="1" y="66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2" name="Freeform 850"/>
            <p:cNvSpPr>
              <a:spLocks/>
            </p:cNvSpPr>
            <p:nvPr/>
          </p:nvSpPr>
          <p:spPr bwMode="auto">
            <a:xfrm>
              <a:off x="13472303" y="-625077"/>
              <a:ext cx="22225" cy="100013"/>
            </a:xfrm>
            <a:custGeom>
              <a:avLst/>
              <a:gdLst>
                <a:gd name="T0" fmla="*/ 13 w 14"/>
                <a:gd name="T1" fmla="*/ 0 h 63"/>
                <a:gd name="T2" fmla="*/ 14 w 14"/>
                <a:gd name="T3" fmla="*/ 55 h 63"/>
                <a:gd name="T4" fmla="*/ 2 w 14"/>
                <a:gd name="T5" fmla="*/ 63 h 63"/>
                <a:gd name="T6" fmla="*/ 0 w 14"/>
                <a:gd name="T7" fmla="*/ 8 h 63"/>
                <a:gd name="T8" fmla="*/ 13 w 1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3">
                  <a:moveTo>
                    <a:pt x="13" y="0"/>
                  </a:moveTo>
                  <a:lnTo>
                    <a:pt x="14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3" name="Freeform 851"/>
            <p:cNvSpPr>
              <a:spLocks/>
            </p:cNvSpPr>
            <p:nvPr/>
          </p:nvSpPr>
          <p:spPr bwMode="auto">
            <a:xfrm>
              <a:off x="13469128" y="-612377"/>
              <a:ext cx="6350" cy="100013"/>
            </a:xfrm>
            <a:custGeom>
              <a:avLst/>
              <a:gdLst>
                <a:gd name="T0" fmla="*/ 2 w 4"/>
                <a:gd name="T1" fmla="*/ 0 h 63"/>
                <a:gd name="T2" fmla="*/ 4 w 4"/>
                <a:gd name="T3" fmla="*/ 55 h 63"/>
                <a:gd name="T4" fmla="*/ 1 w 4"/>
                <a:gd name="T5" fmla="*/ 63 h 63"/>
                <a:gd name="T6" fmla="*/ 0 w 4"/>
                <a:gd name="T7" fmla="*/ 8 h 63"/>
                <a:gd name="T8" fmla="*/ 2 w 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2" y="0"/>
                  </a:moveTo>
                  <a:lnTo>
                    <a:pt x="4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4" name="Freeform 852"/>
            <p:cNvSpPr>
              <a:spLocks/>
            </p:cNvSpPr>
            <p:nvPr/>
          </p:nvSpPr>
          <p:spPr bwMode="auto">
            <a:xfrm>
              <a:off x="13448491" y="-599677"/>
              <a:ext cx="22225" cy="101600"/>
            </a:xfrm>
            <a:custGeom>
              <a:avLst/>
              <a:gdLst>
                <a:gd name="T0" fmla="*/ 13 w 14"/>
                <a:gd name="T1" fmla="*/ 0 h 64"/>
                <a:gd name="T2" fmla="*/ 14 w 14"/>
                <a:gd name="T3" fmla="*/ 55 h 64"/>
                <a:gd name="T4" fmla="*/ 2 w 14"/>
                <a:gd name="T5" fmla="*/ 64 h 64"/>
                <a:gd name="T6" fmla="*/ 0 w 14"/>
                <a:gd name="T7" fmla="*/ 9 h 64"/>
                <a:gd name="T8" fmla="*/ 13 w 1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3" y="0"/>
                  </a:moveTo>
                  <a:lnTo>
                    <a:pt x="14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5" name="Freeform 853"/>
            <p:cNvSpPr>
              <a:spLocks/>
            </p:cNvSpPr>
            <p:nvPr/>
          </p:nvSpPr>
          <p:spPr bwMode="auto">
            <a:xfrm>
              <a:off x="13419916" y="-585390"/>
              <a:ext cx="31750" cy="111125"/>
            </a:xfrm>
            <a:custGeom>
              <a:avLst/>
              <a:gdLst>
                <a:gd name="T0" fmla="*/ 18 w 20"/>
                <a:gd name="T1" fmla="*/ 0 h 70"/>
                <a:gd name="T2" fmla="*/ 20 w 20"/>
                <a:gd name="T3" fmla="*/ 55 h 70"/>
                <a:gd name="T4" fmla="*/ 2 w 20"/>
                <a:gd name="T5" fmla="*/ 70 h 70"/>
                <a:gd name="T6" fmla="*/ 0 w 20"/>
                <a:gd name="T7" fmla="*/ 15 h 70"/>
                <a:gd name="T8" fmla="*/ 18 w 2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0">
                  <a:moveTo>
                    <a:pt x="18" y="0"/>
                  </a:moveTo>
                  <a:lnTo>
                    <a:pt x="20" y="55"/>
                  </a:lnTo>
                  <a:lnTo>
                    <a:pt x="2" y="70"/>
                  </a:lnTo>
                  <a:lnTo>
                    <a:pt x="0" y="1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6" name="Freeform 854"/>
            <p:cNvSpPr>
              <a:spLocks/>
            </p:cNvSpPr>
            <p:nvPr/>
          </p:nvSpPr>
          <p:spPr bwMode="auto">
            <a:xfrm>
              <a:off x="13400866" y="-561577"/>
              <a:ext cx="22225" cy="96838"/>
            </a:xfrm>
            <a:custGeom>
              <a:avLst/>
              <a:gdLst>
                <a:gd name="T0" fmla="*/ 12 w 14"/>
                <a:gd name="T1" fmla="*/ 0 h 61"/>
                <a:gd name="T2" fmla="*/ 14 w 14"/>
                <a:gd name="T3" fmla="*/ 55 h 61"/>
                <a:gd name="T4" fmla="*/ 1 w 14"/>
                <a:gd name="T5" fmla="*/ 61 h 61"/>
                <a:gd name="T6" fmla="*/ 0 w 14"/>
                <a:gd name="T7" fmla="*/ 6 h 61"/>
                <a:gd name="T8" fmla="*/ 12 w 1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1">
                  <a:moveTo>
                    <a:pt x="12" y="0"/>
                  </a:moveTo>
                  <a:lnTo>
                    <a:pt x="14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7" name="Freeform 855"/>
            <p:cNvSpPr>
              <a:spLocks/>
            </p:cNvSpPr>
            <p:nvPr/>
          </p:nvSpPr>
          <p:spPr bwMode="auto">
            <a:xfrm>
              <a:off x="13367528" y="-552052"/>
              <a:ext cx="34925" cy="93663"/>
            </a:xfrm>
            <a:custGeom>
              <a:avLst/>
              <a:gdLst>
                <a:gd name="T0" fmla="*/ 21 w 22"/>
                <a:gd name="T1" fmla="*/ 0 h 59"/>
                <a:gd name="T2" fmla="*/ 22 w 22"/>
                <a:gd name="T3" fmla="*/ 55 h 59"/>
                <a:gd name="T4" fmla="*/ 2 w 22"/>
                <a:gd name="T5" fmla="*/ 59 h 59"/>
                <a:gd name="T6" fmla="*/ 0 w 22"/>
                <a:gd name="T7" fmla="*/ 4 h 59"/>
                <a:gd name="T8" fmla="*/ 21 w 2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9">
                  <a:moveTo>
                    <a:pt x="21" y="0"/>
                  </a:moveTo>
                  <a:lnTo>
                    <a:pt x="22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8" name="Freeform 856"/>
            <p:cNvSpPr>
              <a:spLocks/>
            </p:cNvSpPr>
            <p:nvPr/>
          </p:nvSpPr>
          <p:spPr bwMode="auto">
            <a:xfrm>
              <a:off x="13331016" y="-545702"/>
              <a:ext cx="39688" cy="103188"/>
            </a:xfrm>
            <a:custGeom>
              <a:avLst/>
              <a:gdLst>
                <a:gd name="T0" fmla="*/ 23 w 25"/>
                <a:gd name="T1" fmla="*/ 0 h 65"/>
                <a:gd name="T2" fmla="*/ 25 w 25"/>
                <a:gd name="T3" fmla="*/ 55 h 65"/>
                <a:gd name="T4" fmla="*/ 1 w 25"/>
                <a:gd name="T5" fmla="*/ 65 h 65"/>
                <a:gd name="T6" fmla="*/ 0 w 25"/>
                <a:gd name="T7" fmla="*/ 10 h 65"/>
                <a:gd name="T8" fmla="*/ 23 w 2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23" y="0"/>
                  </a:moveTo>
                  <a:lnTo>
                    <a:pt x="25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9" name="Freeform 857"/>
            <p:cNvSpPr>
              <a:spLocks/>
            </p:cNvSpPr>
            <p:nvPr/>
          </p:nvSpPr>
          <p:spPr bwMode="auto">
            <a:xfrm>
              <a:off x="14964553" y="-577452"/>
              <a:ext cx="9525" cy="96838"/>
            </a:xfrm>
            <a:custGeom>
              <a:avLst/>
              <a:gdLst>
                <a:gd name="T0" fmla="*/ 4 w 6"/>
                <a:gd name="T1" fmla="*/ 0 h 61"/>
                <a:gd name="T2" fmla="*/ 6 w 6"/>
                <a:gd name="T3" fmla="*/ 55 h 61"/>
                <a:gd name="T4" fmla="*/ 2 w 6"/>
                <a:gd name="T5" fmla="*/ 61 h 61"/>
                <a:gd name="T6" fmla="*/ 0 w 6"/>
                <a:gd name="T7" fmla="*/ 6 h 61"/>
                <a:gd name="T8" fmla="*/ 4 w 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1">
                  <a:moveTo>
                    <a:pt x="4" y="0"/>
                  </a:moveTo>
                  <a:lnTo>
                    <a:pt x="6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0" name="Freeform 858"/>
            <p:cNvSpPr>
              <a:spLocks/>
            </p:cNvSpPr>
            <p:nvPr/>
          </p:nvSpPr>
          <p:spPr bwMode="auto">
            <a:xfrm>
              <a:off x="13762816" y="-479027"/>
              <a:ext cx="25400" cy="98425"/>
            </a:xfrm>
            <a:custGeom>
              <a:avLst/>
              <a:gdLst>
                <a:gd name="T0" fmla="*/ 15 w 16"/>
                <a:gd name="T1" fmla="*/ 7 h 62"/>
                <a:gd name="T2" fmla="*/ 16 w 16"/>
                <a:gd name="T3" fmla="*/ 62 h 62"/>
                <a:gd name="T4" fmla="*/ 2 w 16"/>
                <a:gd name="T5" fmla="*/ 56 h 62"/>
                <a:gd name="T6" fmla="*/ 0 w 16"/>
                <a:gd name="T7" fmla="*/ 0 h 62"/>
                <a:gd name="T8" fmla="*/ 15 w 16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2">
                  <a:moveTo>
                    <a:pt x="15" y="7"/>
                  </a:moveTo>
                  <a:lnTo>
                    <a:pt x="16" y="62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1" name="Freeform 859"/>
            <p:cNvSpPr>
              <a:spLocks/>
            </p:cNvSpPr>
            <p:nvPr/>
          </p:nvSpPr>
          <p:spPr bwMode="auto">
            <a:xfrm>
              <a:off x="13786628" y="-467915"/>
              <a:ext cx="3175" cy="100013"/>
            </a:xfrm>
            <a:custGeom>
              <a:avLst/>
              <a:gdLst>
                <a:gd name="T0" fmla="*/ 1 w 2"/>
                <a:gd name="T1" fmla="*/ 8 h 63"/>
                <a:gd name="T2" fmla="*/ 2 w 2"/>
                <a:gd name="T3" fmla="*/ 63 h 63"/>
                <a:gd name="T4" fmla="*/ 1 w 2"/>
                <a:gd name="T5" fmla="*/ 55 h 63"/>
                <a:gd name="T6" fmla="*/ 0 w 2"/>
                <a:gd name="T7" fmla="*/ 0 h 63"/>
                <a:gd name="T8" fmla="*/ 1 w 2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3">
                  <a:moveTo>
                    <a:pt x="1" y="8"/>
                  </a:moveTo>
                  <a:lnTo>
                    <a:pt x="2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2" name="Freeform 860"/>
            <p:cNvSpPr>
              <a:spLocks/>
            </p:cNvSpPr>
            <p:nvPr/>
          </p:nvSpPr>
          <p:spPr bwMode="auto">
            <a:xfrm>
              <a:off x="14820091" y="-493315"/>
              <a:ext cx="9525" cy="100013"/>
            </a:xfrm>
            <a:custGeom>
              <a:avLst/>
              <a:gdLst>
                <a:gd name="T0" fmla="*/ 4 w 6"/>
                <a:gd name="T1" fmla="*/ 0 h 63"/>
                <a:gd name="T2" fmla="*/ 6 w 6"/>
                <a:gd name="T3" fmla="*/ 56 h 63"/>
                <a:gd name="T4" fmla="*/ 1 w 6"/>
                <a:gd name="T5" fmla="*/ 63 h 63"/>
                <a:gd name="T6" fmla="*/ 0 w 6"/>
                <a:gd name="T7" fmla="*/ 8 h 63"/>
                <a:gd name="T8" fmla="*/ 4 w 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">
                  <a:moveTo>
                    <a:pt x="4" y="0"/>
                  </a:moveTo>
                  <a:lnTo>
                    <a:pt x="6" y="56"/>
                  </a:lnTo>
                  <a:lnTo>
                    <a:pt x="1" y="63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3" name="Freeform 861"/>
            <p:cNvSpPr>
              <a:spLocks/>
            </p:cNvSpPr>
            <p:nvPr/>
          </p:nvSpPr>
          <p:spPr bwMode="auto">
            <a:xfrm>
              <a:off x="13788216" y="-455215"/>
              <a:ext cx="3175" cy="101600"/>
            </a:xfrm>
            <a:custGeom>
              <a:avLst/>
              <a:gdLst>
                <a:gd name="T0" fmla="*/ 0 w 2"/>
                <a:gd name="T1" fmla="*/ 9 h 64"/>
                <a:gd name="T2" fmla="*/ 2 w 2"/>
                <a:gd name="T3" fmla="*/ 64 h 64"/>
                <a:gd name="T4" fmla="*/ 1 w 2"/>
                <a:gd name="T5" fmla="*/ 55 h 64"/>
                <a:gd name="T6" fmla="*/ 0 w 2"/>
                <a:gd name="T7" fmla="*/ 0 h 64"/>
                <a:gd name="T8" fmla="*/ 0 w 2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0" y="9"/>
                  </a:moveTo>
                  <a:lnTo>
                    <a:pt x="2" y="6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4" name="Freeform 862"/>
            <p:cNvSpPr>
              <a:spLocks/>
            </p:cNvSpPr>
            <p:nvPr/>
          </p:nvSpPr>
          <p:spPr bwMode="auto">
            <a:xfrm>
              <a:off x="14442266" y="-458390"/>
              <a:ext cx="3175" cy="96838"/>
            </a:xfrm>
            <a:custGeom>
              <a:avLst/>
              <a:gdLst>
                <a:gd name="T0" fmla="*/ 0 w 2"/>
                <a:gd name="T1" fmla="*/ 0 h 61"/>
                <a:gd name="T2" fmla="*/ 2 w 2"/>
                <a:gd name="T3" fmla="*/ 55 h 61"/>
                <a:gd name="T4" fmla="*/ 1 w 2"/>
                <a:gd name="T5" fmla="*/ 61 h 61"/>
                <a:gd name="T6" fmla="*/ 0 w 2"/>
                <a:gd name="T7" fmla="*/ 6 h 61"/>
                <a:gd name="T8" fmla="*/ 0 w 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1">
                  <a:moveTo>
                    <a:pt x="0" y="0"/>
                  </a:moveTo>
                  <a:lnTo>
                    <a:pt x="2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5" name="Freeform 863"/>
            <p:cNvSpPr>
              <a:spLocks/>
            </p:cNvSpPr>
            <p:nvPr/>
          </p:nvSpPr>
          <p:spPr bwMode="auto">
            <a:xfrm>
              <a:off x="13783453" y="-431402"/>
              <a:ext cx="11113" cy="98425"/>
            </a:xfrm>
            <a:custGeom>
              <a:avLst/>
              <a:gdLst>
                <a:gd name="T0" fmla="*/ 7 w 7"/>
                <a:gd name="T1" fmla="*/ 7 h 62"/>
                <a:gd name="T2" fmla="*/ 7 w 7"/>
                <a:gd name="T3" fmla="*/ 62 h 62"/>
                <a:gd name="T4" fmla="*/ 1 w 7"/>
                <a:gd name="T5" fmla="*/ 55 h 62"/>
                <a:gd name="T6" fmla="*/ 0 w 7"/>
                <a:gd name="T7" fmla="*/ 0 h 62"/>
                <a:gd name="T8" fmla="*/ 7 w 7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2">
                  <a:moveTo>
                    <a:pt x="7" y="7"/>
                  </a:moveTo>
                  <a:lnTo>
                    <a:pt x="7" y="62"/>
                  </a:lnTo>
                  <a:lnTo>
                    <a:pt x="1" y="55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6" name="Freeform 864"/>
            <p:cNvSpPr>
              <a:spLocks/>
            </p:cNvSpPr>
            <p:nvPr/>
          </p:nvSpPr>
          <p:spPr bwMode="auto">
            <a:xfrm>
              <a:off x="13788216" y="-407590"/>
              <a:ext cx="34925" cy="106363"/>
            </a:xfrm>
            <a:custGeom>
              <a:avLst/>
              <a:gdLst>
                <a:gd name="T0" fmla="*/ 20 w 22"/>
                <a:gd name="T1" fmla="*/ 12 h 67"/>
                <a:gd name="T2" fmla="*/ 22 w 22"/>
                <a:gd name="T3" fmla="*/ 67 h 67"/>
                <a:gd name="T4" fmla="*/ 1 w 22"/>
                <a:gd name="T5" fmla="*/ 55 h 67"/>
                <a:gd name="T6" fmla="*/ 0 w 22"/>
                <a:gd name="T7" fmla="*/ 0 h 67"/>
                <a:gd name="T8" fmla="*/ 20 w 22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7">
                  <a:moveTo>
                    <a:pt x="20" y="12"/>
                  </a:moveTo>
                  <a:lnTo>
                    <a:pt x="22" y="6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7" name="Freeform 865"/>
            <p:cNvSpPr>
              <a:spLocks/>
            </p:cNvSpPr>
            <p:nvPr/>
          </p:nvSpPr>
          <p:spPr bwMode="auto">
            <a:xfrm>
              <a:off x="13819966" y="-388540"/>
              <a:ext cx="4763" cy="100013"/>
            </a:xfrm>
            <a:custGeom>
              <a:avLst/>
              <a:gdLst>
                <a:gd name="T0" fmla="*/ 1 w 3"/>
                <a:gd name="T1" fmla="*/ 8 h 63"/>
                <a:gd name="T2" fmla="*/ 3 w 3"/>
                <a:gd name="T3" fmla="*/ 63 h 63"/>
                <a:gd name="T4" fmla="*/ 2 w 3"/>
                <a:gd name="T5" fmla="*/ 55 h 63"/>
                <a:gd name="T6" fmla="*/ 0 w 3"/>
                <a:gd name="T7" fmla="*/ 0 h 63"/>
                <a:gd name="T8" fmla="*/ 1 w 3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3">
                  <a:moveTo>
                    <a:pt x="1" y="8"/>
                  </a:moveTo>
                  <a:lnTo>
                    <a:pt x="3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8" name="Freeform 866"/>
            <p:cNvSpPr>
              <a:spLocks/>
            </p:cNvSpPr>
            <p:nvPr/>
          </p:nvSpPr>
          <p:spPr bwMode="auto">
            <a:xfrm>
              <a:off x="13821553" y="-375840"/>
              <a:ext cx="12700" cy="95250"/>
            </a:xfrm>
            <a:custGeom>
              <a:avLst/>
              <a:gdLst>
                <a:gd name="T0" fmla="*/ 6 w 8"/>
                <a:gd name="T1" fmla="*/ 5 h 60"/>
                <a:gd name="T2" fmla="*/ 8 w 8"/>
                <a:gd name="T3" fmla="*/ 60 h 60"/>
                <a:gd name="T4" fmla="*/ 2 w 8"/>
                <a:gd name="T5" fmla="*/ 55 h 60"/>
                <a:gd name="T6" fmla="*/ 0 w 8"/>
                <a:gd name="T7" fmla="*/ 0 h 60"/>
                <a:gd name="T8" fmla="*/ 6 w 8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0">
                  <a:moveTo>
                    <a:pt x="6" y="5"/>
                  </a:moveTo>
                  <a:lnTo>
                    <a:pt x="8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9" name="Freeform 867"/>
            <p:cNvSpPr>
              <a:spLocks/>
            </p:cNvSpPr>
            <p:nvPr/>
          </p:nvSpPr>
          <p:spPr bwMode="auto">
            <a:xfrm>
              <a:off x="13807266" y="-361552"/>
              <a:ext cx="15875" cy="103188"/>
            </a:xfrm>
            <a:custGeom>
              <a:avLst/>
              <a:gdLst>
                <a:gd name="T0" fmla="*/ 8 w 10"/>
                <a:gd name="T1" fmla="*/ 0 h 65"/>
                <a:gd name="T2" fmla="*/ 10 w 10"/>
                <a:gd name="T3" fmla="*/ 56 h 65"/>
                <a:gd name="T4" fmla="*/ 1 w 10"/>
                <a:gd name="T5" fmla="*/ 65 h 65"/>
                <a:gd name="T6" fmla="*/ 0 w 10"/>
                <a:gd name="T7" fmla="*/ 10 h 65"/>
                <a:gd name="T8" fmla="*/ 8 w 1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5">
                  <a:moveTo>
                    <a:pt x="8" y="0"/>
                  </a:moveTo>
                  <a:lnTo>
                    <a:pt x="10" y="56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0" name="Freeform 868"/>
            <p:cNvSpPr>
              <a:spLocks/>
            </p:cNvSpPr>
            <p:nvPr/>
          </p:nvSpPr>
          <p:spPr bwMode="auto">
            <a:xfrm>
              <a:off x="13907278" y="-340915"/>
              <a:ext cx="14288" cy="90488"/>
            </a:xfrm>
            <a:custGeom>
              <a:avLst/>
              <a:gdLst>
                <a:gd name="T0" fmla="*/ 7 w 9"/>
                <a:gd name="T1" fmla="*/ 2 h 57"/>
                <a:gd name="T2" fmla="*/ 9 w 9"/>
                <a:gd name="T3" fmla="*/ 57 h 57"/>
                <a:gd name="T4" fmla="*/ 1 w 9"/>
                <a:gd name="T5" fmla="*/ 55 h 57"/>
                <a:gd name="T6" fmla="*/ 0 w 9"/>
                <a:gd name="T7" fmla="*/ 0 h 57"/>
                <a:gd name="T8" fmla="*/ 7 w 9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7">
                  <a:moveTo>
                    <a:pt x="7" y="2"/>
                  </a:moveTo>
                  <a:lnTo>
                    <a:pt x="9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1" name="Freeform 869"/>
            <p:cNvSpPr>
              <a:spLocks/>
            </p:cNvSpPr>
            <p:nvPr/>
          </p:nvSpPr>
          <p:spPr bwMode="auto">
            <a:xfrm>
              <a:off x="13337366" y="-1191815"/>
              <a:ext cx="1885950" cy="896938"/>
            </a:xfrm>
            <a:custGeom>
              <a:avLst/>
              <a:gdLst>
                <a:gd name="T0" fmla="*/ 855 w 1188"/>
                <a:gd name="T1" fmla="*/ 23 h 565"/>
                <a:gd name="T2" fmla="*/ 916 w 1188"/>
                <a:gd name="T3" fmla="*/ 23 h 565"/>
                <a:gd name="T4" fmla="*/ 988 w 1188"/>
                <a:gd name="T5" fmla="*/ 51 h 565"/>
                <a:gd name="T6" fmla="*/ 1039 w 1188"/>
                <a:gd name="T7" fmla="*/ 60 h 565"/>
                <a:gd name="T8" fmla="*/ 1077 w 1188"/>
                <a:gd name="T9" fmla="*/ 87 h 565"/>
                <a:gd name="T10" fmla="*/ 1162 w 1188"/>
                <a:gd name="T11" fmla="*/ 96 h 565"/>
                <a:gd name="T12" fmla="*/ 1168 w 1188"/>
                <a:gd name="T13" fmla="*/ 125 h 565"/>
                <a:gd name="T14" fmla="*/ 1146 w 1188"/>
                <a:gd name="T15" fmla="*/ 144 h 565"/>
                <a:gd name="T16" fmla="*/ 1113 w 1188"/>
                <a:gd name="T17" fmla="*/ 171 h 565"/>
                <a:gd name="T18" fmla="*/ 1139 w 1188"/>
                <a:gd name="T19" fmla="*/ 207 h 565"/>
                <a:gd name="T20" fmla="*/ 1164 w 1188"/>
                <a:gd name="T21" fmla="*/ 271 h 565"/>
                <a:gd name="T22" fmla="*/ 1120 w 1188"/>
                <a:gd name="T23" fmla="*/ 315 h 565"/>
                <a:gd name="T24" fmla="*/ 1083 w 1188"/>
                <a:gd name="T25" fmla="*/ 345 h 565"/>
                <a:gd name="T26" fmla="*/ 1051 w 1188"/>
                <a:gd name="T27" fmla="*/ 367 h 565"/>
                <a:gd name="T28" fmla="*/ 1025 w 1188"/>
                <a:gd name="T29" fmla="*/ 400 h 565"/>
                <a:gd name="T30" fmla="*/ 961 w 1188"/>
                <a:gd name="T31" fmla="*/ 431 h 565"/>
                <a:gd name="T32" fmla="*/ 925 w 1188"/>
                <a:gd name="T33" fmla="*/ 461 h 565"/>
                <a:gd name="T34" fmla="*/ 830 w 1188"/>
                <a:gd name="T35" fmla="*/ 459 h 565"/>
                <a:gd name="T36" fmla="*/ 785 w 1188"/>
                <a:gd name="T37" fmla="*/ 460 h 565"/>
                <a:gd name="T38" fmla="*/ 737 w 1188"/>
                <a:gd name="T39" fmla="*/ 462 h 565"/>
                <a:gd name="T40" fmla="*/ 696 w 1188"/>
                <a:gd name="T41" fmla="*/ 468 h 565"/>
                <a:gd name="T42" fmla="*/ 642 w 1188"/>
                <a:gd name="T43" fmla="*/ 487 h 565"/>
                <a:gd name="T44" fmla="*/ 600 w 1188"/>
                <a:gd name="T45" fmla="*/ 496 h 565"/>
                <a:gd name="T46" fmla="*/ 544 w 1188"/>
                <a:gd name="T47" fmla="*/ 508 h 565"/>
                <a:gd name="T48" fmla="*/ 488 w 1188"/>
                <a:gd name="T49" fmla="*/ 528 h 565"/>
                <a:gd name="T50" fmla="*/ 418 w 1188"/>
                <a:gd name="T51" fmla="*/ 552 h 565"/>
                <a:gd name="T52" fmla="*/ 388 w 1188"/>
                <a:gd name="T53" fmla="*/ 554 h 565"/>
                <a:gd name="T54" fmla="*/ 359 w 1188"/>
                <a:gd name="T55" fmla="*/ 536 h 565"/>
                <a:gd name="T56" fmla="*/ 311 w 1188"/>
                <a:gd name="T57" fmla="*/ 519 h 565"/>
                <a:gd name="T58" fmla="*/ 288 w 1188"/>
                <a:gd name="T59" fmla="*/ 486 h 565"/>
                <a:gd name="T60" fmla="*/ 283 w 1188"/>
                <a:gd name="T61" fmla="*/ 456 h 565"/>
                <a:gd name="T62" fmla="*/ 192 w 1188"/>
                <a:gd name="T63" fmla="*/ 440 h 565"/>
                <a:gd name="T64" fmla="*/ 130 w 1188"/>
                <a:gd name="T65" fmla="*/ 428 h 565"/>
                <a:gd name="T66" fmla="*/ 63 w 1188"/>
                <a:gd name="T67" fmla="*/ 423 h 565"/>
                <a:gd name="T68" fmla="*/ 2 w 1188"/>
                <a:gd name="T69" fmla="*/ 417 h 565"/>
                <a:gd name="T70" fmla="*/ 76 w 1188"/>
                <a:gd name="T71" fmla="*/ 383 h 565"/>
                <a:gd name="T72" fmla="*/ 103 w 1188"/>
                <a:gd name="T73" fmla="*/ 347 h 565"/>
                <a:gd name="T74" fmla="*/ 164 w 1188"/>
                <a:gd name="T75" fmla="*/ 303 h 565"/>
                <a:gd name="T76" fmla="*/ 197 w 1188"/>
                <a:gd name="T77" fmla="*/ 262 h 565"/>
                <a:gd name="T78" fmla="*/ 236 w 1188"/>
                <a:gd name="T79" fmla="*/ 231 h 565"/>
                <a:gd name="T80" fmla="*/ 325 w 1188"/>
                <a:gd name="T81" fmla="*/ 213 h 565"/>
                <a:gd name="T82" fmla="*/ 377 w 1188"/>
                <a:gd name="T83" fmla="*/ 204 h 565"/>
                <a:gd name="T84" fmla="*/ 500 w 1188"/>
                <a:gd name="T85" fmla="*/ 199 h 565"/>
                <a:gd name="T86" fmla="*/ 525 w 1188"/>
                <a:gd name="T87" fmla="*/ 167 h 565"/>
                <a:gd name="T88" fmla="*/ 544 w 1188"/>
                <a:gd name="T89" fmla="*/ 131 h 565"/>
                <a:gd name="T90" fmla="*/ 532 w 1188"/>
                <a:gd name="T91" fmla="*/ 88 h 565"/>
                <a:gd name="T92" fmla="*/ 573 w 1188"/>
                <a:gd name="T93" fmla="*/ 60 h 565"/>
                <a:gd name="T94" fmla="*/ 585 w 1188"/>
                <a:gd name="T95" fmla="*/ 33 h 565"/>
                <a:gd name="T96" fmla="*/ 615 w 1188"/>
                <a:gd name="T97" fmla="*/ 20 h 565"/>
                <a:gd name="T98" fmla="*/ 632 w 1188"/>
                <a:gd name="T99" fmla="*/ 30 h 565"/>
                <a:gd name="T100" fmla="*/ 696 w 1188"/>
                <a:gd name="T101" fmla="*/ 33 h 565"/>
                <a:gd name="T102" fmla="*/ 787 w 1188"/>
                <a:gd name="T103" fmla="*/ 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565">
                  <a:moveTo>
                    <a:pt x="842" y="0"/>
                  </a:moveTo>
                  <a:lnTo>
                    <a:pt x="855" y="3"/>
                  </a:lnTo>
                  <a:lnTo>
                    <a:pt x="849" y="13"/>
                  </a:lnTo>
                  <a:lnTo>
                    <a:pt x="855" y="23"/>
                  </a:lnTo>
                  <a:lnTo>
                    <a:pt x="870" y="27"/>
                  </a:lnTo>
                  <a:lnTo>
                    <a:pt x="879" y="30"/>
                  </a:lnTo>
                  <a:lnTo>
                    <a:pt x="902" y="23"/>
                  </a:lnTo>
                  <a:lnTo>
                    <a:pt x="916" y="23"/>
                  </a:lnTo>
                  <a:lnTo>
                    <a:pt x="932" y="25"/>
                  </a:lnTo>
                  <a:lnTo>
                    <a:pt x="944" y="39"/>
                  </a:lnTo>
                  <a:lnTo>
                    <a:pt x="960" y="40"/>
                  </a:lnTo>
                  <a:lnTo>
                    <a:pt x="988" y="51"/>
                  </a:lnTo>
                  <a:lnTo>
                    <a:pt x="1002" y="54"/>
                  </a:lnTo>
                  <a:lnTo>
                    <a:pt x="1018" y="53"/>
                  </a:lnTo>
                  <a:lnTo>
                    <a:pt x="1036" y="55"/>
                  </a:lnTo>
                  <a:lnTo>
                    <a:pt x="1039" y="60"/>
                  </a:lnTo>
                  <a:lnTo>
                    <a:pt x="1054" y="65"/>
                  </a:lnTo>
                  <a:lnTo>
                    <a:pt x="1064" y="74"/>
                  </a:lnTo>
                  <a:lnTo>
                    <a:pt x="1066" y="82"/>
                  </a:lnTo>
                  <a:lnTo>
                    <a:pt x="1077" y="87"/>
                  </a:lnTo>
                  <a:lnTo>
                    <a:pt x="1099" y="83"/>
                  </a:lnTo>
                  <a:lnTo>
                    <a:pt x="1124" y="87"/>
                  </a:lnTo>
                  <a:lnTo>
                    <a:pt x="1144" y="93"/>
                  </a:lnTo>
                  <a:lnTo>
                    <a:pt x="1162" y="96"/>
                  </a:lnTo>
                  <a:lnTo>
                    <a:pt x="1185" y="104"/>
                  </a:lnTo>
                  <a:lnTo>
                    <a:pt x="1188" y="111"/>
                  </a:lnTo>
                  <a:lnTo>
                    <a:pt x="1180" y="118"/>
                  </a:lnTo>
                  <a:lnTo>
                    <a:pt x="1168" y="125"/>
                  </a:lnTo>
                  <a:lnTo>
                    <a:pt x="1162" y="130"/>
                  </a:lnTo>
                  <a:lnTo>
                    <a:pt x="1154" y="134"/>
                  </a:lnTo>
                  <a:lnTo>
                    <a:pt x="1150" y="135"/>
                  </a:lnTo>
                  <a:lnTo>
                    <a:pt x="1146" y="144"/>
                  </a:lnTo>
                  <a:lnTo>
                    <a:pt x="1144" y="147"/>
                  </a:lnTo>
                  <a:lnTo>
                    <a:pt x="1127" y="150"/>
                  </a:lnTo>
                  <a:lnTo>
                    <a:pt x="1114" y="167"/>
                  </a:lnTo>
                  <a:lnTo>
                    <a:pt x="1113" y="171"/>
                  </a:lnTo>
                  <a:lnTo>
                    <a:pt x="1119" y="176"/>
                  </a:lnTo>
                  <a:lnTo>
                    <a:pt x="1125" y="183"/>
                  </a:lnTo>
                  <a:lnTo>
                    <a:pt x="1139" y="195"/>
                  </a:lnTo>
                  <a:lnTo>
                    <a:pt x="1139" y="207"/>
                  </a:lnTo>
                  <a:lnTo>
                    <a:pt x="1181" y="227"/>
                  </a:lnTo>
                  <a:lnTo>
                    <a:pt x="1174" y="233"/>
                  </a:lnTo>
                  <a:lnTo>
                    <a:pt x="1167" y="250"/>
                  </a:lnTo>
                  <a:lnTo>
                    <a:pt x="1164" y="271"/>
                  </a:lnTo>
                  <a:lnTo>
                    <a:pt x="1162" y="287"/>
                  </a:lnTo>
                  <a:lnTo>
                    <a:pt x="1153" y="297"/>
                  </a:lnTo>
                  <a:lnTo>
                    <a:pt x="1132" y="302"/>
                  </a:lnTo>
                  <a:lnTo>
                    <a:pt x="1120" y="315"/>
                  </a:lnTo>
                  <a:lnTo>
                    <a:pt x="1113" y="325"/>
                  </a:lnTo>
                  <a:lnTo>
                    <a:pt x="1100" y="329"/>
                  </a:lnTo>
                  <a:lnTo>
                    <a:pt x="1093" y="333"/>
                  </a:lnTo>
                  <a:lnTo>
                    <a:pt x="1083" y="345"/>
                  </a:lnTo>
                  <a:lnTo>
                    <a:pt x="1070" y="355"/>
                  </a:lnTo>
                  <a:lnTo>
                    <a:pt x="1059" y="357"/>
                  </a:lnTo>
                  <a:lnTo>
                    <a:pt x="1055" y="358"/>
                  </a:lnTo>
                  <a:lnTo>
                    <a:pt x="1051" y="367"/>
                  </a:lnTo>
                  <a:lnTo>
                    <a:pt x="1040" y="376"/>
                  </a:lnTo>
                  <a:lnTo>
                    <a:pt x="1029" y="387"/>
                  </a:lnTo>
                  <a:lnTo>
                    <a:pt x="1025" y="393"/>
                  </a:lnTo>
                  <a:lnTo>
                    <a:pt x="1025" y="400"/>
                  </a:lnTo>
                  <a:lnTo>
                    <a:pt x="1026" y="415"/>
                  </a:lnTo>
                  <a:lnTo>
                    <a:pt x="1015" y="420"/>
                  </a:lnTo>
                  <a:lnTo>
                    <a:pt x="976" y="428"/>
                  </a:lnTo>
                  <a:lnTo>
                    <a:pt x="961" y="431"/>
                  </a:lnTo>
                  <a:lnTo>
                    <a:pt x="938" y="440"/>
                  </a:lnTo>
                  <a:lnTo>
                    <a:pt x="934" y="448"/>
                  </a:lnTo>
                  <a:lnTo>
                    <a:pt x="935" y="455"/>
                  </a:lnTo>
                  <a:lnTo>
                    <a:pt x="925" y="461"/>
                  </a:lnTo>
                  <a:lnTo>
                    <a:pt x="896" y="460"/>
                  </a:lnTo>
                  <a:lnTo>
                    <a:pt x="868" y="462"/>
                  </a:lnTo>
                  <a:lnTo>
                    <a:pt x="841" y="463"/>
                  </a:lnTo>
                  <a:lnTo>
                    <a:pt x="830" y="459"/>
                  </a:lnTo>
                  <a:lnTo>
                    <a:pt x="817" y="464"/>
                  </a:lnTo>
                  <a:lnTo>
                    <a:pt x="809" y="463"/>
                  </a:lnTo>
                  <a:lnTo>
                    <a:pt x="795" y="463"/>
                  </a:lnTo>
                  <a:lnTo>
                    <a:pt x="785" y="460"/>
                  </a:lnTo>
                  <a:lnTo>
                    <a:pt x="777" y="456"/>
                  </a:lnTo>
                  <a:lnTo>
                    <a:pt x="765" y="459"/>
                  </a:lnTo>
                  <a:lnTo>
                    <a:pt x="745" y="463"/>
                  </a:lnTo>
                  <a:lnTo>
                    <a:pt x="737" y="462"/>
                  </a:lnTo>
                  <a:lnTo>
                    <a:pt x="724" y="459"/>
                  </a:lnTo>
                  <a:lnTo>
                    <a:pt x="712" y="461"/>
                  </a:lnTo>
                  <a:lnTo>
                    <a:pt x="696" y="462"/>
                  </a:lnTo>
                  <a:lnTo>
                    <a:pt x="696" y="468"/>
                  </a:lnTo>
                  <a:lnTo>
                    <a:pt x="696" y="477"/>
                  </a:lnTo>
                  <a:lnTo>
                    <a:pt x="677" y="477"/>
                  </a:lnTo>
                  <a:lnTo>
                    <a:pt x="666" y="480"/>
                  </a:lnTo>
                  <a:lnTo>
                    <a:pt x="642" y="487"/>
                  </a:lnTo>
                  <a:lnTo>
                    <a:pt x="631" y="490"/>
                  </a:lnTo>
                  <a:lnTo>
                    <a:pt x="629" y="498"/>
                  </a:lnTo>
                  <a:lnTo>
                    <a:pt x="623" y="498"/>
                  </a:lnTo>
                  <a:lnTo>
                    <a:pt x="600" y="496"/>
                  </a:lnTo>
                  <a:lnTo>
                    <a:pt x="574" y="498"/>
                  </a:lnTo>
                  <a:lnTo>
                    <a:pt x="565" y="501"/>
                  </a:lnTo>
                  <a:lnTo>
                    <a:pt x="555" y="508"/>
                  </a:lnTo>
                  <a:lnTo>
                    <a:pt x="544" y="508"/>
                  </a:lnTo>
                  <a:lnTo>
                    <a:pt x="518" y="514"/>
                  </a:lnTo>
                  <a:lnTo>
                    <a:pt x="502" y="519"/>
                  </a:lnTo>
                  <a:lnTo>
                    <a:pt x="494" y="519"/>
                  </a:lnTo>
                  <a:lnTo>
                    <a:pt x="488" y="528"/>
                  </a:lnTo>
                  <a:lnTo>
                    <a:pt x="475" y="533"/>
                  </a:lnTo>
                  <a:lnTo>
                    <a:pt x="452" y="540"/>
                  </a:lnTo>
                  <a:lnTo>
                    <a:pt x="435" y="543"/>
                  </a:lnTo>
                  <a:lnTo>
                    <a:pt x="418" y="552"/>
                  </a:lnTo>
                  <a:lnTo>
                    <a:pt x="410" y="556"/>
                  </a:lnTo>
                  <a:lnTo>
                    <a:pt x="408" y="565"/>
                  </a:lnTo>
                  <a:lnTo>
                    <a:pt x="392" y="564"/>
                  </a:lnTo>
                  <a:lnTo>
                    <a:pt x="388" y="554"/>
                  </a:lnTo>
                  <a:lnTo>
                    <a:pt x="365" y="553"/>
                  </a:lnTo>
                  <a:lnTo>
                    <a:pt x="364" y="545"/>
                  </a:lnTo>
                  <a:lnTo>
                    <a:pt x="366" y="538"/>
                  </a:lnTo>
                  <a:lnTo>
                    <a:pt x="359" y="536"/>
                  </a:lnTo>
                  <a:lnTo>
                    <a:pt x="338" y="535"/>
                  </a:lnTo>
                  <a:lnTo>
                    <a:pt x="309" y="534"/>
                  </a:lnTo>
                  <a:lnTo>
                    <a:pt x="303" y="528"/>
                  </a:lnTo>
                  <a:lnTo>
                    <a:pt x="311" y="519"/>
                  </a:lnTo>
                  <a:lnTo>
                    <a:pt x="305" y="514"/>
                  </a:lnTo>
                  <a:lnTo>
                    <a:pt x="304" y="506"/>
                  </a:lnTo>
                  <a:lnTo>
                    <a:pt x="284" y="494"/>
                  </a:lnTo>
                  <a:lnTo>
                    <a:pt x="288" y="486"/>
                  </a:lnTo>
                  <a:lnTo>
                    <a:pt x="281" y="479"/>
                  </a:lnTo>
                  <a:lnTo>
                    <a:pt x="284" y="473"/>
                  </a:lnTo>
                  <a:lnTo>
                    <a:pt x="284" y="464"/>
                  </a:lnTo>
                  <a:lnTo>
                    <a:pt x="283" y="456"/>
                  </a:lnTo>
                  <a:lnTo>
                    <a:pt x="268" y="449"/>
                  </a:lnTo>
                  <a:lnTo>
                    <a:pt x="255" y="442"/>
                  </a:lnTo>
                  <a:lnTo>
                    <a:pt x="220" y="440"/>
                  </a:lnTo>
                  <a:lnTo>
                    <a:pt x="192" y="440"/>
                  </a:lnTo>
                  <a:lnTo>
                    <a:pt x="181" y="435"/>
                  </a:lnTo>
                  <a:lnTo>
                    <a:pt x="163" y="432"/>
                  </a:lnTo>
                  <a:lnTo>
                    <a:pt x="141" y="427"/>
                  </a:lnTo>
                  <a:lnTo>
                    <a:pt x="130" y="428"/>
                  </a:lnTo>
                  <a:lnTo>
                    <a:pt x="111" y="426"/>
                  </a:lnTo>
                  <a:lnTo>
                    <a:pt x="92" y="421"/>
                  </a:lnTo>
                  <a:lnTo>
                    <a:pt x="81" y="420"/>
                  </a:lnTo>
                  <a:lnTo>
                    <a:pt x="63" y="423"/>
                  </a:lnTo>
                  <a:lnTo>
                    <a:pt x="42" y="422"/>
                  </a:lnTo>
                  <a:lnTo>
                    <a:pt x="29" y="423"/>
                  </a:lnTo>
                  <a:lnTo>
                    <a:pt x="0" y="420"/>
                  </a:lnTo>
                  <a:lnTo>
                    <a:pt x="2" y="417"/>
                  </a:lnTo>
                  <a:lnTo>
                    <a:pt x="25" y="408"/>
                  </a:lnTo>
                  <a:lnTo>
                    <a:pt x="46" y="403"/>
                  </a:lnTo>
                  <a:lnTo>
                    <a:pt x="58" y="398"/>
                  </a:lnTo>
                  <a:lnTo>
                    <a:pt x="76" y="383"/>
                  </a:lnTo>
                  <a:lnTo>
                    <a:pt x="88" y="375"/>
                  </a:lnTo>
                  <a:lnTo>
                    <a:pt x="91" y="366"/>
                  </a:lnTo>
                  <a:lnTo>
                    <a:pt x="103" y="358"/>
                  </a:lnTo>
                  <a:lnTo>
                    <a:pt x="103" y="347"/>
                  </a:lnTo>
                  <a:lnTo>
                    <a:pt x="129" y="334"/>
                  </a:lnTo>
                  <a:lnTo>
                    <a:pt x="131" y="322"/>
                  </a:lnTo>
                  <a:lnTo>
                    <a:pt x="148" y="310"/>
                  </a:lnTo>
                  <a:lnTo>
                    <a:pt x="164" y="303"/>
                  </a:lnTo>
                  <a:lnTo>
                    <a:pt x="181" y="297"/>
                  </a:lnTo>
                  <a:lnTo>
                    <a:pt x="183" y="278"/>
                  </a:lnTo>
                  <a:lnTo>
                    <a:pt x="192" y="269"/>
                  </a:lnTo>
                  <a:lnTo>
                    <a:pt x="197" y="262"/>
                  </a:lnTo>
                  <a:lnTo>
                    <a:pt x="203" y="255"/>
                  </a:lnTo>
                  <a:lnTo>
                    <a:pt x="223" y="243"/>
                  </a:lnTo>
                  <a:lnTo>
                    <a:pt x="235" y="242"/>
                  </a:lnTo>
                  <a:lnTo>
                    <a:pt x="236" y="231"/>
                  </a:lnTo>
                  <a:lnTo>
                    <a:pt x="247" y="227"/>
                  </a:lnTo>
                  <a:lnTo>
                    <a:pt x="258" y="219"/>
                  </a:lnTo>
                  <a:lnTo>
                    <a:pt x="305" y="217"/>
                  </a:lnTo>
                  <a:lnTo>
                    <a:pt x="325" y="213"/>
                  </a:lnTo>
                  <a:lnTo>
                    <a:pt x="331" y="216"/>
                  </a:lnTo>
                  <a:lnTo>
                    <a:pt x="336" y="218"/>
                  </a:lnTo>
                  <a:lnTo>
                    <a:pt x="366" y="206"/>
                  </a:lnTo>
                  <a:lnTo>
                    <a:pt x="377" y="204"/>
                  </a:lnTo>
                  <a:lnTo>
                    <a:pt x="421" y="205"/>
                  </a:lnTo>
                  <a:lnTo>
                    <a:pt x="449" y="209"/>
                  </a:lnTo>
                  <a:lnTo>
                    <a:pt x="466" y="213"/>
                  </a:lnTo>
                  <a:lnTo>
                    <a:pt x="500" y="199"/>
                  </a:lnTo>
                  <a:lnTo>
                    <a:pt x="521" y="193"/>
                  </a:lnTo>
                  <a:lnTo>
                    <a:pt x="519" y="182"/>
                  </a:lnTo>
                  <a:lnTo>
                    <a:pt x="525" y="172"/>
                  </a:lnTo>
                  <a:lnTo>
                    <a:pt x="525" y="167"/>
                  </a:lnTo>
                  <a:lnTo>
                    <a:pt x="506" y="158"/>
                  </a:lnTo>
                  <a:lnTo>
                    <a:pt x="518" y="148"/>
                  </a:lnTo>
                  <a:lnTo>
                    <a:pt x="538" y="139"/>
                  </a:lnTo>
                  <a:lnTo>
                    <a:pt x="544" y="131"/>
                  </a:lnTo>
                  <a:lnTo>
                    <a:pt x="537" y="120"/>
                  </a:lnTo>
                  <a:lnTo>
                    <a:pt x="525" y="111"/>
                  </a:lnTo>
                  <a:lnTo>
                    <a:pt x="525" y="101"/>
                  </a:lnTo>
                  <a:lnTo>
                    <a:pt x="532" y="88"/>
                  </a:lnTo>
                  <a:lnTo>
                    <a:pt x="547" y="80"/>
                  </a:lnTo>
                  <a:lnTo>
                    <a:pt x="579" y="78"/>
                  </a:lnTo>
                  <a:lnTo>
                    <a:pt x="578" y="68"/>
                  </a:lnTo>
                  <a:lnTo>
                    <a:pt x="573" y="60"/>
                  </a:lnTo>
                  <a:lnTo>
                    <a:pt x="576" y="51"/>
                  </a:lnTo>
                  <a:lnTo>
                    <a:pt x="579" y="47"/>
                  </a:lnTo>
                  <a:lnTo>
                    <a:pt x="570" y="42"/>
                  </a:lnTo>
                  <a:lnTo>
                    <a:pt x="585" y="33"/>
                  </a:lnTo>
                  <a:lnTo>
                    <a:pt x="595" y="37"/>
                  </a:lnTo>
                  <a:lnTo>
                    <a:pt x="608" y="33"/>
                  </a:lnTo>
                  <a:lnTo>
                    <a:pt x="609" y="22"/>
                  </a:lnTo>
                  <a:lnTo>
                    <a:pt x="615" y="20"/>
                  </a:lnTo>
                  <a:lnTo>
                    <a:pt x="627" y="23"/>
                  </a:lnTo>
                  <a:lnTo>
                    <a:pt x="627" y="28"/>
                  </a:lnTo>
                  <a:lnTo>
                    <a:pt x="632" y="28"/>
                  </a:lnTo>
                  <a:lnTo>
                    <a:pt x="632" y="30"/>
                  </a:lnTo>
                  <a:lnTo>
                    <a:pt x="656" y="30"/>
                  </a:lnTo>
                  <a:lnTo>
                    <a:pt x="656" y="40"/>
                  </a:lnTo>
                  <a:lnTo>
                    <a:pt x="679" y="42"/>
                  </a:lnTo>
                  <a:lnTo>
                    <a:pt x="696" y="33"/>
                  </a:lnTo>
                  <a:lnTo>
                    <a:pt x="713" y="31"/>
                  </a:lnTo>
                  <a:lnTo>
                    <a:pt x="729" y="23"/>
                  </a:lnTo>
                  <a:lnTo>
                    <a:pt x="757" y="14"/>
                  </a:lnTo>
                  <a:lnTo>
                    <a:pt x="787" y="5"/>
                  </a:lnTo>
                  <a:lnTo>
                    <a:pt x="814" y="0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2" name="Freeform 870"/>
            <p:cNvSpPr>
              <a:spLocks/>
            </p:cNvSpPr>
            <p:nvPr/>
          </p:nvSpPr>
          <p:spPr bwMode="auto">
            <a:xfrm>
              <a:off x="14146991" y="-2293540"/>
              <a:ext cx="1936750" cy="1455738"/>
            </a:xfrm>
            <a:custGeom>
              <a:avLst/>
              <a:gdLst>
                <a:gd name="T0" fmla="*/ 343 w 1549"/>
                <a:gd name="T1" fmla="*/ 12 h 1116"/>
                <a:gd name="T2" fmla="*/ 374 w 1549"/>
                <a:gd name="T3" fmla="*/ 36 h 1116"/>
                <a:gd name="T4" fmla="*/ 426 w 1549"/>
                <a:gd name="T5" fmla="*/ 26 h 1116"/>
                <a:gd name="T6" fmla="*/ 469 w 1549"/>
                <a:gd name="T7" fmla="*/ 56 h 1116"/>
                <a:gd name="T8" fmla="*/ 449 w 1549"/>
                <a:gd name="T9" fmla="*/ 82 h 1116"/>
                <a:gd name="T10" fmla="*/ 481 w 1549"/>
                <a:gd name="T11" fmla="*/ 79 h 1116"/>
                <a:gd name="T12" fmla="*/ 430 w 1549"/>
                <a:gd name="T13" fmla="*/ 131 h 1116"/>
                <a:gd name="T14" fmla="*/ 455 w 1549"/>
                <a:gd name="T15" fmla="*/ 123 h 1116"/>
                <a:gd name="T16" fmla="*/ 502 w 1549"/>
                <a:gd name="T17" fmla="*/ 104 h 1116"/>
                <a:gd name="T18" fmla="*/ 594 w 1549"/>
                <a:gd name="T19" fmla="*/ 83 h 1116"/>
                <a:gd name="T20" fmla="*/ 770 w 1549"/>
                <a:gd name="T21" fmla="*/ 111 h 1116"/>
                <a:gd name="T22" fmla="*/ 941 w 1549"/>
                <a:gd name="T23" fmla="*/ 119 h 1116"/>
                <a:gd name="T24" fmla="*/ 1125 w 1549"/>
                <a:gd name="T25" fmla="*/ 176 h 1116"/>
                <a:gd name="T26" fmla="*/ 1240 w 1549"/>
                <a:gd name="T27" fmla="*/ 233 h 1116"/>
                <a:gd name="T28" fmla="*/ 1322 w 1549"/>
                <a:gd name="T29" fmla="*/ 270 h 1116"/>
                <a:gd name="T30" fmla="*/ 1448 w 1549"/>
                <a:gd name="T31" fmla="*/ 283 h 1116"/>
                <a:gd name="T32" fmla="*/ 1523 w 1549"/>
                <a:gd name="T33" fmla="*/ 354 h 1116"/>
                <a:gd name="T34" fmla="*/ 1537 w 1549"/>
                <a:gd name="T35" fmla="*/ 406 h 1116"/>
                <a:gd name="T36" fmla="*/ 1524 w 1549"/>
                <a:gd name="T37" fmla="*/ 481 h 1116"/>
                <a:gd name="T38" fmla="*/ 1420 w 1549"/>
                <a:gd name="T39" fmla="*/ 577 h 1116"/>
                <a:gd name="T40" fmla="*/ 1329 w 1549"/>
                <a:gd name="T41" fmla="*/ 628 h 1116"/>
                <a:gd name="T42" fmla="*/ 1224 w 1549"/>
                <a:gd name="T43" fmla="*/ 672 h 1116"/>
                <a:gd name="T44" fmla="*/ 1099 w 1549"/>
                <a:gd name="T45" fmla="*/ 766 h 1116"/>
                <a:gd name="T46" fmla="*/ 1038 w 1549"/>
                <a:gd name="T47" fmla="*/ 756 h 1116"/>
                <a:gd name="T48" fmla="*/ 996 w 1549"/>
                <a:gd name="T49" fmla="*/ 800 h 1116"/>
                <a:gd name="T50" fmla="*/ 985 w 1549"/>
                <a:gd name="T51" fmla="*/ 833 h 1116"/>
                <a:gd name="T52" fmla="*/ 971 w 1549"/>
                <a:gd name="T53" fmla="*/ 895 h 1116"/>
                <a:gd name="T54" fmla="*/ 941 w 1549"/>
                <a:gd name="T55" fmla="*/ 1008 h 1116"/>
                <a:gd name="T56" fmla="*/ 857 w 1549"/>
                <a:gd name="T57" fmla="*/ 1116 h 1116"/>
                <a:gd name="T58" fmla="*/ 772 w 1549"/>
                <a:gd name="T59" fmla="*/ 1042 h 1116"/>
                <a:gd name="T60" fmla="*/ 832 w 1549"/>
                <a:gd name="T61" fmla="*/ 997 h 1116"/>
                <a:gd name="T62" fmla="*/ 810 w 1549"/>
                <a:gd name="T63" fmla="*/ 951 h 1116"/>
                <a:gd name="T64" fmla="*/ 696 w 1549"/>
                <a:gd name="T65" fmla="*/ 917 h 1116"/>
                <a:gd name="T66" fmla="*/ 577 w 1549"/>
                <a:gd name="T67" fmla="*/ 887 h 1116"/>
                <a:gd name="T68" fmla="*/ 462 w 1549"/>
                <a:gd name="T69" fmla="*/ 872 h 1116"/>
                <a:gd name="T70" fmla="*/ 356 w 1549"/>
                <a:gd name="T71" fmla="*/ 845 h 1116"/>
                <a:gd name="T72" fmla="*/ 191 w 1549"/>
                <a:gd name="T73" fmla="*/ 888 h 1116"/>
                <a:gd name="T74" fmla="*/ 178 w 1549"/>
                <a:gd name="T75" fmla="*/ 818 h 1116"/>
                <a:gd name="T76" fmla="*/ 202 w 1549"/>
                <a:gd name="T77" fmla="*/ 747 h 1116"/>
                <a:gd name="T78" fmla="*/ 182 w 1549"/>
                <a:gd name="T79" fmla="*/ 693 h 1116"/>
                <a:gd name="T80" fmla="*/ 198 w 1549"/>
                <a:gd name="T81" fmla="*/ 658 h 1116"/>
                <a:gd name="T82" fmla="*/ 183 w 1549"/>
                <a:gd name="T83" fmla="*/ 624 h 1116"/>
                <a:gd name="T84" fmla="*/ 257 w 1549"/>
                <a:gd name="T85" fmla="*/ 583 h 1116"/>
                <a:gd name="T86" fmla="*/ 188 w 1549"/>
                <a:gd name="T87" fmla="*/ 560 h 1116"/>
                <a:gd name="T88" fmla="*/ 136 w 1549"/>
                <a:gd name="T89" fmla="*/ 499 h 1116"/>
                <a:gd name="T90" fmla="*/ 193 w 1549"/>
                <a:gd name="T91" fmla="*/ 447 h 1116"/>
                <a:gd name="T92" fmla="*/ 132 w 1549"/>
                <a:gd name="T93" fmla="*/ 429 h 1116"/>
                <a:gd name="T94" fmla="*/ 66 w 1549"/>
                <a:gd name="T95" fmla="*/ 380 h 1116"/>
                <a:gd name="T96" fmla="*/ 105 w 1549"/>
                <a:gd name="T97" fmla="*/ 308 h 1116"/>
                <a:gd name="T98" fmla="*/ 56 w 1549"/>
                <a:gd name="T99" fmla="*/ 250 h 1116"/>
                <a:gd name="T100" fmla="*/ 34 w 1549"/>
                <a:gd name="T101" fmla="*/ 226 h 1116"/>
                <a:gd name="T102" fmla="*/ 195 w 1549"/>
                <a:gd name="T103" fmla="*/ 129 h 1116"/>
                <a:gd name="T104" fmla="*/ 267 w 1549"/>
                <a:gd name="T105" fmla="*/ 35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1116">
                  <a:moveTo>
                    <a:pt x="296" y="0"/>
                  </a:moveTo>
                  <a:cubicBezTo>
                    <a:pt x="310" y="3"/>
                    <a:pt x="310" y="3"/>
                    <a:pt x="310" y="3"/>
                  </a:cubicBezTo>
                  <a:cubicBezTo>
                    <a:pt x="327" y="5"/>
                    <a:pt x="327" y="5"/>
                    <a:pt x="327" y="5"/>
                  </a:cubicBezTo>
                  <a:cubicBezTo>
                    <a:pt x="333" y="2"/>
                    <a:pt x="333" y="2"/>
                    <a:pt x="333" y="2"/>
                  </a:cubicBezTo>
                  <a:cubicBezTo>
                    <a:pt x="334" y="12"/>
                    <a:pt x="334" y="12"/>
                    <a:pt x="334" y="12"/>
                  </a:cubicBezTo>
                  <a:cubicBezTo>
                    <a:pt x="343" y="12"/>
                    <a:pt x="343" y="12"/>
                    <a:pt x="343" y="12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8"/>
                    <a:pt x="357" y="18"/>
                    <a:pt x="357" y="18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74" y="36"/>
                    <a:pt x="374" y="36"/>
                    <a:pt x="374" y="36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9" y="26"/>
                    <a:pt x="389" y="26"/>
                    <a:pt x="389" y="26"/>
                  </a:cubicBezTo>
                  <a:cubicBezTo>
                    <a:pt x="413" y="19"/>
                    <a:pt x="413" y="19"/>
                    <a:pt x="413" y="19"/>
                  </a:cubicBezTo>
                  <a:cubicBezTo>
                    <a:pt x="416" y="25"/>
                    <a:pt x="416" y="25"/>
                    <a:pt x="416" y="25"/>
                  </a:cubicBezTo>
                  <a:cubicBezTo>
                    <a:pt x="429" y="20"/>
                    <a:pt x="429" y="20"/>
                    <a:pt x="429" y="20"/>
                  </a:cubicBezTo>
                  <a:cubicBezTo>
                    <a:pt x="426" y="26"/>
                    <a:pt x="426" y="26"/>
                    <a:pt x="426" y="26"/>
                  </a:cubicBezTo>
                  <a:cubicBezTo>
                    <a:pt x="430" y="30"/>
                    <a:pt x="430" y="30"/>
                    <a:pt x="430" y="30"/>
                  </a:cubicBezTo>
                  <a:cubicBezTo>
                    <a:pt x="438" y="30"/>
                    <a:pt x="438" y="30"/>
                    <a:pt x="438" y="3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51" y="44"/>
                    <a:pt x="451" y="44"/>
                    <a:pt x="451" y="44"/>
                  </a:cubicBezTo>
                  <a:cubicBezTo>
                    <a:pt x="469" y="49"/>
                    <a:pt x="469" y="49"/>
                    <a:pt x="469" y="49"/>
                  </a:cubicBezTo>
                  <a:cubicBezTo>
                    <a:pt x="469" y="56"/>
                    <a:pt x="469" y="56"/>
                    <a:pt x="469" y="56"/>
                  </a:cubicBezTo>
                  <a:cubicBezTo>
                    <a:pt x="462" y="60"/>
                    <a:pt x="462" y="60"/>
                    <a:pt x="462" y="60"/>
                  </a:cubicBezTo>
                  <a:cubicBezTo>
                    <a:pt x="456" y="68"/>
                    <a:pt x="456" y="68"/>
                    <a:pt x="456" y="68"/>
                  </a:cubicBezTo>
                  <a:cubicBezTo>
                    <a:pt x="446" y="68"/>
                    <a:pt x="446" y="68"/>
                    <a:pt x="446" y="68"/>
                  </a:cubicBezTo>
                  <a:cubicBezTo>
                    <a:pt x="441" y="71"/>
                    <a:pt x="441" y="71"/>
                    <a:pt x="441" y="71"/>
                  </a:cubicBezTo>
                  <a:cubicBezTo>
                    <a:pt x="446" y="72"/>
                    <a:pt x="446" y="72"/>
                    <a:pt x="446" y="7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456" y="72"/>
                    <a:pt x="456" y="72"/>
                    <a:pt x="456" y="72"/>
                  </a:cubicBezTo>
                  <a:cubicBezTo>
                    <a:pt x="466" y="65"/>
                    <a:pt x="466" y="65"/>
                    <a:pt x="466" y="65"/>
                  </a:cubicBezTo>
                  <a:cubicBezTo>
                    <a:pt x="470" y="62"/>
                    <a:pt x="470" y="62"/>
                    <a:pt x="470" y="62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81" y="71"/>
                    <a:pt x="481" y="71"/>
                    <a:pt x="481" y="71"/>
                  </a:cubicBezTo>
                  <a:cubicBezTo>
                    <a:pt x="481" y="79"/>
                    <a:pt x="481" y="79"/>
                    <a:pt x="481" y="79"/>
                  </a:cubicBezTo>
                  <a:cubicBezTo>
                    <a:pt x="470" y="81"/>
                    <a:pt x="470" y="81"/>
                    <a:pt x="470" y="81"/>
                  </a:cubicBezTo>
                  <a:cubicBezTo>
                    <a:pt x="456" y="95"/>
                    <a:pt x="456" y="95"/>
                    <a:pt x="456" y="95"/>
                  </a:cubicBezTo>
                  <a:cubicBezTo>
                    <a:pt x="447" y="107"/>
                    <a:pt x="447" y="107"/>
                    <a:pt x="447" y="107"/>
                  </a:cubicBezTo>
                  <a:cubicBezTo>
                    <a:pt x="444" y="120"/>
                    <a:pt x="444" y="120"/>
                    <a:pt x="444" y="120"/>
                  </a:cubicBezTo>
                  <a:cubicBezTo>
                    <a:pt x="438" y="125"/>
                    <a:pt x="438" y="125"/>
                    <a:pt x="438" y="125"/>
                  </a:cubicBezTo>
                  <a:cubicBezTo>
                    <a:pt x="430" y="131"/>
                    <a:pt x="430" y="131"/>
                    <a:pt x="430" y="131"/>
                  </a:cubicBezTo>
                  <a:cubicBezTo>
                    <a:pt x="429" y="138"/>
                    <a:pt x="429" y="138"/>
                    <a:pt x="429" y="138"/>
                  </a:cubicBezTo>
                  <a:cubicBezTo>
                    <a:pt x="442" y="131"/>
                    <a:pt x="442" y="131"/>
                    <a:pt x="442" y="131"/>
                  </a:cubicBezTo>
                  <a:cubicBezTo>
                    <a:pt x="447" y="129"/>
                    <a:pt x="447" y="129"/>
                    <a:pt x="447" y="129"/>
                  </a:cubicBezTo>
                  <a:cubicBezTo>
                    <a:pt x="455" y="134"/>
                    <a:pt x="455" y="134"/>
                    <a:pt x="455" y="134"/>
                  </a:cubicBezTo>
                  <a:cubicBezTo>
                    <a:pt x="455" y="129"/>
                    <a:pt x="455" y="129"/>
                    <a:pt x="455" y="129"/>
                  </a:cubicBezTo>
                  <a:cubicBezTo>
                    <a:pt x="455" y="123"/>
                    <a:pt x="455" y="123"/>
                    <a:pt x="455" y="123"/>
                  </a:cubicBezTo>
                  <a:cubicBezTo>
                    <a:pt x="482" y="117"/>
                    <a:pt x="482" y="117"/>
                    <a:pt x="482" y="117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90" y="92"/>
                    <a:pt x="490" y="92"/>
                    <a:pt x="490" y="92"/>
                  </a:cubicBezTo>
                  <a:cubicBezTo>
                    <a:pt x="498" y="89"/>
                    <a:pt x="498" y="89"/>
                    <a:pt x="498" y="89"/>
                  </a:cubicBezTo>
                  <a:cubicBezTo>
                    <a:pt x="503" y="93"/>
                    <a:pt x="503" y="93"/>
                    <a:pt x="503" y="93"/>
                  </a:cubicBezTo>
                  <a:cubicBezTo>
                    <a:pt x="502" y="104"/>
                    <a:pt x="502" y="104"/>
                    <a:pt x="502" y="104"/>
                  </a:cubicBezTo>
                  <a:cubicBezTo>
                    <a:pt x="514" y="106"/>
                    <a:pt x="514" y="106"/>
                    <a:pt x="514" y="106"/>
                  </a:cubicBezTo>
                  <a:cubicBezTo>
                    <a:pt x="521" y="101"/>
                    <a:pt x="521" y="101"/>
                    <a:pt x="521" y="101"/>
                  </a:cubicBezTo>
                  <a:cubicBezTo>
                    <a:pt x="547" y="93"/>
                    <a:pt x="547" y="93"/>
                    <a:pt x="547" y="93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94" y="83"/>
                    <a:pt x="594" y="83"/>
                    <a:pt x="594" y="83"/>
                  </a:cubicBezTo>
                  <a:cubicBezTo>
                    <a:pt x="623" y="84"/>
                    <a:pt x="623" y="84"/>
                    <a:pt x="623" y="84"/>
                  </a:cubicBezTo>
                  <a:cubicBezTo>
                    <a:pt x="665" y="97"/>
                    <a:pt x="665" y="97"/>
                    <a:pt x="665" y="97"/>
                  </a:cubicBezTo>
                  <a:cubicBezTo>
                    <a:pt x="702" y="107"/>
                    <a:pt x="702" y="107"/>
                    <a:pt x="702" y="107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56" y="116"/>
                    <a:pt x="756" y="116"/>
                    <a:pt x="756" y="116"/>
                  </a:cubicBezTo>
                  <a:cubicBezTo>
                    <a:pt x="770" y="111"/>
                    <a:pt x="770" y="111"/>
                    <a:pt x="770" y="111"/>
                  </a:cubicBezTo>
                  <a:cubicBezTo>
                    <a:pt x="782" y="116"/>
                    <a:pt x="782" y="116"/>
                    <a:pt x="782" y="116"/>
                  </a:cubicBezTo>
                  <a:cubicBezTo>
                    <a:pt x="800" y="120"/>
                    <a:pt x="800" y="120"/>
                    <a:pt x="800" y="120"/>
                  </a:cubicBezTo>
                  <a:cubicBezTo>
                    <a:pt x="833" y="126"/>
                    <a:pt x="833" y="126"/>
                    <a:pt x="833" y="126"/>
                  </a:cubicBezTo>
                  <a:cubicBezTo>
                    <a:pt x="843" y="124"/>
                    <a:pt x="843" y="124"/>
                    <a:pt x="843" y="124"/>
                  </a:cubicBezTo>
                  <a:cubicBezTo>
                    <a:pt x="891" y="121"/>
                    <a:pt x="891" y="121"/>
                    <a:pt x="891" y="121"/>
                  </a:cubicBezTo>
                  <a:cubicBezTo>
                    <a:pt x="941" y="119"/>
                    <a:pt x="941" y="119"/>
                    <a:pt x="941" y="119"/>
                  </a:cubicBezTo>
                  <a:cubicBezTo>
                    <a:pt x="988" y="124"/>
                    <a:pt x="988" y="124"/>
                    <a:pt x="988" y="124"/>
                  </a:cubicBezTo>
                  <a:cubicBezTo>
                    <a:pt x="1023" y="135"/>
                    <a:pt x="1023" y="135"/>
                    <a:pt x="1023" y="135"/>
                  </a:cubicBezTo>
                  <a:cubicBezTo>
                    <a:pt x="1062" y="147"/>
                    <a:pt x="1062" y="147"/>
                    <a:pt x="1062" y="147"/>
                  </a:cubicBezTo>
                  <a:cubicBezTo>
                    <a:pt x="1090" y="156"/>
                    <a:pt x="1090" y="156"/>
                    <a:pt x="1090" y="156"/>
                  </a:cubicBezTo>
                  <a:cubicBezTo>
                    <a:pt x="1114" y="168"/>
                    <a:pt x="1114" y="168"/>
                    <a:pt x="1114" y="168"/>
                  </a:cubicBezTo>
                  <a:cubicBezTo>
                    <a:pt x="1125" y="176"/>
                    <a:pt x="1125" y="176"/>
                    <a:pt x="1125" y="176"/>
                  </a:cubicBezTo>
                  <a:cubicBezTo>
                    <a:pt x="1146" y="180"/>
                    <a:pt x="1146" y="180"/>
                    <a:pt x="1146" y="180"/>
                  </a:cubicBezTo>
                  <a:cubicBezTo>
                    <a:pt x="1161" y="191"/>
                    <a:pt x="1161" y="191"/>
                    <a:pt x="1161" y="191"/>
                  </a:cubicBezTo>
                  <a:cubicBezTo>
                    <a:pt x="1173" y="197"/>
                    <a:pt x="1173" y="197"/>
                    <a:pt x="1173" y="197"/>
                  </a:cubicBezTo>
                  <a:cubicBezTo>
                    <a:pt x="1174" y="198"/>
                    <a:pt x="1193" y="206"/>
                    <a:pt x="1194" y="209"/>
                  </a:cubicBezTo>
                  <a:cubicBezTo>
                    <a:pt x="1195" y="211"/>
                    <a:pt x="1215" y="223"/>
                    <a:pt x="1220" y="226"/>
                  </a:cubicBezTo>
                  <a:cubicBezTo>
                    <a:pt x="1225" y="229"/>
                    <a:pt x="1240" y="233"/>
                    <a:pt x="1240" y="233"/>
                  </a:cubicBezTo>
                  <a:cubicBezTo>
                    <a:pt x="1240" y="239"/>
                    <a:pt x="1240" y="239"/>
                    <a:pt x="1240" y="239"/>
                  </a:cubicBezTo>
                  <a:cubicBezTo>
                    <a:pt x="1271" y="249"/>
                    <a:pt x="1271" y="249"/>
                    <a:pt x="1271" y="249"/>
                  </a:cubicBezTo>
                  <a:cubicBezTo>
                    <a:pt x="1287" y="253"/>
                    <a:pt x="1287" y="253"/>
                    <a:pt x="1287" y="253"/>
                  </a:cubicBezTo>
                  <a:cubicBezTo>
                    <a:pt x="1291" y="264"/>
                    <a:pt x="1291" y="264"/>
                    <a:pt x="1291" y="264"/>
                  </a:cubicBezTo>
                  <a:cubicBezTo>
                    <a:pt x="1296" y="267"/>
                    <a:pt x="1296" y="267"/>
                    <a:pt x="1296" y="267"/>
                  </a:cubicBezTo>
                  <a:cubicBezTo>
                    <a:pt x="1322" y="270"/>
                    <a:pt x="1322" y="270"/>
                    <a:pt x="1322" y="270"/>
                  </a:cubicBezTo>
                  <a:cubicBezTo>
                    <a:pt x="1332" y="272"/>
                    <a:pt x="1332" y="272"/>
                    <a:pt x="1332" y="272"/>
                  </a:cubicBezTo>
                  <a:cubicBezTo>
                    <a:pt x="1350" y="280"/>
                    <a:pt x="1350" y="280"/>
                    <a:pt x="1350" y="280"/>
                  </a:cubicBezTo>
                  <a:cubicBezTo>
                    <a:pt x="1363" y="280"/>
                    <a:pt x="1363" y="280"/>
                    <a:pt x="1363" y="280"/>
                  </a:cubicBezTo>
                  <a:cubicBezTo>
                    <a:pt x="1394" y="283"/>
                    <a:pt x="1394" y="283"/>
                    <a:pt x="1394" y="283"/>
                  </a:cubicBezTo>
                  <a:cubicBezTo>
                    <a:pt x="1426" y="283"/>
                    <a:pt x="1426" y="283"/>
                    <a:pt x="1426" y="283"/>
                  </a:cubicBezTo>
                  <a:cubicBezTo>
                    <a:pt x="1448" y="283"/>
                    <a:pt x="1448" y="283"/>
                    <a:pt x="1448" y="283"/>
                  </a:cubicBezTo>
                  <a:cubicBezTo>
                    <a:pt x="1471" y="289"/>
                    <a:pt x="1471" y="289"/>
                    <a:pt x="1471" y="289"/>
                  </a:cubicBezTo>
                  <a:cubicBezTo>
                    <a:pt x="1493" y="293"/>
                    <a:pt x="1493" y="293"/>
                    <a:pt x="1493" y="293"/>
                  </a:cubicBezTo>
                  <a:cubicBezTo>
                    <a:pt x="1507" y="309"/>
                    <a:pt x="1507" y="309"/>
                    <a:pt x="1507" y="309"/>
                  </a:cubicBezTo>
                  <a:cubicBezTo>
                    <a:pt x="1512" y="320"/>
                    <a:pt x="1512" y="320"/>
                    <a:pt x="1512" y="320"/>
                  </a:cubicBezTo>
                  <a:cubicBezTo>
                    <a:pt x="1521" y="338"/>
                    <a:pt x="1521" y="338"/>
                    <a:pt x="1521" y="338"/>
                  </a:cubicBezTo>
                  <a:cubicBezTo>
                    <a:pt x="1523" y="354"/>
                    <a:pt x="1523" y="354"/>
                    <a:pt x="1523" y="354"/>
                  </a:cubicBezTo>
                  <a:cubicBezTo>
                    <a:pt x="1528" y="362"/>
                    <a:pt x="1528" y="362"/>
                    <a:pt x="1528" y="362"/>
                  </a:cubicBezTo>
                  <a:cubicBezTo>
                    <a:pt x="1530" y="369"/>
                    <a:pt x="1530" y="369"/>
                    <a:pt x="1530" y="369"/>
                  </a:cubicBezTo>
                  <a:cubicBezTo>
                    <a:pt x="1533" y="375"/>
                    <a:pt x="1533" y="375"/>
                    <a:pt x="1533" y="375"/>
                  </a:cubicBezTo>
                  <a:cubicBezTo>
                    <a:pt x="1537" y="383"/>
                    <a:pt x="1537" y="383"/>
                    <a:pt x="1537" y="383"/>
                  </a:cubicBezTo>
                  <a:cubicBezTo>
                    <a:pt x="1532" y="394"/>
                    <a:pt x="1532" y="394"/>
                    <a:pt x="1532" y="394"/>
                  </a:cubicBezTo>
                  <a:cubicBezTo>
                    <a:pt x="1537" y="406"/>
                    <a:pt x="1537" y="406"/>
                    <a:pt x="1537" y="406"/>
                  </a:cubicBezTo>
                  <a:cubicBezTo>
                    <a:pt x="1545" y="415"/>
                    <a:pt x="1545" y="415"/>
                    <a:pt x="1545" y="415"/>
                  </a:cubicBezTo>
                  <a:cubicBezTo>
                    <a:pt x="1549" y="430"/>
                    <a:pt x="1549" y="430"/>
                    <a:pt x="1549" y="430"/>
                  </a:cubicBezTo>
                  <a:cubicBezTo>
                    <a:pt x="1540" y="446"/>
                    <a:pt x="1540" y="446"/>
                    <a:pt x="1540" y="446"/>
                  </a:cubicBezTo>
                  <a:cubicBezTo>
                    <a:pt x="1536" y="461"/>
                    <a:pt x="1536" y="461"/>
                    <a:pt x="1536" y="461"/>
                  </a:cubicBezTo>
                  <a:cubicBezTo>
                    <a:pt x="1527" y="473"/>
                    <a:pt x="1527" y="473"/>
                    <a:pt x="1527" y="473"/>
                  </a:cubicBezTo>
                  <a:cubicBezTo>
                    <a:pt x="1524" y="481"/>
                    <a:pt x="1524" y="481"/>
                    <a:pt x="1524" y="481"/>
                  </a:cubicBezTo>
                  <a:cubicBezTo>
                    <a:pt x="1514" y="495"/>
                    <a:pt x="1514" y="495"/>
                    <a:pt x="1514" y="495"/>
                  </a:cubicBezTo>
                  <a:cubicBezTo>
                    <a:pt x="1501" y="516"/>
                    <a:pt x="1501" y="516"/>
                    <a:pt x="1501" y="516"/>
                  </a:cubicBezTo>
                  <a:cubicBezTo>
                    <a:pt x="1485" y="534"/>
                    <a:pt x="1485" y="534"/>
                    <a:pt x="1485" y="534"/>
                  </a:cubicBezTo>
                  <a:cubicBezTo>
                    <a:pt x="1458" y="556"/>
                    <a:pt x="1458" y="556"/>
                    <a:pt x="1458" y="556"/>
                  </a:cubicBezTo>
                  <a:cubicBezTo>
                    <a:pt x="1436" y="567"/>
                    <a:pt x="1436" y="567"/>
                    <a:pt x="1436" y="567"/>
                  </a:cubicBezTo>
                  <a:cubicBezTo>
                    <a:pt x="1420" y="577"/>
                    <a:pt x="1420" y="577"/>
                    <a:pt x="1420" y="577"/>
                  </a:cubicBezTo>
                  <a:cubicBezTo>
                    <a:pt x="1402" y="578"/>
                    <a:pt x="1402" y="578"/>
                    <a:pt x="1402" y="578"/>
                  </a:cubicBezTo>
                  <a:cubicBezTo>
                    <a:pt x="1393" y="587"/>
                    <a:pt x="1393" y="587"/>
                    <a:pt x="1393" y="587"/>
                  </a:cubicBezTo>
                  <a:cubicBezTo>
                    <a:pt x="1391" y="592"/>
                    <a:pt x="1391" y="592"/>
                    <a:pt x="1391" y="592"/>
                  </a:cubicBezTo>
                  <a:cubicBezTo>
                    <a:pt x="1365" y="606"/>
                    <a:pt x="1365" y="606"/>
                    <a:pt x="1365" y="606"/>
                  </a:cubicBezTo>
                  <a:cubicBezTo>
                    <a:pt x="1346" y="614"/>
                    <a:pt x="1346" y="614"/>
                    <a:pt x="1346" y="614"/>
                  </a:cubicBezTo>
                  <a:cubicBezTo>
                    <a:pt x="1329" y="628"/>
                    <a:pt x="1329" y="628"/>
                    <a:pt x="1329" y="628"/>
                  </a:cubicBezTo>
                  <a:cubicBezTo>
                    <a:pt x="1309" y="632"/>
                    <a:pt x="1309" y="632"/>
                    <a:pt x="1309" y="632"/>
                  </a:cubicBezTo>
                  <a:cubicBezTo>
                    <a:pt x="1278" y="641"/>
                    <a:pt x="1278" y="641"/>
                    <a:pt x="1278" y="641"/>
                  </a:cubicBezTo>
                  <a:cubicBezTo>
                    <a:pt x="1259" y="646"/>
                    <a:pt x="1259" y="646"/>
                    <a:pt x="1259" y="646"/>
                  </a:cubicBezTo>
                  <a:cubicBezTo>
                    <a:pt x="1241" y="653"/>
                    <a:pt x="1241" y="653"/>
                    <a:pt x="1241" y="653"/>
                  </a:cubicBezTo>
                  <a:cubicBezTo>
                    <a:pt x="1234" y="659"/>
                    <a:pt x="1234" y="659"/>
                    <a:pt x="1234" y="659"/>
                  </a:cubicBezTo>
                  <a:cubicBezTo>
                    <a:pt x="1224" y="672"/>
                    <a:pt x="1224" y="672"/>
                    <a:pt x="1224" y="672"/>
                  </a:cubicBezTo>
                  <a:cubicBezTo>
                    <a:pt x="1220" y="675"/>
                    <a:pt x="1220" y="675"/>
                    <a:pt x="1220" y="675"/>
                  </a:cubicBezTo>
                  <a:cubicBezTo>
                    <a:pt x="1201" y="682"/>
                    <a:pt x="1201" y="682"/>
                    <a:pt x="1201" y="682"/>
                  </a:cubicBezTo>
                  <a:cubicBezTo>
                    <a:pt x="1195" y="690"/>
                    <a:pt x="1195" y="690"/>
                    <a:pt x="1195" y="690"/>
                  </a:cubicBezTo>
                  <a:cubicBezTo>
                    <a:pt x="1170" y="715"/>
                    <a:pt x="1170" y="715"/>
                    <a:pt x="1170" y="715"/>
                  </a:cubicBezTo>
                  <a:cubicBezTo>
                    <a:pt x="1136" y="743"/>
                    <a:pt x="1136" y="743"/>
                    <a:pt x="1136" y="743"/>
                  </a:cubicBezTo>
                  <a:cubicBezTo>
                    <a:pt x="1099" y="766"/>
                    <a:pt x="1099" y="766"/>
                    <a:pt x="1099" y="766"/>
                  </a:cubicBezTo>
                  <a:cubicBezTo>
                    <a:pt x="1070" y="781"/>
                    <a:pt x="1070" y="781"/>
                    <a:pt x="1070" y="781"/>
                  </a:cubicBezTo>
                  <a:cubicBezTo>
                    <a:pt x="1056" y="783"/>
                    <a:pt x="1056" y="783"/>
                    <a:pt x="1056" y="783"/>
                  </a:cubicBezTo>
                  <a:cubicBezTo>
                    <a:pt x="1054" y="777"/>
                    <a:pt x="1054" y="777"/>
                    <a:pt x="1054" y="777"/>
                  </a:cubicBezTo>
                  <a:cubicBezTo>
                    <a:pt x="1057" y="770"/>
                    <a:pt x="1057" y="770"/>
                    <a:pt x="1057" y="770"/>
                  </a:cubicBezTo>
                  <a:cubicBezTo>
                    <a:pt x="1049" y="761"/>
                    <a:pt x="1049" y="761"/>
                    <a:pt x="1049" y="761"/>
                  </a:cubicBezTo>
                  <a:cubicBezTo>
                    <a:pt x="1038" y="756"/>
                    <a:pt x="1038" y="756"/>
                    <a:pt x="1038" y="756"/>
                  </a:cubicBezTo>
                  <a:cubicBezTo>
                    <a:pt x="1022" y="767"/>
                    <a:pt x="1022" y="767"/>
                    <a:pt x="1022" y="767"/>
                  </a:cubicBezTo>
                  <a:cubicBezTo>
                    <a:pt x="1020" y="771"/>
                    <a:pt x="1020" y="771"/>
                    <a:pt x="1020" y="771"/>
                  </a:cubicBezTo>
                  <a:cubicBezTo>
                    <a:pt x="1025" y="775"/>
                    <a:pt x="1025" y="775"/>
                    <a:pt x="1025" y="775"/>
                  </a:cubicBezTo>
                  <a:cubicBezTo>
                    <a:pt x="1024" y="780"/>
                    <a:pt x="1024" y="780"/>
                    <a:pt x="1024" y="780"/>
                  </a:cubicBezTo>
                  <a:cubicBezTo>
                    <a:pt x="1007" y="792"/>
                    <a:pt x="1007" y="792"/>
                    <a:pt x="1007" y="792"/>
                  </a:cubicBezTo>
                  <a:cubicBezTo>
                    <a:pt x="996" y="800"/>
                    <a:pt x="996" y="800"/>
                    <a:pt x="996" y="800"/>
                  </a:cubicBezTo>
                  <a:cubicBezTo>
                    <a:pt x="987" y="813"/>
                    <a:pt x="987" y="813"/>
                    <a:pt x="987" y="813"/>
                  </a:cubicBezTo>
                  <a:cubicBezTo>
                    <a:pt x="992" y="815"/>
                    <a:pt x="992" y="815"/>
                    <a:pt x="992" y="815"/>
                  </a:cubicBezTo>
                  <a:cubicBezTo>
                    <a:pt x="993" y="822"/>
                    <a:pt x="993" y="822"/>
                    <a:pt x="993" y="822"/>
                  </a:cubicBezTo>
                  <a:cubicBezTo>
                    <a:pt x="991" y="826"/>
                    <a:pt x="991" y="826"/>
                    <a:pt x="991" y="826"/>
                  </a:cubicBezTo>
                  <a:cubicBezTo>
                    <a:pt x="984" y="828"/>
                    <a:pt x="984" y="828"/>
                    <a:pt x="984" y="828"/>
                  </a:cubicBezTo>
                  <a:cubicBezTo>
                    <a:pt x="985" y="833"/>
                    <a:pt x="985" y="833"/>
                    <a:pt x="985" y="833"/>
                  </a:cubicBezTo>
                  <a:cubicBezTo>
                    <a:pt x="993" y="837"/>
                    <a:pt x="993" y="837"/>
                    <a:pt x="993" y="837"/>
                  </a:cubicBezTo>
                  <a:cubicBezTo>
                    <a:pt x="992" y="848"/>
                    <a:pt x="992" y="848"/>
                    <a:pt x="992" y="848"/>
                  </a:cubicBezTo>
                  <a:cubicBezTo>
                    <a:pt x="986" y="852"/>
                    <a:pt x="986" y="852"/>
                    <a:pt x="986" y="852"/>
                  </a:cubicBezTo>
                  <a:cubicBezTo>
                    <a:pt x="981" y="867"/>
                    <a:pt x="981" y="867"/>
                    <a:pt x="981" y="867"/>
                  </a:cubicBezTo>
                  <a:cubicBezTo>
                    <a:pt x="972" y="884"/>
                    <a:pt x="972" y="884"/>
                    <a:pt x="972" y="884"/>
                  </a:cubicBezTo>
                  <a:cubicBezTo>
                    <a:pt x="971" y="895"/>
                    <a:pt x="971" y="895"/>
                    <a:pt x="971" y="895"/>
                  </a:cubicBezTo>
                  <a:cubicBezTo>
                    <a:pt x="972" y="909"/>
                    <a:pt x="972" y="909"/>
                    <a:pt x="972" y="909"/>
                  </a:cubicBezTo>
                  <a:cubicBezTo>
                    <a:pt x="970" y="936"/>
                    <a:pt x="970" y="936"/>
                    <a:pt x="970" y="936"/>
                  </a:cubicBezTo>
                  <a:cubicBezTo>
                    <a:pt x="971" y="951"/>
                    <a:pt x="971" y="951"/>
                    <a:pt x="971" y="951"/>
                  </a:cubicBezTo>
                  <a:cubicBezTo>
                    <a:pt x="974" y="966"/>
                    <a:pt x="974" y="966"/>
                    <a:pt x="974" y="966"/>
                  </a:cubicBezTo>
                  <a:cubicBezTo>
                    <a:pt x="962" y="979"/>
                    <a:pt x="962" y="979"/>
                    <a:pt x="962" y="979"/>
                  </a:cubicBezTo>
                  <a:cubicBezTo>
                    <a:pt x="941" y="1008"/>
                    <a:pt x="941" y="1008"/>
                    <a:pt x="941" y="1008"/>
                  </a:cubicBezTo>
                  <a:cubicBezTo>
                    <a:pt x="923" y="1038"/>
                    <a:pt x="923" y="1038"/>
                    <a:pt x="923" y="1038"/>
                  </a:cubicBezTo>
                  <a:cubicBezTo>
                    <a:pt x="918" y="1061"/>
                    <a:pt x="918" y="1061"/>
                    <a:pt x="918" y="1061"/>
                  </a:cubicBezTo>
                  <a:cubicBezTo>
                    <a:pt x="922" y="1079"/>
                    <a:pt x="922" y="1079"/>
                    <a:pt x="922" y="1079"/>
                  </a:cubicBezTo>
                  <a:cubicBezTo>
                    <a:pt x="894" y="1093"/>
                    <a:pt x="894" y="1093"/>
                    <a:pt x="894" y="1093"/>
                  </a:cubicBezTo>
                  <a:cubicBezTo>
                    <a:pt x="862" y="1112"/>
                    <a:pt x="862" y="1112"/>
                    <a:pt x="862" y="1112"/>
                  </a:cubicBezTo>
                  <a:cubicBezTo>
                    <a:pt x="857" y="1116"/>
                    <a:pt x="857" y="1116"/>
                    <a:pt x="857" y="1116"/>
                  </a:cubicBezTo>
                  <a:cubicBezTo>
                    <a:pt x="804" y="1092"/>
                    <a:pt x="804" y="1092"/>
                    <a:pt x="804" y="1092"/>
                  </a:cubicBezTo>
                  <a:cubicBezTo>
                    <a:pt x="804" y="1077"/>
                    <a:pt x="804" y="1077"/>
                    <a:pt x="804" y="1077"/>
                  </a:cubicBezTo>
                  <a:cubicBezTo>
                    <a:pt x="786" y="1062"/>
                    <a:pt x="786" y="1062"/>
                    <a:pt x="786" y="1062"/>
                  </a:cubicBezTo>
                  <a:cubicBezTo>
                    <a:pt x="779" y="1053"/>
                    <a:pt x="779" y="1053"/>
                    <a:pt x="779" y="1053"/>
                  </a:cubicBezTo>
                  <a:cubicBezTo>
                    <a:pt x="771" y="1047"/>
                    <a:pt x="771" y="1047"/>
                    <a:pt x="771" y="1047"/>
                  </a:cubicBezTo>
                  <a:cubicBezTo>
                    <a:pt x="772" y="1042"/>
                    <a:pt x="772" y="1042"/>
                    <a:pt x="772" y="1042"/>
                  </a:cubicBezTo>
                  <a:cubicBezTo>
                    <a:pt x="783" y="1027"/>
                    <a:pt x="783" y="1027"/>
                    <a:pt x="783" y="1027"/>
                  </a:cubicBezTo>
                  <a:cubicBezTo>
                    <a:pt x="805" y="1023"/>
                    <a:pt x="805" y="1023"/>
                    <a:pt x="805" y="1023"/>
                  </a:cubicBezTo>
                  <a:cubicBezTo>
                    <a:pt x="807" y="1019"/>
                    <a:pt x="807" y="1019"/>
                    <a:pt x="807" y="1019"/>
                  </a:cubicBezTo>
                  <a:cubicBezTo>
                    <a:pt x="817" y="1007"/>
                    <a:pt x="817" y="1007"/>
                    <a:pt x="817" y="1007"/>
                  </a:cubicBezTo>
                  <a:cubicBezTo>
                    <a:pt x="828" y="1002"/>
                    <a:pt x="828" y="1002"/>
                    <a:pt x="828" y="1002"/>
                  </a:cubicBezTo>
                  <a:cubicBezTo>
                    <a:pt x="832" y="997"/>
                    <a:pt x="832" y="997"/>
                    <a:pt x="832" y="997"/>
                  </a:cubicBezTo>
                  <a:cubicBezTo>
                    <a:pt x="850" y="988"/>
                    <a:pt x="850" y="988"/>
                    <a:pt x="850" y="988"/>
                  </a:cubicBezTo>
                  <a:cubicBezTo>
                    <a:pt x="862" y="980"/>
                    <a:pt x="862" y="980"/>
                    <a:pt x="862" y="980"/>
                  </a:cubicBezTo>
                  <a:cubicBezTo>
                    <a:pt x="868" y="975"/>
                    <a:pt x="868" y="975"/>
                    <a:pt x="868" y="975"/>
                  </a:cubicBezTo>
                  <a:cubicBezTo>
                    <a:pt x="863" y="965"/>
                    <a:pt x="863" y="965"/>
                    <a:pt x="863" y="965"/>
                  </a:cubicBezTo>
                  <a:cubicBezTo>
                    <a:pt x="834" y="956"/>
                    <a:pt x="834" y="956"/>
                    <a:pt x="834" y="956"/>
                  </a:cubicBezTo>
                  <a:cubicBezTo>
                    <a:pt x="810" y="951"/>
                    <a:pt x="810" y="951"/>
                    <a:pt x="810" y="951"/>
                  </a:cubicBezTo>
                  <a:cubicBezTo>
                    <a:pt x="785" y="945"/>
                    <a:pt x="785" y="945"/>
                    <a:pt x="785" y="945"/>
                  </a:cubicBezTo>
                  <a:cubicBezTo>
                    <a:pt x="753" y="940"/>
                    <a:pt x="753" y="940"/>
                    <a:pt x="753" y="940"/>
                  </a:cubicBezTo>
                  <a:cubicBezTo>
                    <a:pt x="726" y="945"/>
                    <a:pt x="726" y="945"/>
                    <a:pt x="726" y="945"/>
                  </a:cubicBezTo>
                  <a:cubicBezTo>
                    <a:pt x="711" y="939"/>
                    <a:pt x="711" y="939"/>
                    <a:pt x="711" y="939"/>
                  </a:cubicBezTo>
                  <a:cubicBezTo>
                    <a:pt x="709" y="930"/>
                    <a:pt x="709" y="930"/>
                    <a:pt x="709" y="930"/>
                  </a:cubicBezTo>
                  <a:cubicBezTo>
                    <a:pt x="696" y="917"/>
                    <a:pt x="696" y="917"/>
                    <a:pt x="696" y="917"/>
                  </a:cubicBezTo>
                  <a:cubicBezTo>
                    <a:pt x="677" y="911"/>
                    <a:pt x="677" y="911"/>
                    <a:pt x="677" y="911"/>
                  </a:cubicBezTo>
                  <a:cubicBezTo>
                    <a:pt x="673" y="905"/>
                    <a:pt x="673" y="905"/>
                    <a:pt x="673" y="905"/>
                  </a:cubicBezTo>
                  <a:cubicBezTo>
                    <a:pt x="651" y="904"/>
                    <a:pt x="651" y="904"/>
                    <a:pt x="651" y="904"/>
                  </a:cubicBezTo>
                  <a:cubicBezTo>
                    <a:pt x="630" y="904"/>
                    <a:pt x="630" y="904"/>
                    <a:pt x="630" y="904"/>
                  </a:cubicBezTo>
                  <a:cubicBezTo>
                    <a:pt x="612" y="900"/>
                    <a:pt x="612" y="900"/>
                    <a:pt x="612" y="900"/>
                  </a:cubicBezTo>
                  <a:cubicBezTo>
                    <a:pt x="577" y="887"/>
                    <a:pt x="577" y="887"/>
                    <a:pt x="577" y="887"/>
                  </a:cubicBezTo>
                  <a:cubicBezTo>
                    <a:pt x="556" y="886"/>
                    <a:pt x="556" y="886"/>
                    <a:pt x="556" y="886"/>
                  </a:cubicBezTo>
                  <a:cubicBezTo>
                    <a:pt x="540" y="870"/>
                    <a:pt x="540" y="870"/>
                    <a:pt x="540" y="870"/>
                  </a:cubicBezTo>
                  <a:cubicBezTo>
                    <a:pt x="521" y="866"/>
                    <a:pt x="521" y="866"/>
                    <a:pt x="521" y="866"/>
                  </a:cubicBezTo>
                  <a:cubicBezTo>
                    <a:pt x="503" y="866"/>
                    <a:pt x="503" y="866"/>
                    <a:pt x="503" y="866"/>
                  </a:cubicBezTo>
                  <a:cubicBezTo>
                    <a:pt x="474" y="876"/>
                    <a:pt x="474" y="876"/>
                    <a:pt x="474" y="876"/>
                  </a:cubicBezTo>
                  <a:cubicBezTo>
                    <a:pt x="462" y="872"/>
                    <a:pt x="462" y="872"/>
                    <a:pt x="462" y="872"/>
                  </a:cubicBezTo>
                  <a:cubicBezTo>
                    <a:pt x="443" y="867"/>
                    <a:pt x="443" y="867"/>
                    <a:pt x="443" y="867"/>
                  </a:cubicBezTo>
                  <a:cubicBezTo>
                    <a:pt x="435" y="854"/>
                    <a:pt x="435" y="854"/>
                    <a:pt x="435" y="854"/>
                  </a:cubicBezTo>
                  <a:cubicBezTo>
                    <a:pt x="443" y="843"/>
                    <a:pt x="443" y="843"/>
                    <a:pt x="443" y="843"/>
                  </a:cubicBezTo>
                  <a:cubicBezTo>
                    <a:pt x="427" y="838"/>
                    <a:pt x="427" y="838"/>
                    <a:pt x="427" y="838"/>
                  </a:cubicBezTo>
                  <a:cubicBezTo>
                    <a:pt x="392" y="839"/>
                    <a:pt x="392" y="839"/>
                    <a:pt x="392" y="839"/>
                  </a:cubicBezTo>
                  <a:cubicBezTo>
                    <a:pt x="356" y="845"/>
                    <a:pt x="356" y="845"/>
                    <a:pt x="356" y="845"/>
                  </a:cubicBezTo>
                  <a:cubicBezTo>
                    <a:pt x="319" y="856"/>
                    <a:pt x="319" y="856"/>
                    <a:pt x="319" y="856"/>
                  </a:cubicBezTo>
                  <a:cubicBezTo>
                    <a:pt x="283" y="867"/>
                    <a:pt x="283" y="867"/>
                    <a:pt x="283" y="867"/>
                  </a:cubicBezTo>
                  <a:cubicBezTo>
                    <a:pt x="263" y="876"/>
                    <a:pt x="263" y="876"/>
                    <a:pt x="263" y="876"/>
                  </a:cubicBezTo>
                  <a:cubicBezTo>
                    <a:pt x="242" y="879"/>
                    <a:pt x="242" y="879"/>
                    <a:pt x="242" y="879"/>
                  </a:cubicBezTo>
                  <a:cubicBezTo>
                    <a:pt x="220" y="891"/>
                    <a:pt x="220" y="891"/>
                    <a:pt x="220" y="891"/>
                  </a:cubicBezTo>
                  <a:cubicBezTo>
                    <a:pt x="191" y="888"/>
                    <a:pt x="191" y="888"/>
                    <a:pt x="191" y="888"/>
                  </a:cubicBezTo>
                  <a:cubicBezTo>
                    <a:pt x="191" y="872"/>
                    <a:pt x="191" y="872"/>
                    <a:pt x="191" y="872"/>
                  </a:cubicBezTo>
                  <a:cubicBezTo>
                    <a:pt x="204" y="859"/>
                    <a:pt x="204" y="859"/>
                    <a:pt x="204" y="859"/>
                  </a:cubicBezTo>
                  <a:cubicBezTo>
                    <a:pt x="204" y="849"/>
                    <a:pt x="204" y="849"/>
                    <a:pt x="204" y="849"/>
                  </a:cubicBezTo>
                  <a:cubicBezTo>
                    <a:pt x="210" y="840"/>
                    <a:pt x="210" y="840"/>
                    <a:pt x="210" y="840"/>
                  </a:cubicBezTo>
                  <a:cubicBezTo>
                    <a:pt x="192" y="831"/>
                    <a:pt x="192" y="831"/>
                    <a:pt x="192" y="831"/>
                  </a:cubicBezTo>
                  <a:cubicBezTo>
                    <a:pt x="178" y="818"/>
                    <a:pt x="178" y="818"/>
                    <a:pt x="178" y="818"/>
                  </a:cubicBezTo>
                  <a:cubicBezTo>
                    <a:pt x="172" y="795"/>
                    <a:pt x="172" y="795"/>
                    <a:pt x="172" y="795"/>
                  </a:cubicBezTo>
                  <a:cubicBezTo>
                    <a:pt x="182" y="780"/>
                    <a:pt x="182" y="780"/>
                    <a:pt x="182" y="780"/>
                  </a:cubicBezTo>
                  <a:cubicBezTo>
                    <a:pt x="200" y="772"/>
                    <a:pt x="200" y="772"/>
                    <a:pt x="200" y="772"/>
                  </a:cubicBezTo>
                  <a:cubicBezTo>
                    <a:pt x="191" y="762"/>
                    <a:pt x="191" y="762"/>
                    <a:pt x="191" y="762"/>
                  </a:cubicBezTo>
                  <a:cubicBezTo>
                    <a:pt x="197" y="752"/>
                    <a:pt x="197" y="752"/>
                    <a:pt x="197" y="752"/>
                  </a:cubicBezTo>
                  <a:cubicBezTo>
                    <a:pt x="202" y="747"/>
                    <a:pt x="202" y="747"/>
                    <a:pt x="202" y="747"/>
                  </a:cubicBezTo>
                  <a:cubicBezTo>
                    <a:pt x="186" y="739"/>
                    <a:pt x="186" y="739"/>
                    <a:pt x="186" y="739"/>
                  </a:cubicBezTo>
                  <a:cubicBezTo>
                    <a:pt x="193" y="730"/>
                    <a:pt x="193" y="730"/>
                    <a:pt x="193" y="730"/>
                  </a:cubicBezTo>
                  <a:cubicBezTo>
                    <a:pt x="194" y="722"/>
                    <a:pt x="194" y="722"/>
                    <a:pt x="194" y="722"/>
                  </a:cubicBezTo>
                  <a:cubicBezTo>
                    <a:pt x="181" y="713"/>
                    <a:pt x="181" y="713"/>
                    <a:pt x="181" y="713"/>
                  </a:cubicBezTo>
                  <a:cubicBezTo>
                    <a:pt x="177" y="706"/>
                    <a:pt x="177" y="706"/>
                    <a:pt x="177" y="706"/>
                  </a:cubicBezTo>
                  <a:cubicBezTo>
                    <a:pt x="182" y="693"/>
                    <a:pt x="182" y="693"/>
                    <a:pt x="182" y="693"/>
                  </a:cubicBezTo>
                  <a:cubicBezTo>
                    <a:pt x="209" y="685"/>
                    <a:pt x="209" y="685"/>
                    <a:pt x="209" y="685"/>
                  </a:cubicBezTo>
                  <a:cubicBezTo>
                    <a:pt x="203" y="677"/>
                    <a:pt x="203" y="677"/>
                    <a:pt x="203" y="677"/>
                  </a:cubicBezTo>
                  <a:cubicBezTo>
                    <a:pt x="192" y="674"/>
                    <a:pt x="192" y="674"/>
                    <a:pt x="192" y="674"/>
                  </a:cubicBezTo>
                  <a:cubicBezTo>
                    <a:pt x="207" y="668"/>
                    <a:pt x="207" y="668"/>
                    <a:pt x="207" y="668"/>
                  </a:cubicBezTo>
                  <a:cubicBezTo>
                    <a:pt x="211" y="664"/>
                    <a:pt x="211" y="664"/>
                    <a:pt x="211" y="664"/>
                  </a:cubicBezTo>
                  <a:cubicBezTo>
                    <a:pt x="198" y="658"/>
                    <a:pt x="198" y="658"/>
                    <a:pt x="198" y="658"/>
                  </a:cubicBezTo>
                  <a:cubicBezTo>
                    <a:pt x="189" y="657"/>
                    <a:pt x="189" y="657"/>
                    <a:pt x="189" y="657"/>
                  </a:cubicBezTo>
                  <a:cubicBezTo>
                    <a:pt x="176" y="655"/>
                    <a:pt x="176" y="655"/>
                    <a:pt x="176" y="655"/>
                  </a:cubicBezTo>
                  <a:cubicBezTo>
                    <a:pt x="165" y="647"/>
                    <a:pt x="165" y="647"/>
                    <a:pt x="165" y="647"/>
                  </a:cubicBezTo>
                  <a:cubicBezTo>
                    <a:pt x="164" y="640"/>
                    <a:pt x="164" y="640"/>
                    <a:pt x="164" y="640"/>
                  </a:cubicBezTo>
                  <a:cubicBezTo>
                    <a:pt x="176" y="635"/>
                    <a:pt x="176" y="635"/>
                    <a:pt x="176" y="635"/>
                  </a:cubicBezTo>
                  <a:cubicBezTo>
                    <a:pt x="183" y="624"/>
                    <a:pt x="183" y="624"/>
                    <a:pt x="183" y="624"/>
                  </a:cubicBezTo>
                  <a:cubicBezTo>
                    <a:pt x="195" y="619"/>
                    <a:pt x="195" y="619"/>
                    <a:pt x="195" y="619"/>
                  </a:cubicBezTo>
                  <a:cubicBezTo>
                    <a:pt x="200" y="607"/>
                    <a:pt x="200" y="607"/>
                    <a:pt x="200" y="607"/>
                  </a:cubicBezTo>
                  <a:cubicBezTo>
                    <a:pt x="212" y="605"/>
                    <a:pt x="212" y="605"/>
                    <a:pt x="212" y="605"/>
                  </a:cubicBezTo>
                  <a:cubicBezTo>
                    <a:pt x="216" y="599"/>
                    <a:pt x="216" y="599"/>
                    <a:pt x="216" y="599"/>
                  </a:cubicBezTo>
                  <a:cubicBezTo>
                    <a:pt x="256" y="589"/>
                    <a:pt x="256" y="589"/>
                    <a:pt x="256" y="589"/>
                  </a:cubicBezTo>
                  <a:cubicBezTo>
                    <a:pt x="257" y="583"/>
                    <a:pt x="257" y="583"/>
                    <a:pt x="25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7" y="577"/>
                    <a:pt x="237" y="577"/>
                    <a:pt x="237" y="577"/>
                  </a:cubicBezTo>
                  <a:cubicBezTo>
                    <a:pt x="222" y="572"/>
                    <a:pt x="222" y="572"/>
                    <a:pt x="222" y="572"/>
                  </a:cubicBezTo>
                  <a:cubicBezTo>
                    <a:pt x="211" y="570"/>
                    <a:pt x="211" y="570"/>
                    <a:pt x="211" y="570"/>
                  </a:cubicBezTo>
                  <a:cubicBezTo>
                    <a:pt x="194" y="569"/>
                    <a:pt x="194" y="569"/>
                    <a:pt x="194" y="569"/>
                  </a:cubicBezTo>
                  <a:cubicBezTo>
                    <a:pt x="188" y="560"/>
                    <a:pt x="188" y="560"/>
                    <a:pt x="188" y="560"/>
                  </a:cubicBezTo>
                  <a:cubicBezTo>
                    <a:pt x="165" y="542"/>
                    <a:pt x="165" y="542"/>
                    <a:pt x="165" y="542"/>
                  </a:cubicBezTo>
                  <a:cubicBezTo>
                    <a:pt x="180" y="530"/>
                    <a:pt x="180" y="530"/>
                    <a:pt x="180" y="530"/>
                  </a:cubicBezTo>
                  <a:cubicBezTo>
                    <a:pt x="160" y="523"/>
                    <a:pt x="160" y="523"/>
                    <a:pt x="160" y="523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8" y="504"/>
                    <a:pt x="148" y="504"/>
                    <a:pt x="148" y="504"/>
                  </a:cubicBezTo>
                  <a:cubicBezTo>
                    <a:pt x="136" y="499"/>
                    <a:pt x="136" y="499"/>
                    <a:pt x="136" y="499"/>
                  </a:cubicBezTo>
                  <a:cubicBezTo>
                    <a:pt x="121" y="495"/>
                    <a:pt x="121" y="495"/>
                    <a:pt x="121" y="495"/>
                  </a:cubicBezTo>
                  <a:cubicBezTo>
                    <a:pt x="144" y="483"/>
                    <a:pt x="144" y="483"/>
                    <a:pt x="144" y="483"/>
                  </a:cubicBezTo>
                  <a:cubicBezTo>
                    <a:pt x="151" y="467"/>
                    <a:pt x="151" y="467"/>
                    <a:pt x="151" y="467"/>
                  </a:cubicBezTo>
                  <a:cubicBezTo>
                    <a:pt x="168" y="456"/>
                    <a:pt x="168" y="456"/>
                    <a:pt x="168" y="456"/>
                  </a:cubicBezTo>
                  <a:cubicBezTo>
                    <a:pt x="196" y="456"/>
                    <a:pt x="196" y="456"/>
                    <a:pt x="196" y="456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187" y="426"/>
                    <a:pt x="187" y="426"/>
                    <a:pt x="187" y="426"/>
                  </a:cubicBezTo>
                  <a:cubicBezTo>
                    <a:pt x="181" y="426"/>
                    <a:pt x="181" y="426"/>
                    <a:pt x="181" y="426"/>
                  </a:cubicBezTo>
                  <a:cubicBezTo>
                    <a:pt x="175" y="424"/>
                    <a:pt x="175" y="424"/>
                    <a:pt x="175" y="424"/>
                  </a:cubicBezTo>
                  <a:cubicBezTo>
                    <a:pt x="144" y="425"/>
                    <a:pt x="144" y="425"/>
                    <a:pt x="144" y="425"/>
                  </a:cubicBezTo>
                  <a:cubicBezTo>
                    <a:pt x="132" y="429"/>
                    <a:pt x="132" y="429"/>
                    <a:pt x="132" y="429"/>
                  </a:cubicBezTo>
                  <a:cubicBezTo>
                    <a:pt x="110" y="412"/>
                    <a:pt x="110" y="412"/>
                    <a:pt x="110" y="412"/>
                  </a:cubicBezTo>
                  <a:cubicBezTo>
                    <a:pt x="98" y="401"/>
                    <a:pt x="98" y="401"/>
                    <a:pt x="98" y="401"/>
                  </a:cubicBezTo>
                  <a:cubicBezTo>
                    <a:pt x="86" y="396"/>
                    <a:pt x="86" y="396"/>
                    <a:pt x="86" y="396"/>
                  </a:cubicBezTo>
                  <a:cubicBezTo>
                    <a:pt x="81" y="394"/>
                    <a:pt x="81" y="394"/>
                    <a:pt x="81" y="394"/>
                  </a:cubicBezTo>
                  <a:cubicBezTo>
                    <a:pt x="86" y="384"/>
                    <a:pt x="86" y="384"/>
                    <a:pt x="86" y="384"/>
                  </a:cubicBezTo>
                  <a:cubicBezTo>
                    <a:pt x="66" y="380"/>
                    <a:pt x="66" y="380"/>
                    <a:pt x="66" y="380"/>
                  </a:cubicBezTo>
                  <a:cubicBezTo>
                    <a:pt x="68" y="376"/>
                    <a:pt x="68" y="376"/>
                    <a:pt x="68" y="376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93" y="348"/>
                    <a:pt x="93" y="348"/>
                    <a:pt x="93" y="348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4" y="285"/>
                    <a:pt x="104" y="285"/>
                    <a:pt x="104" y="285"/>
                  </a:cubicBezTo>
                  <a:cubicBezTo>
                    <a:pt x="106" y="277"/>
                    <a:pt x="106" y="277"/>
                    <a:pt x="106" y="277"/>
                  </a:cubicBezTo>
                  <a:cubicBezTo>
                    <a:pt x="85" y="268"/>
                    <a:pt x="85" y="268"/>
                    <a:pt x="85" y="268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62" y="264"/>
                    <a:pt x="62" y="264"/>
                    <a:pt x="62" y="264"/>
                  </a:cubicBezTo>
                  <a:cubicBezTo>
                    <a:pt x="56" y="250"/>
                    <a:pt x="56" y="250"/>
                    <a:pt x="56" y="250"/>
                  </a:cubicBezTo>
                  <a:cubicBezTo>
                    <a:pt x="46" y="252"/>
                    <a:pt x="46" y="252"/>
                    <a:pt x="46" y="252"/>
                  </a:cubicBezTo>
                  <a:cubicBezTo>
                    <a:pt x="44" y="248"/>
                    <a:pt x="44" y="248"/>
                    <a:pt x="44" y="248"/>
                  </a:cubicBezTo>
                  <a:cubicBezTo>
                    <a:pt x="20" y="252"/>
                    <a:pt x="20" y="252"/>
                    <a:pt x="20" y="252"/>
                  </a:cubicBezTo>
                  <a:cubicBezTo>
                    <a:pt x="14" y="250"/>
                    <a:pt x="14" y="250"/>
                    <a:pt x="14" y="25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34" y="226"/>
                    <a:pt x="34" y="226"/>
                    <a:pt x="34" y="226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217" y="114"/>
                    <a:pt x="217" y="114"/>
                    <a:pt x="217" y="114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42" y="83"/>
                    <a:pt x="242" y="83"/>
                    <a:pt x="242" y="83"/>
                  </a:cubicBezTo>
                  <a:cubicBezTo>
                    <a:pt x="252" y="67"/>
                    <a:pt x="252" y="67"/>
                    <a:pt x="252" y="67"/>
                  </a:cubicBezTo>
                  <a:cubicBezTo>
                    <a:pt x="274" y="50"/>
                    <a:pt x="274" y="50"/>
                    <a:pt x="274" y="50"/>
                  </a:cubicBezTo>
                  <a:cubicBezTo>
                    <a:pt x="267" y="35"/>
                    <a:pt x="267" y="35"/>
                    <a:pt x="267" y="35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89" y="0"/>
                    <a:pt x="289" y="0"/>
                    <a:pt x="289" y="0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3" name="Freeform 871"/>
            <p:cNvSpPr>
              <a:spLocks/>
            </p:cNvSpPr>
            <p:nvPr/>
          </p:nvSpPr>
          <p:spPr bwMode="auto">
            <a:xfrm>
              <a:off x="15201091" y="-831452"/>
              <a:ext cx="12700" cy="96838"/>
            </a:xfrm>
            <a:custGeom>
              <a:avLst/>
              <a:gdLst>
                <a:gd name="T0" fmla="*/ 7 w 8"/>
                <a:gd name="T1" fmla="*/ 0 h 61"/>
                <a:gd name="T2" fmla="*/ 8 w 8"/>
                <a:gd name="T3" fmla="*/ 56 h 61"/>
                <a:gd name="T4" fmla="*/ 2 w 8"/>
                <a:gd name="T5" fmla="*/ 61 h 61"/>
                <a:gd name="T6" fmla="*/ 0 w 8"/>
                <a:gd name="T7" fmla="*/ 6 h 61"/>
                <a:gd name="T8" fmla="*/ 7 w 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1">
                  <a:moveTo>
                    <a:pt x="7" y="0"/>
                  </a:moveTo>
                  <a:lnTo>
                    <a:pt x="8" y="56"/>
                  </a:lnTo>
                  <a:lnTo>
                    <a:pt x="2" y="61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4" name="Freeform 872"/>
            <p:cNvSpPr>
              <a:spLocks/>
            </p:cNvSpPr>
            <p:nvPr/>
          </p:nvSpPr>
          <p:spPr bwMode="auto">
            <a:xfrm>
              <a:off x="12646803" y="-763190"/>
              <a:ext cx="28575" cy="109538"/>
            </a:xfrm>
            <a:custGeom>
              <a:avLst/>
              <a:gdLst>
                <a:gd name="T0" fmla="*/ 16 w 18"/>
                <a:gd name="T1" fmla="*/ 14 h 69"/>
                <a:gd name="T2" fmla="*/ 18 w 18"/>
                <a:gd name="T3" fmla="*/ 69 h 69"/>
                <a:gd name="T4" fmla="*/ 1 w 18"/>
                <a:gd name="T5" fmla="*/ 55 h 69"/>
                <a:gd name="T6" fmla="*/ 0 w 18"/>
                <a:gd name="T7" fmla="*/ 0 h 69"/>
                <a:gd name="T8" fmla="*/ 16 w 18"/>
                <a:gd name="T9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9">
                  <a:moveTo>
                    <a:pt x="16" y="14"/>
                  </a:moveTo>
                  <a:lnTo>
                    <a:pt x="18" y="6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5" name="Freeform 873"/>
            <p:cNvSpPr>
              <a:spLocks/>
            </p:cNvSpPr>
            <p:nvPr/>
          </p:nvSpPr>
          <p:spPr bwMode="auto">
            <a:xfrm>
              <a:off x="15189978" y="-821927"/>
              <a:ext cx="14288" cy="115888"/>
            </a:xfrm>
            <a:custGeom>
              <a:avLst/>
              <a:gdLst>
                <a:gd name="T0" fmla="*/ 7 w 9"/>
                <a:gd name="T1" fmla="*/ 0 h 73"/>
                <a:gd name="T2" fmla="*/ 9 w 9"/>
                <a:gd name="T3" fmla="*/ 55 h 73"/>
                <a:gd name="T4" fmla="*/ 2 w 9"/>
                <a:gd name="T5" fmla="*/ 73 h 73"/>
                <a:gd name="T6" fmla="*/ 0 w 9"/>
                <a:gd name="T7" fmla="*/ 17 h 73"/>
                <a:gd name="T8" fmla="*/ 7 w 9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3">
                  <a:moveTo>
                    <a:pt x="7" y="0"/>
                  </a:moveTo>
                  <a:lnTo>
                    <a:pt x="9" y="55"/>
                  </a:lnTo>
                  <a:lnTo>
                    <a:pt x="2" y="73"/>
                  </a:ln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6" name="Freeform 874"/>
            <p:cNvSpPr>
              <a:spLocks/>
            </p:cNvSpPr>
            <p:nvPr/>
          </p:nvSpPr>
          <p:spPr bwMode="auto">
            <a:xfrm>
              <a:off x="12637278" y="-720327"/>
              <a:ext cx="22225" cy="109538"/>
            </a:xfrm>
            <a:custGeom>
              <a:avLst/>
              <a:gdLst>
                <a:gd name="T0" fmla="*/ 15 w 17"/>
                <a:gd name="T1" fmla="*/ 17 h 84"/>
                <a:gd name="T2" fmla="*/ 17 w 17"/>
                <a:gd name="T3" fmla="*/ 84 h 84"/>
                <a:gd name="T4" fmla="*/ 16 w 17"/>
                <a:gd name="T5" fmla="*/ 82 h 84"/>
                <a:gd name="T6" fmla="*/ 2 w 17"/>
                <a:gd name="T7" fmla="*/ 67 h 84"/>
                <a:gd name="T8" fmla="*/ 0 w 17"/>
                <a:gd name="T9" fmla="*/ 0 h 84"/>
                <a:gd name="T10" fmla="*/ 14 w 17"/>
                <a:gd name="T11" fmla="*/ 15 h 84"/>
                <a:gd name="T12" fmla="*/ 15 w 17"/>
                <a:gd name="T13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4">
                  <a:moveTo>
                    <a:pt x="15" y="17"/>
                  </a:moveTo>
                  <a:cubicBezTo>
                    <a:pt x="17" y="84"/>
                    <a:pt x="17" y="84"/>
                    <a:pt x="17" y="84"/>
                  </a:cubicBezTo>
                  <a:cubicBezTo>
                    <a:pt x="17" y="83"/>
                    <a:pt x="17" y="83"/>
                    <a:pt x="16" y="82"/>
                  </a:cubicBezTo>
                  <a:cubicBezTo>
                    <a:pt x="14" y="79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2" y="12"/>
                    <a:pt x="14" y="15"/>
                  </a:cubicBezTo>
                  <a:cubicBezTo>
                    <a:pt x="15" y="16"/>
                    <a:pt x="15" y="16"/>
                    <a:pt x="15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7" name="Freeform 875"/>
            <p:cNvSpPr>
              <a:spLocks/>
            </p:cNvSpPr>
            <p:nvPr/>
          </p:nvSpPr>
          <p:spPr bwMode="auto">
            <a:xfrm>
              <a:off x="15185216" y="-794940"/>
              <a:ext cx="7938" cy="120650"/>
            </a:xfrm>
            <a:custGeom>
              <a:avLst/>
              <a:gdLst>
                <a:gd name="T0" fmla="*/ 3 w 5"/>
                <a:gd name="T1" fmla="*/ 0 h 76"/>
                <a:gd name="T2" fmla="*/ 5 w 5"/>
                <a:gd name="T3" fmla="*/ 56 h 76"/>
                <a:gd name="T4" fmla="*/ 2 w 5"/>
                <a:gd name="T5" fmla="*/ 76 h 76"/>
                <a:gd name="T6" fmla="*/ 0 w 5"/>
                <a:gd name="T7" fmla="*/ 21 h 76"/>
                <a:gd name="T8" fmla="*/ 3 w 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6">
                  <a:moveTo>
                    <a:pt x="3" y="0"/>
                  </a:moveTo>
                  <a:lnTo>
                    <a:pt x="5" y="56"/>
                  </a:lnTo>
                  <a:lnTo>
                    <a:pt x="2" y="76"/>
                  </a:ln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8" name="Freeform 876"/>
            <p:cNvSpPr>
              <a:spLocks/>
            </p:cNvSpPr>
            <p:nvPr/>
          </p:nvSpPr>
          <p:spPr bwMode="auto">
            <a:xfrm>
              <a:off x="12656328" y="-696515"/>
              <a:ext cx="20638" cy="122238"/>
            </a:xfrm>
            <a:custGeom>
              <a:avLst/>
              <a:gdLst>
                <a:gd name="T0" fmla="*/ 15 w 17"/>
                <a:gd name="T1" fmla="*/ 26 h 93"/>
                <a:gd name="T2" fmla="*/ 17 w 17"/>
                <a:gd name="T3" fmla="*/ 93 h 93"/>
                <a:gd name="T4" fmla="*/ 17 w 17"/>
                <a:gd name="T5" fmla="*/ 90 h 93"/>
                <a:gd name="T6" fmla="*/ 4 w 17"/>
                <a:gd name="T7" fmla="*/ 73 h 93"/>
                <a:gd name="T8" fmla="*/ 2 w 17"/>
                <a:gd name="T9" fmla="*/ 67 h 93"/>
                <a:gd name="T10" fmla="*/ 0 w 17"/>
                <a:gd name="T11" fmla="*/ 0 h 93"/>
                <a:gd name="T12" fmla="*/ 2 w 17"/>
                <a:gd name="T13" fmla="*/ 6 h 93"/>
                <a:gd name="T14" fmla="*/ 15 w 17"/>
                <a:gd name="T15" fmla="*/ 23 h 93"/>
                <a:gd name="T16" fmla="*/ 15 w 17"/>
                <a:gd name="T17" fmla="*/ 2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3">
                  <a:moveTo>
                    <a:pt x="15" y="26"/>
                  </a:move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1"/>
                    <a:pt x="17" y="90"/>
                  </a:cubicBezTo>
                  <a:cubicBezTo>
                    <a:pt x="16" y="86"/>
                    <a:pt x="9" y="80"/>
                    <a:pt x="4" y="73"/>
                  </a:cubicBezTo>
                  <a:cubicBezTo>
                    <a:pt x="2" y="70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2" y="6"/>
                  </a:cubicBezTo>
                  <a:cubicBezTo>
                    <a:pt x="7" y="13"/>
                    <a:pt x="14" y="19"/>
                    <a:pt x="15" y="23"/>
                  </a:cubicBezTo>
                  <a:cubicBezTo>
                    <a:pt x="15" y="24"/>
                    <a:pt x="15" y="25"/>
                    <a:pt x="15" y="2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9" name="Freeform 877"/>
            <p:cNvSpPr>
              <a:spLocks/>
            </p:cNvSpPr>
            <p:nvPr/>
          </p:nvSpPr>
          <p:spPr bwMode="auto">
            <a:xfrm>
              <a:off x="15182041" y="-761602"/>
              <a:ext cx="6350" cy="114300"/>
            </a:xfrm>
            <a:custGeom>
              <a:avLst/>
              <a:gdLst>
                <a:gd name="T0" fmla="*/ 2 w 4"/>
                <a:gd name="T1" fmla="*/ 0 h 72"/>
                <a:gd name="T2" fmla="*/ 4 w 4"/>
                <a:gd name="T3" fmla="*/ 55 h 72"/>
                <a:gd name="T4" fmla="*/ 2 w 4"/>
                <a:gd name="T5" fmla="*/ 72 h 72"/>
                <a:gd name="T6" fmla="*/ 0 w 4"/>
                <a:gd name="T7" fmla="*/ 16 h 72"/>
                <a:gd name="T8" fmla="*/ 2 w 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2">
                  <a:moveTo>
                    <a:pt x="2" y="0"/>
                  </a:moveTo>
                  <a:lnTo>
                    <a:pt x="4" y="55"/>
                  </a:lnTo>
                  <a:lnTo>
                    <a:pt x="2" y="72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0" name="Freeform 878"/>
            <p:cNvSpPr>
              <a:spLocks/>
            </p:cNvSpPr>
            <p:nvPr/>
          </p:nvSpPr>
          <p:spPr bwMode="auto">
            <a:xfrm>
              <a:off x="15167753" y="-736202"/>
              <a:ext cx="17463" cy="103188"/>
            </a:xfrm>
            <a:custGeom>
              <a:avLst/>
              <a:gdLst>
                <a:gd name="T0" fmla="*/ 9 w 11"/>
                <a:gd name="T1" fmla="*/ 0 h 65"/>
                <a:gd name="T2" fmla="*/ 11 w 11"/>
                <a:gd name="T3" fmla="*/ 56 h 65"/>
                <a:gd name="T4" fmla="*/ 2 w 11"/>
                <a:gd name="T5" fmla="*/ 65 h 65"/>
                <a:gd name="T6" fmla="*/ 0 w 11"/>
                <a:gd name="T7" fmla="*/ 10 h 65"/>
                <a:gd name="T8" fmla="*/ 9 w 1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5">
                  <a:moveTo>
                    <a:pt x="9" y="0"/>
                  </a:moveTo>
                  <a:lnTo>
                    <a:pt x="11" y="56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1" name="Freeform 879"/>
            <p:cNvSpPr>
              <a:spLocks/>
            </p:cNvSpPr>
            <p:nvPr/>
          </p:nvSpPr>
          <p:spPr bwMode="auto">
            <a:xfrm>
              <a:off x="15134416" y="-720327"/>
              <a:ext cx="36513" cy="95250"/>
            </a:xfrm>
            <a:custGeom>
              <a:avLst/>
              <a:gdLst>
                <a:gd name="T0" fmla="*/ 21 w 23"/>
                <a:gd name="T1" fmla="*/ 0 h 60"/>
                <a:gd name="T2" fmla="*/ 23 w 23"/>
                <a:gd name="T3" fmla="*/ 55 h 60"/>
                <a:gd name="T4" fmla="*/ 1 w 23"/>
                <a:gd name="T5" fmla="*/ 60 h 60"/>
                <a:gd name="T6" fmla="*/ 0 w 23"/>
                <a:gd name="T7" fmla="*/ 5 h 60"/>
                <a:gd name="T8" fmla="*/ 21 w 2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0">
                  <a:moveTo>
                    <a:pt x="21" y="0"/>
                  </a:moveTo>
                  <a:lnTo>
                    <a:pt x="23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2" name="Freeform 880"/>
            <p:cNvSpPr>
              <a:spLocks/>
            </p:cNvSpPr>
            <p:nvPr/>
          </p:nvSpPr>
          <p:spPr bwMode="auto">
            <a:xfrm>
              <a:off x="12672203" y="-639365"/>
              <a:ext cx="3175" cy="92075"/>
            </a:xfrm>
            <a:custGeom>
              <a:avLst/>
              <a:gdLst>
                <a:gd name="T0" fmla="*/ 0 w 2"/>
                <a:gd name="T1" fmla="*/ 3 h 70"/>
                <a:gd name="T2" fmla="*/ 2 w 2"/>
                <a:gd name="T3" fmla="*/ 70 h 70"/>
                <a:gd name="T4" fmla="*/ 2 w 2"/>
                <a:gd name="T5" fmla="*/ 67 h 70"/>
                <a:gd name="T6" fmla="*/ 0 w 2"/>
                <a:gd name="T7" fmla="*/ 0 h 70"/>
                <a:gd name="T8" fmla="*/ 0 w 2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0">
                  <a:moveTo>
                    <a:pt x="0" y="3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3" name="Freeform 881"/>
            <p:cNvSpPr>
              <a:spLocks/>
            </p:cNvSpPr>
            <p:nvPr/>
          </p:nvSpPr>
          <p:spPr bwMode="auto">
            <a:xfrm>
              <a:off x="15115366" y="-712390"/>
              <a:ext cx="20638" cy="109538"/>
            </a:xfrm>
            <a:custGeom>
              <a:avLst/>
              <a:gdLst>
                <a:gd name="T0" fmla="*/ 12 w 13"/>
                <a:gd name="T1" fmla="*/ 0 h 69"/>
                <a:gd name="T2" fmla="*/ 13 w 13"/>
                <a:gd name="T3" fmla="*/ 55 h 69"/>
                <a:gd name="T4" fmla="*/ 2 w 13"/>
                <a:gd name="T5" fmla="*/ 69 h 69"/>
                <a:gd name="T6" fmla="*/ 0 w 13"/>
                <a:gd name="T7" fmla="*/ 13 h 69"/>
                <a:gd name="T8" fmla="*/ 12 w 1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9">
                  <a:moveTo>
                    <a:pt x="12" y="0"/>
                  </a:moveTo>
                  <a:lnTo>
                    <a:pt x="13" y="55"/>
                  </a:lnTo>
                  <a:lnTo>
                    <a:pt x="2" y="69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4" name="Freeform 882"/>
            <p:cNvSpPr>
              <a:spLocks/>
            </p:cNvSpPr>
            <p:nvPr/>
          </p:nvSpPr>
          <p:spPr bwMode="auto">
            <a:xfrm>
              <a:off x="15104253" y="-691752"/>
              <a:ext cx="14288" cy="103188"/>
            </a:xfrm>
            <a:custGeom>
              <a:avLst/>
              <a:gdLst>
                <a:gd name="T0" fmla="*/ 7 w 9"/>
                <a:gd name="T1" fmla="*/ 0 h 65"/>
                <a:gd name="T2" fmla="*/ 9 w 9"/>
                <a:gd name="T3" fmla="*/ 56 h 65"/>
                <a:gd name="T4" fmla="*/ 1 w 9"/>
                <a:gd name="T5" fmla="*/ 65 h 65"/>
                <a:gd name="T6" fmla="*/ 0 w 9"/>
                <a:gd name="T7" fmla="*/ 10 h 65"/>
                <a:gd name="T8" fmla="*/ 7 w 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lnTo>
                    <a:pt x="9" y="56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5" name="Freeform 883"/>
            <p:cNvSpPr>
              <a:spLocks/>
            </p:cNvSpPr>
            <p:nvPr/>
          </p:nvSpPr>
          <p:spPr bwMode="auto">
            <a:xfrm>
              <a:off x="15083616" y="-675877"/>
              <a:ext cx="22225" cy="95250"/>
            </a:xfrm>
            <a:custGeom>
              <a:avLst/>
              <a:gdLst>
                <a:gd name="T0" fmla="*/ 13 w 14"/>
                <a:gd name="T1" fmla="*/ 0 h 60"/>
                <a:gd name="T2" fmla="*/ 14 w 14"/>
                <a:gd name="T3" fmla="*/ 55 h 60"/>
                <a:gd name="T4" fmla="*/ 2 w 14"/>
                <a:gd name="T5" fmla="*/ 60 h 60"/>
                <a:gd name="T6" fmla="*/ 0 w 14"/>
                <a:gd name="T7" fmla="*/ 4 h 60"/>
                <a:gd name="T8" fmla="*/ 13 w 1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0">
                  <a:moveTo>
                    <a:pt x="13" y="0"/>
                  </a:moveTo>
                  <a:lnTo>
                    <a:pt x="14" y="55"/>
                  </a:lnTo>
                  <a:lnTo>
                    <a:pt x="2" y="60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6" name="Freeform 884"/>
            <p:cNvSpPr>
              <a:spLocks/>
            </p:cNvSpPr>
            <p:nvPr/>
          </p:nvSpPr>
          <p:spPr bwMode="auto">
            <a:xfrm>
              <a:off x="15072503" y="-669527"/>
              <a:ext cx="14288" cy="93663"/>
            </a:xfrm>
            <a:custGeom>
              <a:avLst/>
              <a:gdLst>
                <a:gd name="T0" fmla="*/ 7 w 9"/>
                <a:gd name="T1" fmla="*/ 0 h 59"/>
                <a:gd name="T2" fmla="*/ 9 w 9"/>
                <a:gd name="T3" fmla="*/ 56 h 59"/>
                <a:gd name="T4" fmla="*/ 2 w 9"/>
                <a:gd name="T5" fmla="*/ 59 h 59"/>
                <a:gd name="T6" fmla="*/ 0 w 9"/>
                <a:gd name="T7" fmla="*/ 4 h 59"/>
                <a:gd name="T8" fmla="*/ 7 w 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9">
                  <a:moveTo>
                    <a:pt x="7" y="0"/>
                  </a:moveTo>
                  <a:lnTo>
                    <a:pt x="9" y="56"/>
                  </a:lnTo>
                  <a:lnTo>
                    <a:pt x="2" y="59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7" name="Freeform 885"/>
            <p:cNvSpPr>
              <a:spLocks/>
            </p:cNvSpPr>
            <p:nvPr/>
          </p:nvSpPr>
          <p:spPr bwMode="auto">
            <a:xfrm>
              <a:off x="15056628" y="-663177"/>
              <a:ext cx="19050" cy="106363"/>
            </a:xfrm>
            <a:custGeom>
              <a:avLst/>
              <a:gdLst>
                <a:gd name="T0" fmla="*/ 10 w 12"/>
                <a:gd name="T1" fmla="*/ 0 h 67"/>
                <a:gd name="T2" fmla="*/ 12 w 12"/>
                <a:gd name="T3" fmla="*/ 55 h 67"/>
                <a:gd name="T4" fmla="*/ 2 w 12"/>
                <a:gd name="T5" fmla="*/ 67 h 67"/>
                <a:gd name="T6" fmla="*/ 0 w 12"/>
                <a:gd name="T7" fmla="*/ 12 h 67"/>
                <a:gd name="T8" fmla="*/ 10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10" y="0"/>
                  </a:moveTo>
                  <a:lnTo>
                    <a:pt x="12" y="55"/>
                  </a:lnTo>
                  <a:lnTo>
                    <a:pt x="2" y="67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8" name="Freeform 886"/>
            <p:cNvSpPr>
              <a:spLocks/>
            </p:cNvSpPr>
            <p:nvPr/>
          </p:nvSpPr>
          <p:spPr bwMode="auto">
            <a:xfrm>
              <a:off x="15035991" y="-644127"/>
              <a:ext cx="23813" cy="103188"/>
            </a:xfrm>
            <a:custGeom>
              <a:avLst/>
              <a:gdLst>
                <a:gd name="T0" fmla="*/ 13 w 15"/>
                <a:gd name="T1" fmla="*/ 0 h 65"/>
                <a:gd name="T2" fmla="*/ 15 w 15"/>
                <a:gd name="T3" fmla="*/ 55 h 65"/>
                <a:gd name="T4" fmla="*/ 1 w 15"/>
                <a:gd name="T5" fmla="*/ 65 h 65"/>
                <a:gd name="T6" fmla="*/ 0 w 15"/>
                <a:gd name="T7" fmla="*/ 10 h 65"/>
                <a:gd name="T8" fmla="*/ 13 w 1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5">
                  <a:moveTo>
                    <a:pt x="13" y="0"/>
                  </a:moveTo>
                  <a:lnTo>
                    <a:pt x="15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9" name="Freeform 887"/>
            <p:cNvSpPr>
              <a:spLocks/>
            </p:cNvSpPr>
            <p:nvPr/>
          </p:nvSpPr>
          <p:spPr bwMode="auto">
            <a:xfrm>
              <a:off x="15018528" y="-628252"/>
              <a:ext cx="19050" cy="90488"/>
            </a:xfrm>
            <a:custGeom>
              <a:avLst/>
              <a:gdLst>
                <a:gd name="T0" fmla="*/ 11 w 12"/>
                <a:gd name="T1" fmla="*/ 0 h 57"/>
                <a:gd name="T2" fmla="*/ 12 w 12"/>
                <a:gd name="T3" fmla="*/ 55 h 57"/>
                <a:gd name="T4" fmla="*/ 2 w 12"/>
                <a:gd name="T5" fmla="*/ 57 h 57"/>
                <a:gd name="T6" fmla="*/ 0 w 12"/>
                <a:gd name="T7" fmla="*/ 2 h 57"/>
                <a:gd name="T8" fmla="*/ 11 w 1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11" y="0"/>
                  </a:moveTo>
                  <a:lnTo>
                    <a:pt x="12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0" name="Freeform 888"/>
            <p:cNvSpPr>
              <a:spLocks/>
            </p:cNvSpPr>
            <p:nvPr/>
          </p:nvSpPr>
          <p:spPr bwMode="auto">
            <a:xfrm>
              <a:off x="15012178" y="-625077"/>
              <a:ext cx="9525" cy="88900"/>
            </a:xfrm>
            <a:custGeom>
              <a:avLst/>
              <a:gdLst>
                <a:gd name="T0" fmla="*/ 4 w 6"/>
                <a:gd name="T1" fmla="*/ 0 h 56"/>
                <a:gd name="T2" fmla="*/ 6 w 6"/>
                <a:gd name="T3" fmla="*/ 55 h 56"/>
                <a:gd name="T4" fmla="*/ 1 w 6"/>
                <a:gd name="T5" fmla="*/ 56 h 56"/>
                <a:gd name="T6" fmla="*/ 0 w 6"/>
                <a:gd name="T7" fmla="*/ 1 h 56"/>
                <a:gd name="T8" fmla="*/ 4 w 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6">
                  <a:moveTo>
                    <a:pt x="4" y="0"/>
                  </a:moveTo>
                  <a:lnTo>
                    <a:pt x="6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1" name="Freeform 889"/>
            <p:cNvSpPr>
              <a:spLocks/>
            </p:cNvSpPr>
            <p:nvPr/>
          </p:nvSpPr>
          <p:spPr bwMode="auto">
            <a:xfrm>
              <a:off x="15005828" y="-623490"/>
              <a:ext cx="7938" cy="101600"/>
            </a:xfrm>
            <a:custGeom>
              <a:avLst/>
              <a:gdLst>
                <a:gd name="T0" fmla="*/ 4 w 5"/>
                <a:gd name="T1" fmla="*/ 0 h 64"/>
                <a:gd name="T2" fmla="*/ 5 w 5"/>
                <a:gd name="T3" fmla="*/ 55 h 64"/>
                <a:gd name="T4" fmla="*/ 2 w 5"/>
                <a:gd name="T5" fmla="*/ 64 h 64"/>
                <a:gd name="T6" fmla="*/ 0 w 5"/>
                <a:gd name="T7" fmla="*/ 9 h 64"/>
                <a:gd name="T8" fmla="*/ 4 w 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4">
                  <a:moveTo>
                    <a:pt x="4" y="0"/>
                  </a:moveTo>
                  <a:lnTo>
                    <a:pt x="5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2" name="Freeform 890"/>
            <p:cNvSpPr>
              <a:spLocks/>
            </p:cNvSpPr>
            <p:nvPr/>
          </p:nvSpPr>
          <p:spPr bwMode="auto">
            <a:xfrm>
              <a:off x="12953191" y="-542527"/>
              <a:ext cx="7938" cy="93663"/>
            </a:xfrm>
            <a:custGeom>
              <a:avLst/>
              <a:gdLst>
                <a:gd name="T0" fmla="*/ 5 w 7"/>
                <a:gd name="T1" fmla="*/ 4 h 71"/>
                <a:gd name="T2" fmla="*/ 7 w 7"/>
                <a:gd name="T3" fmla="*/ 71 h 71"/>
                <a:gd name="T4" fmla="*/ 2 w 7"/>
                <a:gd name="T5" fmla="*/ 67 h 71"/>
                <a:gd name="T6" fmla="*/ 0 w 7"/>
                <a:gd name="T7" fmla="*/ 0 h 71"/>
                <a:gd name="T8" fmla="*/ 5 w 7"/>
                <a:gd name="T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1">
                  <a:moveTo>
                    <a:pt x="5" y="4"/>
                  </a:moveTo>
                  <a:cubicBezTo>
                    <a:pt x="7" y="71"/>
                    <a:pt x="7" y="71"/>
                    <a:pt x="7" y="71"/>
                  </a:cubicBezTo>
                  <a:cubicBezTo>
                    <a:pt x="7" y="70"/>
                    <a:pt x="5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5" y="3"/>
                    <a:pt x="5" y="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3" name="Freeform 891"/>
            <p:cNvSpPr>
              <a:spLocks/>
            </p:cNvSpPr>
            <p:nvPr/>
          </p:nvSpPr>
          <p:spPr bwMode="auto">
            <a:xfrm>
              <a:off x="12945253" y="-544115"/>
              <a:ext cx="9525" cy="88900"/>
            </a:xfrm>
            <a:custGeom>
              <a:avLst/>
              <a:gdLst>
                <a:gd name="T0" fmla="*/ 6 w 8"/>
                <a:gd name="T1" fmla="*/ 2 h 69"/>
                <a:gd name="T2" fmla="*/ 8 w 8"/>
                <a:gd name="T3" fmla="*/ 69 h 69"/>
                <a:gd name="T4" fmla="*/ 2 w 8"/>
                <a:gd name="T5" fmla="*/ 68 h 69"/>
                <a:gd name="T6" fmla="*/ 0 w 8"/>
                <a:gd name="T7" fmla="*/ 0 h 69"/>
                <a:gd name="T8" fmla="*/ 6 w 8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9">
                  <a:moveTo>
                    <a:pt x="6" y="2"/>
                  </a:moveTo>
                  <a:cubicBezTo>
                    <a:pt x="8" y="69"/>
                    <a:pt x="8" y="69"/>
                    <a:pt x="8" y="69"/>
                  </a:cubicBezTo>
                  <a:cubicBezTo>
                    <a:pt x="6" y="69"/>
                    <a:pt x="4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2"/>
                    <a:pt x="6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4" name="Freeform 892"/>
            <p:cNvSpPr>
              <a:spLocks/>
            </p:cNvSpPr>
            <p:nvPr/>
          </p:nvSpPr>
          <p:spPr bwMode="auto">
            <a:xfrm>
              <a:off x="12935728" y="-545702"/>
              <a:ext cx="12700" cy="88900"/>
            </a:xfrm>
            <a:custGeom>
              <a:avLst/>
              <a:gdLst>
                <a:gd name="T0" fmla="*/ 7 w 9"/>
                <a:gd name="T1" fmla="*/ 1 h 69"/>
                <a:gd name="T2" fmla="*/ 9 w 9"/>
                <a:gd name="T3" fmla="*/ 69 h 69"/>
                <a:gd name="T4" fmla="*/ 2 w 9"/>
                <a:gd name="T5" fmla="*/ 67 h 69"/>
                <a:gd name="T6" fmla="*/ 0 w 9"/>
                <a:gd name="T7" fmla="*/ 0 h 69"/>
                <a:gd name="T8" fmla="*/ 7 w 9"/>
                <a:gd name="T9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9">
                  <a:moveTo>
                    <a:pt x="7" y="1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7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7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5" name="Freeform 893"/>
            <p:cNvSpPr>
              <a:spLocks/>
            </p:cNvSpPr>
            <p:nvPr/>
          </p:nvSpPr>
          <p:spPr bwMode="auto">
            <a:xfrm>
              <a:off x="12926203" y="-548877"/>
              <a:ext cx="12700" cy="90488"/>
            </a:xfrm>
            <a:custGeom>
              <a:avLst/>
              <a:gdLst>
                <a:gd name="T0" fmla="*/ 8 w 10"/>
                <a:gd name="T1" fmla="*/ 2 h 69"/>
                <a:gd name="T2" fmla="*/ 10 w 10"/>
                <a:gd name="T3" fmla="*/ 69 h 69"/>
                <a:gd name="T4" fmla="*/ 2 w 10"/>
                <a:gd name="T5" fmla="*/ 68 h 69"/>
                <a:gd name="T6" fmla="*/ 0 w 10"/>
                <a:gd name="T7" fmla="*/ 0 h 69"/>
                <a:gd name="T8" fmla="*/ 8 w 10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9">
                  <a:moveTo>
                    <a:pt x="8" y="2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7" y="68"/>
                    <a:pt x="5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1"/>
                    <a:pt x="8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6" name="Freeform 894"/>
            <p:cNvSpPr>
              <a:spLocks/>
            </p:cNvSpPr>
            <p:nvPr/>
          </p:nvSpPr>
          <p:spPr bwMode="auto">
            <a:xfrm>
              <a:off x="12918266" y="-548877"/>
              <a:ext cx="11113" cy="88900"/>
            </a:xfrm>
            <a:custGeom>
              <a:avLst/>
              <a:gdLst>
                <a:gd name="T0" fmla="*/ 7 w 9"/>
                <a:gd name="T1" fmla="*/ 0 h 68"/>
                <a:gd name="T2" fmla="*/ 9 w 9"/>
                <a:gd name="T3" fmla="*/ 68 h 68"/>
                <a:gd name="T4" fmla="*/ 2 w 9"/>
                <a:gd name="T5" fmla="*/ 67 h 68"/>
                <a:gd name="T6" fmla="*/ 0 w 9"/>
                <a:gd name="T7" fmla="*/ 0 h 68"/>
                <a:gd name="T8" fmla="*/ 7 w 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8">
                  <a:moveTo>
                    <a:pt x="7" y="0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7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7" name="Freeform 895"/>
            <p:cNvSpPr>
              <a:spLocks/>
            </p:cNvSpPr>
            <p:nvPr/>
          </p:nvSpPr>
          <p:spPr bwMode="auto">
            <a:xfrm>
              <a:off x="12911916" y="-550465"/>
              <a:ext cx="7938" cy="88900"/>
            </a:xfrm>
            <a:custGeom>
              <a:avLst/>
              <a:gdLst>
                <a:gd name="T0" fmla="*/ 5 w 7"/>
                <a:gd name="T1" fmla="*/ 1 h 68"/>
                <a:gd name="T2" fmla="*/ 7 w 7"/>
                <a:gd name="T3" fmla="*/ 68 h 68"/>
                <a:gd name="T4" fmla="*/ 4 w 7"/>
                <a:gd name="T5" fmla="*/ 68 h 68"/>
                <a:gd name="T6" fmla="*/ 2 w 7"/>
                <a:gd name="T7" fmla="*/ 67 h 68"/>
                <a:gd name="T8" fmla="*/ 0 w 7"/>
                <a:gd name="T9" fmla="*/ 0 h 68"/>
                <a:gd name="T10" fmla="*/ 2 w 7"/>
                <a:gd name="T11" fmla="*/ 0 h 68"/>
                <a:gd name="T12" fmla="*/ 5 w 7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5" y="1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5" y="68"/>
                    <a:pt x="4" y="68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8" name="Freeform 896"/>
            <p:cNvSpPr>
              <a:spLocks/>
            </p:cNvSpPr>
            <p:nvPr/>
          </p:nvSpPr>
          <p:spPr bwMode="auto">
            <a:xfrm>
              <a:off x="12903978" y="-550465"/>
              <a:ext cx="9525" cy="87313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2 w 8"/>
                <a:gd name="T5" fmla="*/ 67 h 67"/>
                <a:gd name="T6" fmla="*/ 0 w 8"/>
                <a:gd name="T7" fmla="*/ 0 h 67"/>
                <a:gd name="T8" fmla="*/ 6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9" name="Freeform 897"/>
            <p:cNvSpPr>
              <a:spLocks/>
            </p:cNvSpPr>
            <p:nvPr/>
          </p:nvSpPr>
          <p:spPr bwMode="auto">
            <a:xfrm>
              <a:off x="12899216" y="-552052"/>
              <a:ext cx="7938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0" name="Freeform 898"/>
            <p:cNvSpPr>
              <a:spLocks/>
            </p:cNvSpPr>
            <p:nvPr/>
          </p:nvSpPr>
          <p:spPr bwMode="auto">
            <a:xfrm>
              <a:off x="12894453" y="-552052"/>
              <a:ext cx="6350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1" name="Freeform 899"/>
            <p:cNvSpPr>
              <a:spLocks/>
            </p:cNvSpPr>
            <p:nvPr/>
          </p:nvSpPr>
          <p:spPr bwMode="auto">
            <a:xfrm>
              <a:off x="12889691" y="-553640"/>
              <a:ext cx="6350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2" name="Freeform 900"/>
            <p:cNvSpPr>
              <a:spLocks/>
            </p:cNvSpPr>
            <p:nvPr/>
          </p:nvSpPr>
          <p:spPr bwMode="auto">
            <a:xfrm>
              <a:off x="12867466" y="-566340"/>
              <a:ext cx="23813" cy="100013"/>
            </a:xfrm>
            <a:custGeom>
              <a:avLst/>
              <a:gdLst>
                <a:gd name="T0" fmla="*/ 17 w 19"/>
                <a:gd name="T1" fmla="*/ 9 h 76"/>
                <a:gd name="T2" fmla="*/ 19 w 19"/>
                <a:gd name="T3" fmla="*/ 76 h 76"/>
                <a:gd name="T4" fmla="*/ 5 w 19"/>
                <a:gd name="T5" fmla="*/ 68 h 76"/>
                <a:gd name="T6" fmla="*/ 2 w 19"/>
                <a:gd name="T7" fmla="*/ 67 h 76"/>
                <a:gd name="T8" fmla="*/ 0 w 19"/>
                <a:gd name="T9" fmla="*/ 0 h 76"/>
                <a:gd name="T10" fmla="*/ 3 w 19"/>
                <a:gd name="T11" fmla="*/ 1 h 76"/>
                <a:gd name="T12" fmla="*/ 17 w 19"/>
                <a:gd name="T13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6">
                  <a:moveTo>
                    <a:pt x="17" y="9"/>
                  </a:moveTo>
                  <a:cubicBezTo>
                    <a:pt x="19" y="76"/>
                    <a:pt x="19" y="76"/>
                    <a:pt x="19" y="76"/>
                  </a:cubicBezTo>
                  <a:cubicBezTo>
                    <a:pt x="14" y="74"/>
                    <a:pt x="10" y="71"/>
                    <a:pt x="5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8" y="4"/>
                    <a:pt x="12" y="7"/>
                    <a:pt x="17" y="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3" name="Freeform 901"/>
            <p:cNvSpPr>
              <a:spLocks/>
            </p:cNvSpPr>
            <p:nvPr/>
          </p:nvSpPr>
          <p:spPr bwMode="auto">
            <a:xfrm>
              <a:off x="12865878" y="-566340"/>
              <a:ext cx="4763" cy="87313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4" name="Freeform 902"/>
            <p:cNvSpPr>
              <a:spLocks/>
            </p:cNvSpPr>
            <p:nvPr/>
          </p:nvSpPr>
          <p:spPr bwMode="auto">
            <a:xfrm>
              <a:off x="12865878" y="-5663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5" name="Freeform 903"/>
            <p:cNvSpPr>
              <a:spLocks/>
            </p:cNvSpPr>
            <p:nvPr/>
          </p:nvSpPr>
          <p:spPr bwMode="auto">
            <a:xfrm>
              <a:off x="12865878" y="-56634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6" name="Freeform 904"/>
            <p:cNvSpPr>
              <a:spLocks/>
            </p:cNvSpPr>
            <p:nvPr/>
          </p:nvSpPr>
          <p:spPr bwMode="auto">
            <a:xfrm>
              <a:off x="12865878" y="-56634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7" name="Freeform 905"/>
            <p:cNvSpPr>
              <a:spLocks/>
            </p:cNvSpPr>
            <p:nvPr/>
          </p:nvSpPr>
          <p:spPr bwMode="auto">
            <a:xfrm>
              <a:off x="12864291" y="-5663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8" name="Freeform 906"/>
            <p:cNvSpPr>
              <a:spLocks/>
            </p:cNvSpPr>
            <p:nvPr/>
          </p:nvSpPr>
          <p:spPr bwMode="auto">
            <a:xfrm>
              <a:off x="12864291" y="-56634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2 w 2"/>
                <a:gd name="T7" fmla="*/ 67 h 67"/>
                <a:gd name="T8" fmla="*/ 0 w 2"/>
                <a:gd name="T9" fmla="*/ 0 h 67"/>
                <a:gd name="T10" fmla="*/ 0 w 2"/>
                <a:gd name="T11" fmla="*/ 0 h 67"/>
                <a:gd name="T12" fmla="*/ 0 w 2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9" name="Freeform 907"/>
            <p:cNvSpPr>
              <a:spLocks/>
            </p:cNvSpPr>
            <p:nvPr/>
          </p:nvSpPr>
          <p:spPr bwMode="auto">
            <a:xfrm>
              <a:off x="12864291" y="-56634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0" name="Freeform 908"/>
            <p:cNvSpPr>
              <a:spLocks/>
            </p:cNvSpPr>
            <p:nvPr/>
          </p:nvSpPr>
          <p:spPr bwMode="auto">
            <a:xfrm>
              <a:off x="12864291" y="-56634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1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1" name="Freeform 909"/>
            <p:cNvSpPr>
              <a:spLocks/>
            </p:cNvSpPr>
            <p:nvPr/>
          </p:nvSpPr>
          <p:spPr bwMode="auto">
            <a:xfrm>
              <a:off x="12862703" y="-566340"/>
              <a:ext cx="3175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2" name="Freeform 910"/>
            <p:cNvSpPr>
              <a:spLocks/>
            </p:cNvSpPr>
            <p:nvPr/>
          </p:nvSpPr>
          <p:spPr bwMode="auto">
            <a:xfrm>
              <a:off x="12862703" y="-566340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3" name="Freeform 911"/>
            <p:cNvSpPr>
              <a:spLocks/>
            </p:cNvSpPr>
            <p:nvPr/>
          </p:nvSpPr>
          <p:spPr bwMode="auto">
            <a:xfrm>
              <a:off x="12859528" y="-566340"/>
              <a:ext cx="6350" cy="88900"/>
            </a:xfrm>
            <a:custGeom>
              <a:avLst/>
              <a:gdLst>
                <a:gd name="T0" fmla="*/ 3 w 5"/>
                <a:gd name="T1" fmla="*/ 0 h 69"/>
                <a:gd name="T2" fmla="*/ 5 w 5"/>
                <a:gd name="T3" fmla="*/ 67 h 69"/>
                <a:gd name="T4" fmla="*/ 2 w 5"/>
                <a:gd name="T5" fmla="*/ 69 h 69"/>
                <a:gd name="T6" fmla="*/ 0 w 5"/>
                <a:gd name="T7" fmla="*/ 2 h 69"/>
                <a:gd name="T8" fmla="*/ 3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3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4" name="Freeform 912"/>
            <p:cNvSpPr>
              <a:spLocks/>
            </p:cNvSpPr>
            <p:nvPr/>
          </p:nvSpPr>
          <p:spPr bwMode="auto">
            <a:xfrm>
              <a:off x="12853178" y="-564752"/>
              <a:ext cx="7938" cy="92075"/>
            </a:xfrm>
            <a:custGeom>
              <a:avLst/>
              <a:gdLst>
                <a:gd name="T0" fmla="*/ 4 w 6"/>
                <a:gd name="T1" fmla="*/ 0 h 70"/>
                <a:gd name="T2" fmla="*/ 6 w 6"/>
                <a:gd name="T3" fmla="*/ 67 h 70"/>
                <a:gd name="T4" fmla="*/ 2 w 6"/>
                <a:gd name="T5" fmla="*/ 70 h 70"/>
                <a:gd name="T6" fmla="*/ 0 w 6"/>
                <a:gd name="T7" fmla="*/ 3 h 70"/>
                <a:gd name="T8" fmla="*/ 4 w 6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0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9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5" name="Freeform 913"/>
            <p:cNvSpPr>
              <a:spLocks/>
            </p:cNvSpPr>
            <p:nvPr/>
          </p:nvSpPr>
          <p:spPr bwMode="auto">
            <a:xfrm>
              <a:off x="12842066" y="-559990"/>
              <a:ext cx="14288" cy="92075"/>
            </a:xfrm>
            <a:custGeom>
              <a:avLst/>
              <a:gdLst>
                <a:gd name="T0" fmla="*/ 9 w 11"/>
                <a:gd name="T1" fmla="*/ 0 h 71"/>
                <a:gd name="T2" fmla="*/ 11 w 11"/>
                <a:gd name="T3" fmla="*/ 67 h 71"/>
                <a:gd name="T4" fmla="*/ 2 w 11"/>
                <a:gd name="T5" fmla="*/ 71 h 71"/>
                <a:gd name="T6" fmla="*/ 0 w 11"/>
                <a:gd name="T7" fmla="*/ 4 h 71"/>
                <a:gd name="T8" fmla="*/ 9 w 11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1">
                  <a:moveTo>
                    <a:pt x="9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9" y="68"/>
                    <a:pt x="6" y="70"/>
                    <a:pt x="2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7" y="1"/>
                    <a:pt x="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6" name="Freeform 914"/>
            <p:cNvSpPr>
              <a:spLocks/>
            </p:cNvSpPr>
            <p:nvPr/>
          </p:nvSpPr>
          <p:spPr bwMode="auto">
            <a:xfrm>
              <a:off x="12837303" y="-555227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7" name="Freeform 915"/>
            <p:cNvSpPr>
              <a:spLocks/>
            </p:cNvSpPr>
            <p:nvPr/>
          </p:nvSpPr>
          <p:spPr bwMode="auto">
            <a:xfrm>
              <a:off x="12830953" y="-553640"/>
              <a:ext cx="9525" cy="87313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5 w 8"/>
                <a:gd name="T5" fmla="*/ 67 h 67"/>
                <a:gd name="T6" fmla="*/ 1 w 8"/>
                <a:gd name="T7" fmla="*/ 67 h 67"/>
                <a:gd name="T8" fmla="*/ 0 w 8"/>
                <a:gd name="T9" fmla="*/ 0 h 67"/>
                <a:gd name="T10" fmla="*/ 4 w 8"/>
                <a:gd name="T11" fmla="*/ 0 h 67"/>
                <a:gd name="T12" fmla="*/ 6 w 8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6" y="67"/>
                    <a:pt x="5" y="67"/>
                  </a:cubicBezTo>
                  <a:cubicBezTo>
                    <a:pt x="4" y="67"/>
                    <a:pt x="3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8" name="Freeform 916"/>
            <p:cNvSpPr>
              <a:spLocks/>
            </p:cNvSpPr>
            <p:nvPr/>
          </p:nvSpPr>
          <p:spPr bwMode="auto">
            <a:xfrm>
              <a:off x="12818253" y="-553640"/>
              <a:ext cx="12700" cy="88900"/>
            </a:xfrm>
            <a:custGeom>
              <a:avLst/>
              <a:gdLst>
                <a:gd name="T0" fmla="*/ 10 w 11"/>
                <a:gd name="T1" fmla="*/ 0 h 68"/>
                <a:gd name="T2" fmla="*/ 11 w 11"/>
                <a:gd name="T3" fmla="*/ 67 h 68"/>
                <a:gd name="T4" fmla="*/ 2 w 11"/>
                <a:gd name="T5" fmla="*/ 68 h 68"/>
                <a:gd name="T6" fmla="*/ 0 w 11"/>
                <a:gd name="T7" fmla="*/ 1 h 68"/>
                <a:gd name="T8" fmla="*/ 10 w 1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8">
                  <a:moveTo>
                    <a:pt x="10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8" y="68"/>
                    <a:pt x="5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1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9" name="Freeform 917"/>
            <p:cNvSpPr>
              <a:spLocks/>
            </p:cNvSpPr>
            <p:nvPr/>
          </p:nvSpPr>
          <p:spPr bwMode="auto">
            <a:xfrm>
              <a:off x="12811903" y="-552052"/>
              <a:ext cx="7938" cy="87313"/>
            </a:xfrm>
            <a:custGeom>
              <a:avLst/>
              <a:gdLst>
                <a:gd name="T0" fmla="*/ 5 w 7"/>
                <a:gd name="T1" fmla="*/ 0 h 67"/>
                <a:gd name="T2" fmla="*/ 7 w 7"/>
                <a:gd name="T3" fmla="*/ 67 h 67"/>
                <a:gd name="T4" fmla="*/ 2 w 7"/>
                <a:gd name="T5" fmla="*/ 67 h 67"/>
                <a:gd name="T6" fmla="*/ 0 w 7"/>
                <a:gd name="T7" fmla="*/ 0 h 67"/>
                <a:gd name="T8" fmla="*/ 5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0" name="Freeform 918"/>
            <p:cNvSpPr>
              <a:spLocks/>
            </p:cNvSpPr>
            <p:nvPr/>
          </p:nvSpPr>
          <p:spPr bwMode="auto">
            <a:xfrm>
              <a:off x="12807141" y="-552052"/>
              <a:ext cx="6350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5 w 6"/>
                <a:gd name="T5" fmla="*/ 68 h 68"/>
                <a:gd name="T6" fmla="*/ 2 w 6"/>
                <a:gd name="T7" fmla="*/ 67 h 68"/>
                <a:gd name="T8" fmla="*/ 0 w 6"/>
                <a:gd name="T9" fmla="*/ 0 h 68"/>
                <a:gd name="T10" fmla="*/ 3 w 6"/>
                <a:gd name="T11" fmla="*/ 0 h 68"/>
                <a:gd name="T12" fmla="*/ 4 w 6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4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1" name="Freeform 919"/>
            <p:cNvSpPr>
              <a:spLocks/>
            </p:cNvSpPr>
            <p:nvPr/>
          </p:nvSpPr>
          <p:spPr bwMode="auto">
            <a:xfrm>
              <a:off x="12802378" y="-552052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2" name="Freeform 920"/>
            <p:cNvSpPr>
              <a:spLocks/>
            </p:cNvSpPr>
            <p:nvPr/>
          </p:nvSpPr>
          <p:spPr bwMode="auto">
            <a:xfrm>
              <a:off x="12799203" y="-552052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3" name="Freeform 921"/>
            <p:cNvSpPr>
              <a:spLocks/>
            </p:cNvSpPr>
            <p:nvPr/>
          </p:nvSpPr>
          <p:spPr bwMode="auto">
            <a:xfrm>
              <a:off x="12794441" y="-553640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4" name="Freeform 922"/>
            <p:cNvSpPr>
              <a:spLocks/>
            </p:cNvSpPr>
            <p:nvPr/>
          </p:nvSpPr>
          <p:spPr bwMode="auto">
            <a:xfrm>
              <a:off x="12789678" y="-553640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5" name="Freeform 923"/>
            <p:cNvSpPr>
              <a:spLocks/>
            </p:cNvSpPr>
            <p:nvPr/>
          </p:nvSpPr>
          <p:spPr bwMode="auto">
            <a:xfrm>
              <a:off x="12783328" y="-556815"/>
              <a:ext cx="9525" cy="90488"/>
            </a:xfrm>
            <a:custGeom>
              <a:avLst/>
              <a:gdLst>
                <a:gd name="T0" fmla="*/ 5 w 7"/>
                <a:gd name="T1" fmla="*/ 2 h 69"/>
                <a:gd name="T2" fmla="*/ 7 w 7"/>
                <a:gd name="T3" fmla="*/ 69 h 69"/>
                <a:gd name="T4" fmla="*/ 3 w 7"/>
                <a:gd name="T5" fmla="*/ 67 h 69"/>
                <a:gd name="T6" fmla="*/ 2 w 7"/>
                <a:gd name="T7" fmla="*/ 67 h 69"/>
                <a:gd name="T8" fmla="*/ 0 w 7"/>
                <a:gd name="T9" fmla="*/ 0 h 69"/>
                <a:gd name="T10" fmla="*/ 1 w 7"/>
                <a:gd name="T11" fmla="*/ 0 h 69"/>
                <a:gd name="T12" fmla="*/ 5 w 7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9">
                  <a:moveTo>
                    <a:pt x="5" y="2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6" y="68"/>
                    <a:pt x="4" y="68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4" y="1"/>
                    <a:pt x="5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6" name="Freeform 924"/>
            <p:cNvSpPr>
              <a:spLocks/>
            </p:cNvSpPr>
            <p:nvPr/>
          </p:nvSpPr>
          <p:spPr bwMode="auto">
            <a:xfrm>
              <a:off x="12783328" y="-55681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7" name="Freeform 925"/>
            <p:cNvSpPr>
              <a:spLocks/>
            </p:cNvSpPr>
            <p:nvPr/>
          </p:nvSpPr>
          <p:spPr bwMode="auto">
            <a:xfrm>
              <a:off x="12780153" y="-558402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8" name="Freeform 926"/>
            <p:cNvSpPr>
              <a:spLocks/>
            </p:cNvSpPr>
            <p:nvPr/>
          </p:nvSpPr>
          <p:spPr bwMode="auto">
            <a:xfrm>
              <a:off x="12776978" y="-558402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9" name="Freeform 927"/>
            <p:cNvSpPr>
              <a:spLocks/>
            </p:cNvSpPr>
            <p:nvPr/>
          </p:nvSpPr>
          <p:spPr bwMode="auto">
            <a:xfrm>
              <a:off x="12769041" y="-558402"/>
              <a:ext cx="9525" cy="87313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2 w 8"/>
                <a:gd name="T5" fmla="*/ 67 h 67"/>
                <a:gd name="T6" fmla="*/ 0 w 8"/>
                <a:gd name="T7" fmla="*/ 0 h 67"/>
                <a:gd name="T8" fmla="*/ 6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0" name="Freeform 928"/>
            <p:cNvSpPr>
              <a:spLocks/>
            </p:cNvSpPr>
            <p:nvPr/>
          </p:nvSpPr>
          <p:spPr bwMode="auto">
            <a:xfrm>
              <a:off x="12711891" y="-559990"/>
              <a:ext cx="58738" cy="88900"/>
            </a:xfrm>
            <a:custGeom>
              <a:avLst/>
              <a:gdLst>
                <a:gd name="T0" fmla="*/ 45 w 47"/>
                <a:gd name="T1" fmla="*/ 1 h 68"/>
                <a:gd name="T2" fmla="*/ 47 w 47"/>
                <a:gd name="T3" fmla="*/ 68 h 68"/>
                <a:gd name="T4" fmla="*/ 33 w 47"/>
                <a:gd name="T5" fmla="*/ 68 h 68"/>
                <a:gd name="T6" fmla="*/ 24 w 47"/>
                <a:gd name="T7" fmla="*/ 68 h 68"/>
                <a:gd name="T8" fmla="*/ 15 w 47"/>
                <a:gd name="T9" fmla="*/ 68 h 68"/>
                <a:gd name="T10" fmla="*/ 2 w 47"/>
                <a:gd name="T11" fmla="*/ 67 h 68"/>
                <a:gd name="T12" fmla="*/ 0 w 47"/>
                <a:gd name="T13" fmla="*/ 0 h 68"/>
                <a:gd name="T14" fmla="*/ 13 w 47"/>
                <a:gd name="T15" fmla="*/ 0 h 68"/>
                <a:gd name="T16" fmla="*/ 22 w 47"/>
                <a:gd name="T17" fmla="*/ 0 h 68"/>
                <a:gd name="T18" fmla="*/ 31 w 47"/>
                <a:gd name="T19" fmla="*/ 0 h 68"/>
                <a:gd name="T20" fmla="*/ 45 w 47"/>
                <a:gd name="T21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8">
                  <a:moveTo>
                    <a:pt x="45" y="1"/>
                  </a:moveTo>
                  <a:cubicBezTo>
                    <a:pt x="47" y="68"/>
                    <a:pt x="47" y="68"/>
                    <a:pt x="47" y="68"/>
                  </a:cubicBezTo>
                  <a:cubicBezTo>
                    <a:pt x="43" y="68"/>
                    <a:pt x="38" y="68"/>
                    <a:pt x="33" y="68"/>
                  </a:cubicBezTo>
                  <a:cubicBezTo>
                    <a:pt x="30" y="67"/>
                    <a:pt x="27" y="68"/>
                    <a:pt x="24" y="68"/>
                  </a:cubicBezTo>
                  <a:cubicBezTo>
                    <a:pt x="21" y="68"/>
                    <a:pt x="18" y="68"/>
                    <a:pt x="15" y="68"/>
                  </a:cubicBezTo>
                  <a:cubicBezTo>
                    <a:pt x="10" y="68"/>
                    <a:pt x="6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6" y="0"/>
                    <a:pt x="41" y="1"/>
                    <a:pt x="4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1" name="Freeform 929"/>
            <p:cNvSpPr>
              <a:spLocks/>
            </p:cNvSpPr>
            <p:nvPr/>
          </p:nvSpPr>
          <p:spPr bwMode="auto">
            <a:xfrm>
              <a:off x="12707128" y="-559990"/>
              <a:ext cx="7938" cy="88900"/>
            </a:xfrm>
            <a:custGeom>
              <a:avLst/>
              <a:gdLst>
                <a:gd name="T0" fmla="*/ 5 w 7"/>
                <a:gd name="T1" fmla="*/ 0 h 67"/>
                <a:gd name="T2" fmla="*/ 7 w 7"/>
                <a:gd name="T3" fmla="*/ 67 h 67"/>
                <a:gd name="T4" fmla="*/ 2 w 7"/>
                <a:gd name="T5" fmla="*/ 67 h 67"/>
                <a:gd name="T6" fmla="*/ 0 w 7"/>
                <a:gd name="T7" fmla="*/ 0 h 67"/>
                <a:gd name="T8" fmla="*/ 5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2" name="Freeform 930"/>
            <p:cNvSpPr>
              <a:spLocks/>
            </p:cNvSpPr>
            <p:nvPr/>
          </p:nvSpPr>
          <p:spPr bwMode="auto">
            <a:xfrm>
              <a:off x="12702366" y="-559990"/>
              <a:ext cx="6350" cy="88900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3" name="Freeform 931"/>
            <p:cNvSpPr>
              <a:spLocks/>
            </p:cNvSpPr>
            <p:nvPr/>
          </p:nvSpPr>
          <p:spPr bwMode="auto">
            <a:xfrm>
              <a:off x="12700778" y="-559990"/>
              <a:ext cx="4763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8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4" name="Freeform 932"/>
            <p:cNvSpPr>
              <a:spLocks/>
            </p:cNvSpPr>
            <p:nvPr/>
          </p:nvSpPr>
          <p:spPr bwMode="auto">
            <a:xfrm>
              <a:off x="12700778" y="-559990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5" name="Freeform 933"/>
            <p:cNvSpPr>
              <a:spLocks/>
            </p:cNvSpPr>
            <p:nvPr/>
          </p:nvSpPr>
          <p:spPr bwMode="auto">
            <a:xfrm>
              <a:off x="12697603" y="-559990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4 w 4"/>
                <a:gd name="T5" fmla="*/ 67 h 67"/>
                <a:gd name="T6" fmla="*/ 2 w 4"/>
                <a:gd name="T7" fmla="*/ 67 h 67"/>
                <a:gd name="T8" fmla="*/ 0 w 4"/>
                <a:gd name="T9" fmla="*/ 0 h 67"/>
                <a:gd name="T10" fmla="*/ 2 w 4"/>
                <a:gd name="T11" fmla="*/ 0 h 67"/>
                <a:gd name="T12" fmla="*/ 2 w 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6" name="Freeform 934"/>
            <p:cNvSpPr>
              <a:spLocks/>
            </p:cNvSpPr>
            <p:nvPr/>
          </p:nvSpPr>
          <p:spPr bwMode="auto">
            <a:xfrm>
              <a:off x="12694428" y="-561577"/>
              <a:ext cx="6350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7" name="Freeform 935"/>
            <p:cNvSpPr>
              <a:spLocks/>
            </p:cNvSpPr>
            <p:nvPr/>
          </p:nvSpPr>
          <p:spPr bwMode="auto">
            <a:xfrm>
              <a:off x="12691253" y="-561577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8" name="Freeform 936"/>
            <p:cNvSpPr>
              <a:spLocks/>
            </p:cNvSpPr>
            <p:nvPr/>
          </p:nvSpPr>
          <p:spPr bwMode="auto">
            <a:xfrm>
              <a:off x="12686491" y="-563165"/>
              <a:ext cx="7938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9" name="Freeform 937"/>
            <p:cNvSpPr>
              <a:spLocks/>
            </p:cNvSpPr>
            <p:nvPr/>
          </p:nvSpPr>
          <p:spPr bwMode="auto">
            <a:xfrm>
              <a:off x="12681728" y="-563165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0" name="Freeform 938"/>
            <p:cNvSpPr>
              <a:spLocks/>
            </p:cNvSpPr>
            <p:nvPr/>
          </p:nvSpPr>
          <p:spPr bwMode="auto">
            <a:xfrm>
              <a:off x="12659503" y="-563165"/>
              <a:ext cx="23813" cy="87313"/>
            </a:xfrm>
            <a:custGeom>
              <a:avLst/>
              <a:gdLst>
                <a:gd name="T0" fmla="*/ 18 w 20"/>
                <a:gd name="T1" fmla="*/ 0 h 67"/>
                <a:gd name="T2" fmla="*/ 20 w 20"/>
                <a:gd name="T3" fmla="*/ 67 h 67"/>
                <a:gd name="T4" fmla="*/ 13 w 20"/>
                <a:gd name="T5" fmla="*/ 67 h 67"/>
                <a:gd name="T6" fmla="*/ 2 w 20"/>
                <a:gd name="T7" fmla="*/ 67 h 67"/>
                <a:gd name="T8" fmla="*/ 2 w 20"/>
                <a:gd name="T9" fmla="*/ 67 h 67"/>
                <a:gd name="T10" fmla="*/ 0 w 20"/>
                <a:gd name="T11" fmla="*/ 0 h 67"/>
                <a:gd name="T12" fmla="*/ 0 w 20"/>
                <a:gd name="T13" fmla="*/ 0 h 67"/>
                <a:gd name="T14" fmla="*/ 11 w 20"/>
                <a:gd name="T15" fmla="*/ 0 h 67"/>
                <a:gd name="T16" fmla="*/ 18 w 20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67">
                  <a:moveTo>
                    <a:pt x="18" y="0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8" y="67"/>
                    <a:pt x="16" y="67"/>
                    <a:pt x="13" y="67"/>
                  </a:cubicBezTo>
                  <a:cubicBezTo>
                    <a:pt x="10" y="67"/>
                    <a:pt x="6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14" y="0"/>
                    <a:pt x="16" y="0"/>
                    <a:pt x="1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1" name="Freeform 939"/>
            <p:cNvSpPr>
              <a:spLocks/>
            </p:cNvSpPr>
            <p:nvPr/>
          </p:nvSpPr>
          <p:spPr bwMode="auto">
            <a:xfrm>
              <a:off x="12657916" y="-56316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2" name="Freeform 940"/>
            <p:cNvSpPr>
              <a:spLocks/>
            </p:cNvSpPr>
            <p:nvPr/>
          </p:nvSpPr>
          <p:spPr bwMode="auto">
            <a:xfrm>
              <a:off x="12657916" y="-56316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3" name="Freeform 941"/>
            <p:cNvSpPr>
              <a:spLocks/>
            </p:cNvSpPr>
            <p:nvPr/>
          </p:nvSpPr>
          <p:spPr bwMode="auto">
            <a:xfrm>
              <a:off x="12656328" y="-56316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4" name="Freeform 942"/>
            <p:cNvSpPr>
              <a:spLocks/>
            </p:cNvSpPr>
            <p:nvPr/>
          </p:nvSpPr>
          <p:spPr bwMode="auto">
            <a:xfrm>
              <a:off x="12656328" y="-563165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5" name="Freeform 943"/>
            <p:cNvSpPr>
              <a:spLocks/>
            </p:cNvSpPr>
            <p:nvPr/>
          </p:nvSpPr>
          <p:spPr bwMode="auto">
            <a:xfrm>
              <a:off x="12654741" y="-564752"/>
              <a:ext cx="4763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6" name="Freeform 944"/>
            <p:cNvSpPr>
              <a:spLocks/>
            </p:cNvSpPr>
            <p:nvPr/>
          </p:nvSpPr>
          <p:spPr bwMode="auto">
            <a:xfrm>
              <a:off x="12653153" y="-566340"/>
              <a:ext cx="4763" cy="88900"/>
            </a:xfrm>
            <a:custGeom>
              <a:avLst/>
              <a:gdLst>
                <a:gd name="T0" fmla="*/ 2 w 4"/>
                <a:gd name="T1" fmla="*/ 2 h 69"/>
                <a:gd name="T2" fmla="*/ 4 w 4"/>
                <a:gd name="T3" fmla="*/ 69 h 69"/>
                <a:gd name="T4" fmla="*/ 2 w 4"/>
                <a:gd name="T5" fmla="*/ 67 h 69"/>
                <a:gd name="T6" fmla="*/ 0 w 4"/>
                <a:gd name="T7" fmla="*/ 0 h 69"/>
                <a:gd name="T8" fmla="*/ 2 w 4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">
                  <a:moveTo>
                    <a:pt x="2" y="2"/>
                  </a:move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7" name="Freeform 945"/>
            <p:cNvSpPr>
              <a:spLocks/>
            </p:cNvSpPr>
            <p:nvPr/>
          </p:nvSpPr>
          <p:spPr bwMode="auto">
            <a:xfrm>
              <a:off x="14988366" y="-609202"/>
              <a:ext cx="20638" cy="101600"/>
            </a:xfrm>
            <a:custGeom>
              <a:avLst/>
              <a:gdLst>
                <a:gd name="T0" fmla="*/ 11 w 13"/>
                <a:gd name="T1" fmla="*/ 0 h 64"/>
                <a:gd name="T2" fmla="*/ 13 w 13"/>
                <a:gd name="T3" fmla="*/ 55 h 64"/>
                <a:gd name="T4" fmla="*/ 1 w 13"/>
                <a:gd name="T5" fmla="*/ 64 h 64"/>
                <a:gd name="T6" fmla="*/ 0 w 13"/>
                <a:gd name="T7" fmla="*/ 9 h 64"/>
                <a:gd name="T8" fmla="*/ 11 w 1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4">
                  <a:moveTo>
                    <a:pt x="11" y="0"/>
                  </a:moveTo>
                  <a:lnTo>
                    <a:pt x="13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8" name="Freeform 946"/>
            <p:cNvSpPr>
              <a:spLocks/>
            </p:cNvSpPr>
            <p:nvPr/>
          </p:nvSpPr>
          <p:spPr bwMode="auto">
            <a:xfrm>
              <a:off x="12959541" y="-537765"/>
              <a:ext cx="22225" cy="103188"/>
            </a:xfrm>
            <a:custGeom>
              <a:avLst/>
              <a:gdLst>
                <a:gd name="T0" fmla="*/ 16 w 18"/>
                <a:gd name="T1" fmla="*/ 12 h 79"/>
                <a:gd name="T2" fmla="*/ 18 w 18"/>
                <a:gd name="T3" fmla="*/ 79 h 79"/>
                <a:gd name="T4" fmla="*/ 2 w 18"/>
                <a:gd name="T5" fmla="*/ 67 h 79"/>
                <a:gd name="T6" fmla="*/ 0 w 18"/>
                <a:gd name="T7" fmla="*/ 0 h 79"/>
                <a:gd name="T8" fmla="*/ 16 w 18"/>
                <a:gd name="T9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9">
                  <a:moveTo>
                    <a:pt x="16" y="12"/>
                  </a:moveTo>
                  <a:cubicBezTo>
                    <a:pt x="18" y="79"/>
                    <a:pt x="18" y="79"/>
                    <a:pt x="18" y="79"/>
                  </a:cubicBezTo>
                  <a:cubicBezTo>
                    <a:pt x="17" y="78"/>
                    <a:pt x="2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5" y="11"/>
                    <a:pt x="16" y="1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9" name="Freeform 947"/>
            <p:cNvSpPr>
              <a:spLocks/>
            </p:cNvSpPr>
            <p:nvPr/>
          </p:nvSpPr>
          <p:spPr bwMode="auto">
            <a:xfrm>
              <a:off x="14970903" y="-594915"/>
              <a:ext cx="19050" cy="104775"/>
            </a:xfrm>
            <a:custGeom>
              <a:avLst/>
              <a:gdLst>
                <a:gd name="T0" fmla="*/ 11 w 12"/>
                <a:gd name="T1" fmla="*/ 0 h 66"/>
                <a:gd name="T2" fmla="*/ 12 w 12"/>
                <a:gd name="T3" fmla="*/ 55 h 66"/>
                <a:gd name="T4" fmla="*/ 2 w 12"/>
                <a:gd name="T5" fmla="*/ 66 h 66"/>
                <a:gd name="T6" fmla="*/ 0 w 12"/>
                <a:gd name="T7" fmla="*/ 11 h 66"/>
                <a:gd name="T8" fmla="*/ 11 w 12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6">
                  <a:moveTo>
                    <a:pt x="11" y="0"/>
                  </a:moveTo>
                  <a:lnTo>
                    <a:pt x="12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0" name="Freeform 948"/>
            <p:cNvSpPr>
              <a:spLocks/>
            </p:cNvSpPr>
            <p:nvPr/>
          </p:nvSpPr>
          <p:spPr bwMode="auto">
            <a:xfrm>
              <a:off x="13465953" y="-525065"/>
              <a:ext cx="20638" cy="88900"/>
            </a:xfrm>
            <a:custGeom>
              <a:avLst/>
              <a:gdLst>
                <a:gd name="T0" fmla="*/ 11 w 13"/>
                <a:gd name="T1" fmla="*/ 1 h 56"/>
                <a:gd name="T2" fmla="*/ 13 w 13"/>
                <a:gd name="T3" fmla="*/ 56 h 56"/>
                <a:gd name="T4" fmla="*/ 2 w 13"/>
                <a:gd name="T5" fmla="*/ 55 h 56"/>
                <a:gd name="T6" fmla="*/ 0 w 13"/>
                <a:gd name="T7" fmla="*/ 0 h 56"/>
                <a:gd name="T8" fmla="*/ 11 w 13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6">
                  <a:moveTo>
                    <a:pt x="11" y="1"/>
                  </a:moveTo>
                  <a:lnTo>
                    <a:pt x="13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1" name="Freeform 949"/>
            <p:cNvSpPr>
              <a:spLocks/>
            </p:cNvSpPr>
            <p:nvPr/>
          </p:nvSpPr>
          <p:spPr bwMode="auto">
            <a:xfrm>
              <a:off x="13383403" y="-521890"/>
              <a:ext cx="23813" cy="88900"/>
            </a:xfrm>
            <a:custGeom>
              <a:avLst/>
              <a:gdLst>
                <a:gd name="T0" fmla="*/ 13 w 15"/>
                <a:gd name="T1" fmla="*/ 0 h 56"/>
                <a:gd name="T2" fmla="*/ 15 w 15"/>
                <a:gd name="T3" fmla="*/ 55 h 56"/>
                <a:gd name="T4" fmla="*/ 2 w 15"/>
                <a:gd name="T5" fmla="*/ 56 h 56"/>
                <a:gd name="T6" fmla="*/ 0 w 15"/>
                <a:gd name="T7" fmla="*/ 1 h 56"/>
                <a:gd name="T8" fmla="*/ 13 w 1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6">
                  <a:moveTo>
                    <a:pt x="13" y="0"/>
                  </a:moveTo>
                  <a:lnTo>
                    <a:pt x="15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2" name="Freeform 950"/>
            <p:cNvSpPr>
              <a:spLocks/>
            </p:cNvSpPr>
            <p:nvPr/>
          </p:nvSpPr>
          <p:spPr bwMode="auto">
            <a:xfrm>
              <a:off x="13337366" y="-525065"/>
              <a:ext cx="49213" cy="92075"/>
            </a:xfrm>
            <a:custGeom>
              <a:avLst/>
              <a:gdLst>
                <a:gd name="T0" fmla="*/ 29 w 31"/>
                <a:gd name="T1" fmla="*/ 3 h 58"/>
                <a:gd name="T2" fmla="*/ 31 w 31"/>
                <a:gd name="T3" fmla="*/ 58 h 58"/>
                <a:gd name="T4" fmla="*/ 2 w 31"/>
                <a:gd name="T5" fmla="*/ 55 h 58"/>
                <a:gd name="T6" fmla="*/ 0 w 31"/>
                <a:gd name="T7" fmla="*/ 0 h 58"/>
                <a:gd name="T8" fmla="*/ 29 w 31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8">
                  <a:moveTo>
                    <a:pt x="29" y="3"/>
                  </a:moveTo>
                  <a:lnTo>
                    <a:pt x="31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3" name="Freeform 951"/>
            <p:cNvSpPr>
              <a:spLocks/>
            </p:cNvSpPr>
            <p:nvPr/>
          </p:nvSpPr>
          <p:spPr bwMode="auto">
            <a:xfrm>
              <a:off x="13437378" y="-525065"/>
              <a:ext cx="31750" cy="92075"/>
            </a:xfrm>
            <a:custGeom>
              <a:avLst/>
              <a:gdLst>
                <a:gd name="T0" fmla="*/ 18 w 20"/>
                <a:gd name="T1" fmla="*/ 0 h 58"/>
                <a:gd name="T2" fmla="*/ 20 w 20"/>
                <a:gd name="T3" fmla="*/ 55 h 58"/>
                <a:gd name="T4" fmla="*/ 2 w 20"/>
                <a:gd name="T5" fmla="*/ 58 h 58"/>
                <a:gd name="T6" fmla="*/ 0 w 20"/>
                <a:gd name="T7" fmla="*/ 3 h 58"/>
                <a:gd name="T8" fmla="*/ 18 w 2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8">
                  <a:moveTo>
                    <a:pt x="18" y="0"/>
                  </a:moveTo>
                  <a:lnTo>
                    <a:pt x="20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4" name="Freeform 952"/>
            <p:cNvSpPr>
              <a:spLocks/>
            </p:cNvSpPr>
            <p:nvPr/>
          </p:nvSpPr>
          <p:spPr bwMode="auto">
            <a:xfrm>
              <a:off x="13404041" y="-521890"/>
              <a:ext cx="36513" cy="88900"/>
            </a:xfrm>
            <a:custGeom>
              <a:avLst/>
              <a:gdLst>
                <a:gd name="T0" fmla="*/ 21 w 23"/>
                <a:gd name="T1" fmla="*/ 1 h 56"/>
                <a:gd name="T2" fmla="*/ 23 w 23"/>
                <a:gd name="T3" fmla="*/ 56 h 56"/>
                <a:gd name="T4" fmla="*/ 2 w 23"/>
                <a:gd name="T5" fmla="*/ 55 h 56"/>
                <a:gd name="T6" fmla="*/ 0 w 23"/>
                <a:gd name="T7" fmla="*/ 0 h 56"/>
                <a:gd name="T8" fmla="*/ 21 w 23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1" y="1"/>
                  </a:moveTo>
                  <a:lnTo>
                    <a:pt x="23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5" name="Freeform 953"/>
            <p:cNvSpPr>
              <a:spLocks/>
            </p:cNvSpPr>
            <p:nvPr/>
          </p:nvSpPr>
          <p:spPr bwMode="auto">
            <a:xfrm>
              <a:off x="13311966" y="-529827"/>
              <a:ext cx="20638" cy="103188"/>
            </a:xfrm>
            <a:custGeom>
              <a:avLst/>
              <a:gdLst>
                <a:gd name="T0" fmla="*/ 12 w 13"/>
                <a:gd name="T1" fmla="*/ 0 h 65"/>
                <a:gd name="T2" fmla="*/ 13 w 13"/>
                <a:gd name="T3" fmla="*/ 55 h 65"/>
                <a:gd name="T4" fmla="*/ 1 w 13"/>
                <a:gd name="T5" fmla="*/ 65 h 65"/>
                <a:gd name="T6" fmla="*/ 0 w 13"/>
                <a:gd name="T7" fmla="*/ 9 h 65"/>
                <a:gd name="T8" fmla="*/ 12 w 13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12" y="0"/>
                  </a:moveTo>
                  <a:lnTo>
                    <a:pt x="13" y="55"/>
                  </a:lnTo>
                  <a:lnTo>
                    <a:pt x="1" y="65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6" name="Freeform 954"/>
            <p:cNvSpPr>
              <a:spLocks/>
            </p:cNvSpPr>
            <p:nvPr/>
          </p:nvSpPr>
          <p:spPr bwMode="auto">
            <a:xfrm>
              <a:off x="13286566" y="-515540"/>
              <a:ext cx="26988" cy="92075"/>
            </a:xfrm>
            <a:custGeom>
              <a:avLst/>
              <a:gdLst>
                <a:gd name="T0" fmla="*/ 16 w 17"/>
                <a:gd name="T1" fmla="*/ 0 h 58"/>
                <a:gd name="T2" fmla="*/ 17 w 17"/>
                <a:gd name="T3" fmla="*/ 56 h 58"/>
                <a:gd name="T4" fmla="*/ 2 w 17"/>
                <a:gd name="T5" fmla="*/ 58 h 58"/>
                <a:gd name="T6" fmla="*/ 0 w 17"/>
                <a:gd name="T7" fmla="*/ 3 h 58"/>
                <a:gd name="T8" fmla="*/ 16 w 1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8">
                  <a:moveTo>
                    <a:pt x="16" y="0"/>
                  </a:moveTo>
                  <a:lnTo>
                    <a:pt x="17" y="56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7" name="Freeform 955"/>
            <p:cNvSpPr>
              <a:spLocks/>
            </p:cNvSpPr>
            <p:nvPr/>
          </p:nvSpPr>
          <p:spPr bwMode="auto">
            <a:xfrm>
              <a:off x="13483416" y="-523477"/>
              <a:ext cx="33338" cy="96838"/>
            </a:xfrm>
            <a:custGeom>
              <a:avLst/>
              <a:gdLst>
                <a:gd name="T0" fmla="*/ 19 w 21"/>
                <a:gd name="T1" fmla="*/ 5 h 61"/>
                <a:gd name="T2" fmla="*/ 21 w 21"/>
                <a:gd name="T3" fmla="*/ 61 h 61"/>
                <a:gd name="T4" fmla="*/ 2 w 21"/>
                <a:gd name="T5" fmla="*/ 55 h 61"/>
                <a:gd name="T6" fmla="*/ 0 w 21"/>
                <a:gd name="T7" fmla="*/ 0 h 61"/>
                <a:gd name="T8" fmla="*/ 19 w 21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1">
                  <a:moveTo>
                    <a:pt x="19" y="5"/>
                  </a:moveTo>
                  <a:lnTo>
                    <a:pt x="21" y="61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8" name="Freeform 956"/>
            <p:cNvSpPr>
              <a:spLocks/>
            </p:cNvSpPr>
            <p:nvPr/>
          </p:nvSpPr>
          <p:spPr bwMode="auto">
            <a:xfrm>
              <a:off x="13513578" y="-515540"/>
              <a:ext cx="31750" cy="90488"/>
            </a:xfrm>
            <a:custGeom>
              <a:avLst/>
              <a:gdLst>
                <a:gd name="T0" fmla="*/ 19 w 20"/>
                <a:gd name="T1" fmla="*/ 2 h 57"/>
                <a:gd name="T2" fmla="*/ 20 w 20"/>
                <a:gd name="T3" fmla="*/ 57 h 57"/>
                <a:gd name="T4" fmla="*/ 2 w 20"/>
                <a:gd name="T5" fmla="*/ 56 h 57"/>
                <a:gd name="T6" fmla="*/ 0 w 20"/>
                <a:gd name="T7" fmla="*/ 0 h 57"/>
                <a:gd name="T8" fmla="*/ 19 w 20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7">
                  <a:moveTo>
                    <a:pt x="19" y="2"/>
                  </a:moveTo>
                  <a:lnTo>
                    <a:pt x="20" y="57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9" name="Freeform 957"/>
            <p:cNvSpPr>
              <a:spLocks/>
            </p:cNvSpPr>
            <p:nvPr/>
          </p:nvSpPr>
          <p:spPr bwMode="auto">
            <a:xfrm>
              <a:off x="13543741" y="-513952"/>
              <a:ext cx="20638" cy="88900"/>
            </a:xfrm>
            <a:custGeom>
              <a:avLst/>
              <a:gdLst>
                <a:gd name="T0" fmla="*/ 11 w 13"/>
                <a:gd name="T1" fmla="*/ 0 h 56"/>
                <a:gd name="T2" fmla="*/ 13 w 13"/>
                <a:gd name="T3" fmla="*/ 55 h 56"/>
                <a:gd name="T4" fmla="*/ 1 w 13"/>
                <a:gd name="T5" fmla="*/ 56 h 56"/>
                <a:gd name="T6" fmla="*/ 0 w 13"/>
                <a:gd name="T7" fmla="*/ 1 h 56"/>
                <a:gd name="T8" fmla="*/ 11 w 13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6">
                  <a:moveTo>
                    <a:pt x="11" y="0"/>
                  </a:moveTo>
                  <a:lnTo>
                    <a:pt x="13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0" name="Freeform 958"/>
            <p:cNvSpPr>
              <a:spLocks/>
            </p:cNvSpPr>
            <p:nvPr/>
          </p:nvSpPr>
          <p:spPr bwMode="auto">
            <a:xfrm>
              <a:off x="13264341" y="-510777"/>
              <a:ext cx="25400" cy="95250"/>
            </a:xfrm>
            <a:custGeom>
              <a:avLst/>
              <a:gdLst>
                <a:gd name="T0" fmla="*/ 14 w 16"/>
                <a:gd name="T1" fmla="*/ 0 h 60"/>
                <a:gd name="T2" fmla="*/ 16 w 16"/>
                <a:gd name="T3" fmla="*/ 55 h 60"/>
                <a:gd name="T4" fmla="*/ 1 w 16"/>
                <a:gd name="T5" fmla="*/ 60 h 60"/>
                <a:gd name="T6" fmla="*/ 0 w 16"/>
                <a:gd name="T7" fmla="*/ 5 h 60"/>
                <a:gd name="T8" fmla="*/ 14 w 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0">
                  <a:moveTo>
                    <a:pt x="14" y="0"/>
                  </a:moveTo>
                  <a:lnTo>
                    <a:pt x="16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1" name="Freeform 959"/>
            <p:cNvSpPr>
              <a:spLocks/>
            </p:cNvSpPr>
            <p:nvPr/>
          </p:nvSpPr>
          <p:spPr bwMode="auto">
            <a:xfrm>
              <a:off x="13248466" y="-502840"/>
              <a:ext cx="17463" cy="90488"/>
            </a:xfrm>
            <a:custGeom>
              <a:avLst/>
              <a:gdLst>
                <a:gd name="T0" fmla="*/ 10 w 11"/>
                <a:gd name="T1" fmla="*/ 0 h 57"/>
                <a:gd name="T2" fmla="*/ 11 w 11"/>
                <a:gd name="T3" fmla="*/ 55 h 57"/>
                <a:gd name="T4" fmla="*/ 0 w 11"/>
                <a:gd name="T5" fmla="*/ 57 h 57"/>
                <a:gd name="T6" fmla="*/ 0 w 11"/>
                <a:gd name="T7" fmla="*/ 2 h 57"/>
                <a:gd name="T8" fmla="*/ 10 w 1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7">
                  <a:moveTo>
                    <a:pt x="10" y="0"/>
                  </a:moveTo>
                  <a:lnTo>
                    <a:pt x="11" y="55"/>
                  </a:lnTo>
                  <a:lnTo>
                    <a:pt x="0" y="57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2" name="Freeform 960"/>
            <p:cNvSpPr>
              <a:spLocks/>
            </p:cNvSpPr>
            <p:nvPr/>
          </p:nvSpPr>
          <p:spPr bwMode="auto">
            <a:xfrm>
              <a:off x="13561203" y="-513952"/>
              <a:ext cx="38100" cy="95250"/>
            </a:xfrm>
            <a:custGeom>
              <a:avLst/>
              <a:gdLst>
                <a:gd name="T0" fmla="*/ 22 w 24"/>
                <a:gd name="T1" fmla="*/ 5 h 60"/>
                <a:gd name="T2" fmla="*/ 24 w 24"/>
                <a:gd name="T3" fmla="*/ 60 h 60"/>
                <a:gd name="T4" fmla="*/ 2 w 24"/>
                <a:gd name="T5" fmla="*/ 55 h 60"/>
                <a:gd name="T6" fmla="*/ 0 w 24"/>
                <a:gd name="T7" fmla="*/ 0 h 60"/>
                <a:gd name="T8" fmla="*/ 22 w 24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0">
                  <a:moveTo>
                    <a:pt x="22" y="5"/>
                  </a:moveTo>
                  <a:lnTo>
                    <a:pt x="24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3" name="Freeform 961"/>
            <p:cNvSpPr>
              <a:spLocks/>
            </p:cNvSpPr>
            <p:nvPr/>
          </p:nvSpPr>
          <p:spPr bwMode="auto">
            <a:xfrm>
              <a:off x="12969066" y="-504427"/>
              <a:ext cx="14288" cy="106363"/>
            </a:xfrm>
            <a:custGeom>
              <a:avLst/>
              <a:gdLst>
                <a:gd name="T0" fmla="*/ 9 w 11"/>
                <a:gd name="T1" fmla="*/ 14 h 81"/>
                <a:gd name="T2" fmla="*/ 11 w 11"/>
                <a:gd name="T3" fmla="*/ 81 h 81"/>
                <a:gd name="T4" fmla="*/ 2 w 11"/>
                <a:gd name="T5" fmla="*/ 67 h 81"/>
                <a:gd name="T6" fmla="*/ 0 w 11"/>
                <a:gd name="T7" fmla="*/ 0 h 81"/>
                <a:gd name="T8" fmla="*/ 9 w 11"/>
                <a:gd name="T9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1">
                  <a:moveTo>
                    <a:pt x="9" y="14"/>
                  </a:moveTo>
                  <a:cubicBezTo>
                    <a:pt x="11" y="81"/>
                    <a:pt x="11" y="81"/>
                    <a:pt x="11" y="81"/>
                  </a:cubicBezTo>
                  <a:cubicBezTo>
                    <a:pt x="11" y="77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9" y="10"/>
                    <a:pt x="9" y="1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4" name="Freeform 962"/>
            <p:cNvSpPr>
              <a:spLocks/>
            </p:cNvSpPr>
            <p:nvPr/>
          </p:nvSpPr>
          <p:spPr bwMode="auto">
            <a:xfrm>
              <a:off x="13596128" y="-506015"/>
              <a:ext cx="30163" cy="92075"/>
            </a:xfrm>
            <a:custGeom>
              <a:avLst/>
              <a:gdLst>
                <a:gd name="T0" fmla="*/ 18 w 19"/>
                <a:gd name="T1" fmla="*/ 3 h 58"/>
                <a:gd name="T2" fmla="*/ 19 w 19"/>
                <a:gd name="T3" fmla="*/ 58 h 58"/>
                <a:gd name="T4" fmla="*/ 2 w 19"/>
                <a:gd name="T5" fmla="*/ 55 h 58"/>
                <a:gd name="T6" fmla="*/ 0 w 19"/>
                <a:gd name="T7" fmla="*/ 0 h 58"/>
                <a:gd name="T8" fmla="*/ 18 w 19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8">
                  <a:moveTo>
                    <a:pt x="18" y="3"/>
                  </a:moveTo>
                  <a:lnTo>
                    <a:pt x="19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5" name="Freeform 963"/>
            <p:cNvSpPr>
              <a:spLocks/>
            </p:cNvSpPr>
            <p:nvPr/>
          </p:nvSpPr>
          <p:spPr bwMode="auto">
            <a:xfrm>
              <a:off x="13242116" y="-499665"/>
              <a:ext cx="6350" cy="98425"/>
            </a:xfrm>
            <a:custGeom>
              <a:avLst/>
              <a:gdLst>
                <a:gd name="T0" fmla="*/ 4 w 4"/>
                <a:gd name="T1" fmla="*/ 0 h 62"/>
                <a:gd name="T2" fmla="*/ 4 w 4"/>
                <a:gd name="T3" fmla="*/ 55 h 62"/>
                <a:gd name="T4" fmla="*/ 1 w 4"/>
                <a:gd name="T5" fmla="*/ 62 h 62"/>
                <a:gd name="T6" fmla="*/ 0 w 4"/>
                <a:gd name="T7" fmla="*/ 7 h 62"/>
                <a:gd name="T8" fmla="*/ 4 w 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2">
                  <a:moveTo>
                    <a:pt x="4" y="0"/>
                  </a:moveTo>
                  <a:lnTo>
                    <a:pt x="4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6" name="Freeform 964"/>
            <p:cNvSpPr>
              <a:spLocks/>
            </p:cNvSpPr>
            <p:nvPr/>
          </p:nvSpPr>
          <p:spPr bwMode="auto">
            <a:xfrm>
              <a:off x="13624703" y="-501252"/>
              <a:ext cx="19050" cy="96838"/>
            </a:xfrm>
            <a:custGeom>
              <a:avLst/>
              <a:gdLst>
                <a:gd name="T0" fmla="*/ 11 w 12"/>
                <a:gd name="T1" fmla="*/ 5 h 61"/>
                <a:gd name="T2" fmla="*/ 12 w 12"/>
                <a:gd name="T3" fmla="*/ 61 h 61"/>
                <a:gd name="T4" fmla="*/ 1 w 12"/>
                <a:gd name="T5" fmla="*/ 55 h 61"/>
                <a:gd name="T6" fmla="*/ 0 w 12"/>
                <a:gd name="T7" fmla="*/ 0 h 61"/>
                <a:gd name="T8" fmla="*/ 11 w 12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1">
                  <a:moveTo>
                    <a:pt x="11" y="5"/>
                  </a:moveTo>
                  <a:lnTo>
                    <a:pt x="12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7" name="Freeform 965"/>
            <p:cNvSpPr>
              <a:spLocks/>
            </p:cNvSpPr>
            <p:nvPr/>
          </p:nvSpPr>
          <p:spPr bwMode="auto">
            <a:xfrm>
              <a:off x="13642166" y="-493315"/>
              <a:ext cx="46038" cy="88900"/>
            </a:xfrm>
            <a:custGeom>
              <a:avLst/>
              <a:gdLst>
                <a:gd name="T0" fmla="*/ 28 w 29"/>
                <a:gd name="T1" fmla="*/ 0 h 56"/>
                <a:gd name="T2" fmla="*/ 29 w 29"/>
                <a:gd name="T3" fmla="*/ 56 h 56"/>
                <a:gd name="T4" fmla="*/ 1 w 29"/>
                <a:gd name="T5" fmla="*/ 56 h 56"/>
                <a:gd name="T6" fmla="*/ 0 w 29"/>
                <a:gd name="T7" fmla="*/ 0 h 56"/>
                <a:gd name="T8" fmla="*/ 28 w 2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6">
                  <a:moveTo>
                    <a:pt x="28" y="0"/>
                  </a:moveTo>
                  <a:lnTo>
                    <a:pt x="29" y="56"/>
                  </a:lnTo>
                  <a:lnTo>
                    <a:pt x="1" y="56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8" name="Freeform 966"/>
            <p:cNvSpPr>
              <a:spLocks/>
            </p:cNvSpPr>
            <p:nvPr/>
          </p:nvSpPr>
          <p:spPr bwMode="auto">
            <a:xfrm>
              <a:off x="13240528" y="-488552"/>
              <a:ext cx="3175" cy="98425"/>
            </a:xfrm>
            <a:custGeom>
              <a:avLst/>
              <a:gdLst>
                <a:gd name="T0" fmla="*/ 1 w 2"/>
                <a:gd name="T1" fmla="*/ 0 h 62"/>
                <a:gd name="T2" fmla="*/ 2 w 2"/>
                <a:gd name="T3" fmla="*/ 55 h 62"/>
                <a:gd name="T4" fmla="*/ 1 w 2"/>
                <a:gd name="T5" fmla="*/ 62 h 62"/>
                <a:gd name="T6" fmla="*/ 0 w 2"/>
                <a:gd name="T7" fmla="*/ 6 h 62"/>
                <a:gd name="T8" fmla="*/ 1 w 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2">
                  <a:moveTo>
                    <a:pt x="1" y="0"/>
                  </a:moveTo>
                  <a:lnTo>
                    <a:pt x="2" y="55"/>
                  </a:lnTo>
                  <a:lnTo>
                    <a:pt x="1" y="62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Freeform 967"/>
            <p:cNvSpPr>
              <a:spLocks/>
            </p:cNvSpPr>
            <p:nvPr/>
          </p:nvSpPr>
          <p:spPr bwMode="auto">
            <a:xfrm>
              <a:off x="13686616" y="-493315"/>
              <a:ext cx="55563" cy="90488"/>
            </a:xfrm>
            <a:custGeom>
              <a:avLst/>
              <a:gdLst>
                <a:gd name="T0" fmla="*/ 35 w 35"/>
                <a:gd name="T1" fmla="*/ 2 h 57"/>
                <a:gd name="T2" fmla="*/ 35 w 35"/>
                <a:gd name="T3" fmla="*/ 57 h 57"/>
                <a:gd name="T4" fmla="*/ 1 w 35"/>
                <a:gd name="T5" fmla="*/ 56 h 57"/>
                <a:gd name="T6" fmla="*/ 0 w 35"/>
                <a:gd name="T7" fmla="*/ 0 h 57"/>
                <a:gd name="T8" fmla="*/ 35 w 35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7">
                  <a:moveTo>
                    <a:pt x="35" y="2"/>
                  </a:moveTo>
                  <a:lnTo>
                    <a:pt x="35" y="57"/>
                  </a:lnTo>
                  <a:lnTo>
                    <a:pt x="1" y="56"/>
                  </a:lnTo>
                  <a:lnTo>
                    <a:pt x="0" y="0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Freeform 968"/>
            <p:cNvSpPr>
              <a:spLocks/>
            </p:cNvSpPr>
            <p:nvPr/>
          </p:nvSpPr>
          <p:spPr bwMode="auto">
            <a:xfrm>
              <a:off x="14948678" y="-533002"/>
              <a:ext cx="20638" cy="95250"/>
            </a:xfrm>
            <a:custGeom>
              <a:avLst/>
              <a:gdLst>
                <a:gd name="T0" fmla="*/ 11 w 13"/>
                <a:gd name="T1" fmla="*/ 0 h 60"/>
                <a:gd name="T2" fmla="*/ 13 w 13"/>
                <a:gd name="T3" fmla="*/ 55 h 60"/>
                <a:gd name="T4" fmla="*/ 2 w 13"/>
                <a:gd name="T5" fmla="*/ 60 h 60"/>
                <a:gd name="T6" fmla="*/ 0 w 13"/>
                <a:gd name="T7" fmla="*/ 5 h 60"/>
                <a:gd name="T8" fmla="*/ 11 w 1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0">
                  <a:moveTo>
                    <a:pt x="11" y="0"/>
                  </a:moveTo>
                  <a:lnTo>
                    <a:pt x="13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Freeform 969"/>
            <p:cNvSpPr>
              <a:spLocks/>
            </p:cNvSpPr>
            <p:nvPr/>
          </p:nvSpPr>
          <p:spPr bwMode="auto">
            <a:xfrm>
              <a:off x="12980178" y="-485377"/>
              <a:ext cx="4763" cy="109538"/>
            </a:xfrm>
            <a:custGeom>
              <a:avLst/>
              <a:gdLst>
                <a:gd name="T0" fmla="*/ 2 w 4"/>
                <a:gd name="T1" fmla="*/ 17 h 84"/>
                <a:gd name="T2" fmla="*/ 4 w 4"/>
                <a:gd name="T3" fmla="*/ 84 h 84"/>
                <a:gd name="T4" fmla="*/ 2 w 4"/>
                <a:gd name="T5" fmla="*/ 68 h 84"/>
                <a:gd name="T6" fmla="*/ 0 w 4"/>
                <a:gd name="T7" fmla="*/ 0 h 84"/>
                <a:gd name="T8" fmla="*/ 2 w 4"/>
                <a:gd name="T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4">
                  <a:moveTo>
                    <a:pt x="2" y="17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4" y="81"/>
                    <a:pt x="2" y="72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2" y="14"/>
                    <a:pt x="2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2" name="Freeform 970"/>
            <p:cNvSpPr>
              <a:spLocks/>
            </p:cNvSpPr>
            <p:nvPr/>
          </p:nvSpPr>
          <p:spPr bwMode="auto">
            <a:xfrm>
              <a:off x="13226241" y="-479027"/>
              <a:ext cx="15875" cy="103188"/>
            </a:xfrm>
            <a:custGeom>
              <a:avLst/>
              <a:gdLst>
                <a:gd name="T0" fmla="*/ 9 w 10"/>
                <a:gd name="T1" fmla="*/ 0 h 65"/>
                <a:gd name="T2" fmla="*/ 10 w 10"/>
                <a:gd name="T3" fmla="*/ 56 h 65"/>
                <a:gd name="T4" fmla="*/ 2 w 10"/>
                <a:gd name="T5" fmla="*/ 65 h 65"/>
                <a:gd name="T6" fmla="*/ 0 w 10"/>
                <a:gd name="T7" fmla="*/ 10 h 65"/>
                <a:gd name="T8" fmla="*/ 9 w 1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5">
                  <a:moveTo>
                    <a:pt x="9" y="0"/>
                  </a:moveTo>
                  <a:lnTo>
                    <a:pt x="10" y="56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3" name="Freeform 971"/>
            <p:cNvSpPr>
              <a:spLocks/>
            </p:cNvSpPr>
            <p:nvPr/>
          </p:nvSpPr>
          <p:spPr bwMode="auto">
            <a:xfrm>
              <a:off x="14886766" y="-525065"/>
              <a:ext cx="65088" cy="100013"/>
            </a:xfrm>
            <a:custGeom>
              <a:avLst/>
              <a:gdLst>
                <a:gd name="T0" fmla="*/ 39 w 41"/>
                <a:gd name="T1" fmla="*/ 0 h 63"/>
                <a:gd name="T2" fmla="*/ 41 w 41"/>
                <a:gd name="T3" fmla="*/ 55 h 63"/>
                <a:gd name="T4" fmla="*/ 1 w 41"/>
                <a:gd name="T5" fmla="*/ 63 h 63"/>
                <a:gd name="T6" fmla="*/ 0 w 41"/>
                <a:gd name="T7" fmla="*/ 8 h 63"/>
                <a:gd name="T8" fmla="*/ 39 w 41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3">
                  <a:moveTo>
                    <a:pt x="39" y="0"/>
                  </a:moveTo>
                  <a:lnTo>
                    <a:pt x="41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Freeform 972"/>
            <p:cNvSpPr>
              <a:spLocks/>
            </p:cNvSpPr>
            <p:nvPr/>
          </p:nvSpPr>
          <p:spPr bwMode="auto">
            <a:xfrm>
              <a:off x="13742178" y="-490140"/>
              <a:ext cx="23813" cy="100013"/>
            </a:xfrm>
            <a:custGeom>
              <a:avLst/>
              <a:gdLst>
                <a:gd name="T0" fmla="*/ 13 w 15"/>
                <a:gd name="T1" fmla="*/ 7 h 63"/>
                <a:gd name="T2" fmla="*/ 15 w 15"/>
                <a:gd name="T3" fmla="*/ 63 h 63"/>
                <a:gd name="T4" fmla="*/ 0 w 15"/>
                <a:gd name="T5" fmla="*/ 55 h 63"/>
                <a:gd name="T6" fmla="*/ 0 w 15"/>
                <a:gd name="T7" fmla="*/ 0 h 63"/>
                <a:gd name="T8" fmla="*/ 13 w 15"/>
                <a:gd name="T9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13" y="7"/>
                  </a:moveTo>
                  <a:lnTo>
                    <a:pt x="15" y="63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5" name="Freeform 973"/>
            <p:cNvSpPr>
              <a:spLocks/>
            </p:cNvSpPr>
            <p:nvPr/>
          </p:nvSpPr>
          <p:spPr bwMode="auto">
            <a:xfrm>
              <a:off x="14862953" y="-512365"/>
              <a:ext cx="25400" cy="92075"/>
            </a:xfrm>
            <a:custGeom>
              <a:avLst/>
              <a:gdLst>
                <a:gd name="T0" fmla="*/ 15 w 16"/>
                <a:gd name="T1" fmla="*/ 0 h 58"/>
                <a:gd name="T2" fmla="*/ 16 w 16"/>
                <a:gd name="T3" fmla="*/ 55 h 58"/>
                <a:gd name="T4" fmla="*/ 1 w 16"/>
                <a:gd name="T5" fmla="*/ 58 h 58"/>
                <a:gd name="T6" fmla="*/ 0 w 16"/>
                <a:gd name="T7" fmla="*/ 3 h 58"/>
                <a:gd name="T8" fmla="*/ 15 w 1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8">
                  <a:moveTo>
                    <a:pt x="15" y="0"/>
                  </a:moveTo>
                  <a:lnTo>
                    <a:pt x="16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6" name="Freeform 974"/>
            <p:cNvSpPr>
              <a:spLocks/>
            </p:cNvSpPr>
            <p:nvPr/>
          </p:nvSpPr>
          <p:spPr bwMode="auto">
            <a:xfrm>
              <a:off x="13208778" y="-463152"/>
              <a:ext cx="20638" cy="95250"/>
            </a:xfrm>
            <a:custGeom>
              <a:avLst/>
              <a:gdLst>
                <a:gd name="T0" fmla="*/ 11 w 13"/>
                <a:gd name="T1" fmla="*/ 0 h 60"/>
                <a:gd name="T2" fmla="*/ 13 w 13"/>
                <a:gd name="T3" fmla="*/ 55 h 60"/>
                <a:gd name="T4" fmla="*/ 2 w 13"/>
                <a:gd name="T5" fmla="*/ 60 h 60"/>
                <a:gd name="T6" fmla="*/ 0 w 13"/>
                <a:gd name="T7" fmla="*/ 4 h 60"/>
                <a:gd name="T8" fmla="*/ 11 w 1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0">
                  <a:moveTo>
                    <a:pt x="11" y="0"/>
                  </a:moveTo>
                  <a:lnTo>
                    <a:pt x="13" y="55"/>
                  </a:lnTo>
                  <a:lnTo>
                    <a:pt x="2" y="60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7" name="Freeform 975"/>
            <p:cNvSpPr>
              <a:spLocks/>
            </p:cNvSpPr>
            <p:nvPr/>
          </p:nvSpPr>
          <p:spPr bwMode="auto">
            <a:xfrm>
              <a:off x="13200841" y="-456802"/>
              <a:ext cx="11113" cy="90488"/>
            </a:xfrm>
            <a:custGeom>
              <a:avLst/>
              <a:gdLst>
                <a:gd name="T0" fmla="*/ 5 w 7"/>
                <a:gd name="T1" fmla="*/ 0 h 57"/>
                <a:gd name="T2" fmla="*/ 7 w 7"/>
                <a:gd name="T3" fmla="*/ 56 h 57"/>
                <a:gd name="T4" fmla="*/ 1 w 7"/>
                <a:gd name="T5" fmla="*/ 57 h 57"/>
                <a:gd name="T6" fmla="*/ 0 w 7"/>
                <a:gd name="T7" fmla="*/ 2 h 57"/>
                <a:gd name="T8" fmla="*/ 5 w 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7">
                  <a:moveTo>
                    <a:pt x="5" y="0"/>
                  </a:moveTo>
                  <a:lnTo>
                    <a:pt x="7" y="56"/>
                  </a:lnTo>
                  <a:lnTo>
                    <a:pt x="1" y="57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8" name="Freeform 976"/>
            <p:cNvSpPr>
              <a:spLocks/>
            </p:cNvSpPr>
            <p:nvPr/>
          </p:nvSpPr>
          <p:spPr bwMode="auto">
            <a:xfrm>
              <a:off x="14826441" y="-507602"/>
              <a:ext cx="38100" cy="103188"/>
            </a:xfrm>
            <a:custGeom>
              <a:avLst/>
              <a:gdLst>
                <a:gd name="T0" fmla="*/ 23 w 24"/>
                <a:gd name="T1" fmla="*/ 0 h 65"/>
                <a:gd name="T2" fmla="*/ 24 w 24"/>
                <a:gd name="T3" fmla="*/ 55 h 65"/>
                <a:gd name="T4" fmla="*/ 2 w 24"/>
                <a:gd name="T5" fmla="*/ 65 h 65"/>
                <a:gd name="T6" fmla="*/ 0 w 24"/>
                <a:gd name="T7" fmla="*/ 9 h 65"/>
                <a:gd name="T8" fmla="*/ 23 w 2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5">
                  <a:moveTo>
                    <a:pt x="23" y="0"/>
                  </a:moveTo>
                  <a:lnTo>
                    <a:pt x="24" y="55"/>
                  </a:lnTo>
                  <a:lnTo>
                    <a:pt x="2" y="65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9" name="Freeform 977"/>
            <p:cNvSpPr>
              <a:spLocks/>
            </p:cNvSpPr>
            <p:nvPr/>
          </p:nvSpPr>
          <p:spPr bwMode="auto">
            <a:xfrm>
              <a:off x="13186553" y="-453627"/>
              <a:ext cx="15875" cy="103188"/>
            </a:xfrm>
            <a:custGeom>
              <a:avLst/>
              <a:gdLst>
                <a:gd name="T0" fmla="*/ 9 w 10"/>
                <a:gd name="T1" fmla="*/ 0 h 65"/>
                <a:gd name="T2" fmla="*/ 10 w 10"/>
                <a:gd name="T3" fmla="*/ 55 h 65"/>
                <a:gd name="T4" fmla="*/ 2 w 10"/>
                <a:gd name="T5" fmla="*/ 65 h 65"/>
                <a:gd name="T6" fmla="*/ 0 w 10"/>
                <a:gd name="T7" fmla="*/ 10 h 65"/>
                <a:gd name="T8" fmla="*/ 9 w 1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5">
                  <a:moveTo>
                    <a:pt x="9" y="0"/>
                  </a:moveTo>
                  <a:lnTo>
                    <a:pt x="10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0" name="Freeform 978"/>
            <p:cNvSpPr>
              <a:spLocks/>
            </p:cNvSpPr>
            <p:nvPr/>
          </p:nvSpPr>
          <p:spPr bwMode="auto">
            <a:xfrm>
              <a:off x="12983353" y="-461565"/>
              <a:ext cx="12700" cy="125413"/>
            </a:xfrm>
            <a:custGeom>
              <a:avLst/>
              <a:gdLst>
                <a:gd name="T0" fmla="*/ 9 w 11"/>
                <a:gd name="T1" fmla="*/ 29 h 96"/>
                <a:gd name="T2" fmla="*/ 11 w 11"/>
                <a:gd name="T3" fmla="*/ 96 h 96"/>
                <a:gd name="T4" fmla="*/ 5 w 11"/>
                <a:gd name="T5" fmla="*/ 84 h 96"/>
                <a:gd name="T6" fmla="*/ 2 w 11"/>
                <a:gd name="T7" fmla="*/ 67 h 96"/>
                <a:gd name="T8" fmla="*/ 0 w 11"/>
                <a:gd name="T9" fmla="*/ 0 h 96"/>
                <a:gd name="T10" fmla="*/ 3 w 11"/>
                <a:gd name="T11" fmla="*/ 17 h 96"/>
                <a:gd name="T12" fmla="*/ 9 w 11"/>
                <a:gd name="T13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6">
                  <a:moveTo>
                    <a:pt x="9" y="29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6" y="86"/>
                    <a:pt x="5" y="84"/>
                  </a:cubicBezTo>
                  <a:cubicBezTo>
                    <a:pt x="4" y="83"/>
                    <a:pt x="2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" y="16"/>
                    <a:pt x="3" y="17"/>
                  </a:cubicBezTo>
                  <a:cubicBezTo>
                    <a:pt x="4" y="19"/>
                    <a:pt x="9" y="28"/>
                    <a:pt x="9" y="2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1" name="Freeform 979"/>
            <p:cNvSpPr>
              <a:spLocks/>
            </p:cNvSpPr>
            <p:nvPr/>
          </p:nvSpPr>
          <p:spPr bwMode="auto">
            <a:xfrm>
              <a:off x="13181791" y="-437752"/>
              <a:ext cx="7938" cy="101600"/>
            </a:xfrm>
            <a:custGeom>
              <a:avLst/>
              <a:gdLst>
                <a:gd name="T0" fmla="*/ 3 w 5"/>
                <a:gd name="T1" fmla="*/ 0 h 64"/>
                <a:gd name="T2" fmla="*/ 5 w 5"/>
                <a:gd name="T3" fmla="*/ 55 h 64"/>
                <a:gd name="T4" fmla="*/ 1 w 5"/>
                <a:gd name="T5" fmla="*/ 64 h 64"/>
                <a:gd name="T6" fmla="*/ 0 w 5"/>
                <a:gd name="T7" fmla="*/ 9 h 64"/>
                <a:gd name="T8" fmla="*/ 3 w 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4">
                  <a:moveTo>
                    <a:pt x="3" y="0"/>
                  </a:moveTo>
                  <a:lnTo>
                    <a:pt x="5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2" name="Freeform 980"/>
            <p:cNvSpPr>
              <a:spLocks/>
            </p:cNvSpPr>
            <p:nvPr/>
          </p:nvSpPr>
          <p:spPr bwMode="auto">
            <a:xfrm>
              <a:off x="14551803" y="-467915"/>
              <a:ext cx="22225" cy="92075"/>
            </a:xfrm>
            <a:custGeom>
              <a:avLst/>
              <a:gdLst>
                <a:gd name="T0" fmla="*/ 12 w 14"/>
                <a:gd name="T1" fmla="*/ 0 h 58"/>
                <a:gd name="T2" fmla="*/ 14 w 14"/>
                <a:gd name="T3" fmla="*/ 56 h 58"/>
                <a:gd name="T4" fmla="*/ 1 w 14"/>
                <a:gd name="T5" fmla="*/ 58 h 58"/>
                <a:gd name="T6" fmla="*/ 0 w 14"/>
                <a:gd name="T7" fmla="*/ 3 h 58"/>
                <a:gd name="T8" fmla="*/ 12 w 1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8">
                  <a:moveTo>
                    <a:pt x="12" y="0"/>
                  </a:moveTo>
                  <a:lnTo>
                    <a:pt x="14" y="56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3" name="Freeform 981"/>
            <p:cNvSpPr>
              <a:spLocks/>
            </p:cNvSpPr>
            <p:nvPr/>
          </p:nvSpPr>
          <p:spPr bwMode="auto">
            <a:xfrm>
              <a:off x="14467666" y="-463152"/>
              <a:ext cx="20638" cy="90488"/>
            </a:xfrm>
            <a:custGeom>
              <a:avLst/>
              <a:gdLst>
                <a:gd name="T0" fmla="*/ 12 w 13"/>
                <a:gd name="T1" fmla="*/ 0 h 57"/>
                <a:gd name="T2" fmla="*/ 13 w 13"/>
                <a:gd name="T3" fmla="*/ 55 h 57"/>
                <a:gd name="T4" fmla="*/ 2 w 13"/>
                <a:gd name="T5" fmla="*/ 57 h 57"/>
                <a:gd name="T6" fmla="*/ 0 w 13"/>
                <a:gd name="T7" fmla="*/ 2 h 57"/>
                <a:gd name="T8" fmla="*/ 12 w 1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7">
                  <a:moveTo>
                    <a:pt x="12" y="0"/>
                  </a:moveTo>
                  <a:lnTo>
                    <a:pt x="13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4" name="Freeform 982"/>
            <p:cNvSpPr>
              <a:spLocks/>
            </p:cNvSpPr>
            <p:nvPr/>
          </p:nvSpPr>
          <p:spPr bwMode="auto">
            <a:xfrm>
              <a:off x="14442266" y="-459977"/>
              <a:ext cx="28575" cy="88900"/>
            </a:xfrm>
            <a:custGeom>
              <a:avLst/>
              <a:gdLst>
                <a:gd name="T0" fmla="*/ 16 w 18"/>
                <a:gd name="T1" fmla="*/ 0 h 56"/>
                <a:gd name="T2" fmla="*/ 18 w 18"/>
                <a:gd name="T3" fmla="*/ 55 h 56"/>
                <a:gd name="T4" fmla="*/ 2 w 18"/>
                <a:gd name="T5" fmla="*/ 56 h 56"/>
                <a:gd name="T6" fmla="*/ 0 w 18"/>
                <a:gd name="T7" fmla="*/ 1 h 56"/>
                <a:gd name="T8" fmla="*/ 16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16" y="0"/>
                  </a:moveTo>
                  <a:lnTo>
                    <a:pt x="18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5" name="Freeform 983"/>
            <p:cNvSpPr>
              <a:spLocks/>
            </p:cNvSpPr>
            <p:nvPr/>
          </p:nvSpPr>
          <p:spPr bwMode="auto">
            <a:xfrm>
              <a:off x="13100828" y="-420290"/>
              <a:ext cx="14288" cy="88900"/>
            </a:xfrm>
            <a:custGeom>
              <a:avLst/>
              <a:gdLst>
                <a:gd name="T0" fmla="*/ 9 w 11"/>
                <a:gd name="T1" fmla="*/ 1 h 68"/>
                <a:gd name="T2" fmla="*/ 11 w 11"/>
                <a:gd name="T3" fmla="*/ 68 h 68"/>
                <a:gd name="T4" fmla="*/ 2 w 11"/>
                <a:gd name="T5" fmla="*/ 67 h 68"/>
                <a:gd name="T6" fmla="*/ 0 w 11"/>
                <a:gd name="T7" fmla="*/ 0 h 68"/>
                <a:gd name="T8" fmla="*/ 9 w 11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8">
                  <a:moveTo>
                    <a:pt x="9" y="1"/>
                  </a:moveTo>
                  <a:cubicBezTo>
                    <a:pt x="11" y="68"/>
                    <a:pt x="11" y="68"/>
                    <a:pt x="11" y="68"/>
                  </a:cubicBezTo>
                  <a:cubicBezTo>
                    <a:pt x="10" y="68"/>
                    <a:pt x="6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8" y="1"/>
                    <a:pt x="9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6" name="Freeform 984"/>
            <p:cNvSpPr>
              <a:spLocks/>
            </p:cNvSpPr>
            <p:nvPr/>
          </p:nvSpPr>
          <p:spPr bwMode="auto">
            <a:xfrm>
              <a:off x="13091303" y="-420290"/>
              <a:ext cx="12700" cy="88900"/>
            </a:xfrm>
            <a:custGeom>
              <a:avLst/>
              <a:gdLst>
                <a:gd name="T0" fmla="*/ 8 w 10"/>
                <a:gd name="T1" fmla="*/ 0 h 67"/>
                <a:gd name="T2" fmla="*/ 10 w 10"/>
                <a:gd name="T3" fmla="*/ 67 h 67"/>
                <a:gd name="T4" fmla="*/ 2 w 10"/>
                <a:gd name="T5" fmla="*/ 67 h 67"/>
                <a:gd name="T6" fmla="*/ 0 w 10"/>
                <a:gd name="T7" fmla="*/ 0 h 67"/>
                <a:gd name="T8" fmla="*/ 8 w 1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7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7" y="67"/>
                    <a:pt x="5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7" name="Freeform 985"/>
            <p:cNvSpPr>
              <a:spLocks/>
            </p:cNvSpPr>
            <p:nvPr/>
          </p:nvSpPr>
          <p:spPr bwMode="auto">
            <a:xfrm>
              <a:off x="13088128" y="-420290"/>
              <a:ext cx="6350" cy="88900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" name="Freeform 986"/>
            <p:cNvSpPr>
              <a:spLocks/>
            </p:cNvSpPr>
            <p:nvPr/>
          </p:nvSpPr>
          <p:spPr bwMode="auto">
            <a:xfrm>
              <a:off x="14486716" y="-463152"/>
              <a:ext cx="23813" cy="92075"/>
            </a:xfrm>
            <a:custGeom>
              <a:avLst/>
              <a:gdLst>
                <a:gd name="T0" fmla="*/ 13 w 15"/>
                <a:gd name="T1" fmla="*/ 3 h 58"/>
                <a:gd name="T2" fmla="*/ 15 w 15"/>
                <a:gd name="T3" fmla="*/ 58 h 58"/>
                <a:gd name="T4" fmla="*/ 1 w 15"/>
                <a:gd name="T5" fmla="*/ 55 h 58"/>
                <a:gd name="T6" fmla="*/ 0 w 15"/>
                <a:gd name="T7" fmla="*/ 0 h 58"/>
                <a:gd name="T8" fmla="*/ 13 w 15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8">
                  <a:moveTo>
                    <a:pt x="13" y="3"/>
                  </a:moveTo>
                  <a:lnTo>
                    <a:pt x="15" y="5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9" name="Freeform 987"/>
            <p:cNvSpPr>
              <a:spLocks/>
            </p:cNvSpPr>
            <p:nvPr/>
          </p:nvSpPr>
          <p:spPr bwMode="auto">
            <a:xfrm>
              <a:off x="14570853" y="-467915"/>
              <a:ext cx="14288" cy="93663"/>
            </a:xfrm>
            <a:custGeom>
              <a:avLst/>
              <a:gdLst>
                <a:gd name="T0" fmla="*/ 8 w 9"/>
                <a:gd name="T1" fmla="*/ 4 h 59"/>
                <a:gd name="T2" fmla="*/ 9 w 9"/>
                <a:gd name="T3" fmla="*/ 59 h 59"/>
                <a:gd name="T4" fmla="*/ 2 w 9"/>
                <a:gd name="T5" fmla="*/ 56 h 59"/>
                <a:gd name="T6" fmla="*/ 0 w 9"/>
                <a:gd name="T7" fmla="*/ 0 h 59"/>
                <a:gd name="T8" fmla="*/ 8 w 9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9">
                  <a:moveTo>
                    <a:pt x="8" y="4"/>
                  </a:moveTo>
                  <a:lnTo>
                    <a:pt x="9" y="59"/>
                  </a:lnTo>
                  <a:lnTo>
                    <a:pt x="2" y="56"/>
                  </a:lnTo>
                  <a:lnTo>
                    <a:pt x="0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0" name="Freeform 988"/>
            <p:cNvSpPr>
              <a:spLocks/>
            </p:cNvSpPr>
            <p:nvPr/>
          </p:nvSpPr>
          <p:spPr bwMode="auto">
            <a:xfrm>
              <a:off x="14507353" y="-458390"/>
              <a:ext cx="15875" cy="88900"/>
            </a:xfrm>
            <a:custGeom>
              <a:avLst/>
              <a:gdLst>
                <a:gd name="T0" fmla="*/ 8 w 10"/>
                <a:gd name="T1" fmla="*/ 1 h 56"/>
                <a:gd name="T2" fmla="*/ 10 w 10"/>
                <a:gd name="T3" fmla="*/ 56 h 56"/>
                <a:gd name="T4" fmla="*/ 2 w 10"/>
                <a:gd name="T5" fmla="*/ 55 h 56"/>
                <a:gd name="T6" fmla="*/ 0 w 10"/>
                <a:gd name="T7" fmla="*/ 0 h 56"/>
                <a:gd name="T8" fmla="*/ 8 w 10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6">
                  <a:moveTo>
                    <a:pt x="8" y="1"/>
                  </a:moveTo>
                  <a:lnTo>
                    <a:pt x="10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1" name="Freeform 989"/>
            <p:cNvSpPr>
              <a:spLocks/>
            </p:cNvSpPr>
            <p:nvPr/>
          </p:nvSpPr>
          <p:spPr bwMode="auto">
            <a:xfrm>
              <a:off x="14520053" y="-463152"/>
              <a:ext cx="33338" cy="93663"/>
            </a:xfrm>
            <a:custGeom>
              <a:avLst/>
              <a:gdLst>
                <a:gd name="T0" fmla="*/ 20 w 21"/>
                <a:gd name="T1" fmla="*/ 0 h 59"/>
                <a:gd name="T2" fmla="*/ 21 w 21"/>
                <a:gd name="T3" fmla="*/ 55 h 59"/>
                <a:gd name="T4" fmla="*/ 2 w 21"/>
                <a:gd name="T5" fmla="*/ 59 h 59"/>
                <a:gd name="T6" fmla="*/ 0 w 21"/>
                <a:gd name="T7" fmla="*/ 4 h 59"/>
                <a:gd name="T8" fmla="*/ 20 w 2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9">
                  <a:moveTo>
                    <a:pt x="20" y="0"/>
                  </a:moveTo>
                  <a:lnTo>
                    <a:pt x="21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2" name="Freeform 990"/>
            <p:cNvSpPr>
              <a:spLocks/>
            </p:cNvSpPr>
            <p:nvPr/>
          </p:nvSpPr>
          <p:spPr bwMode="auto">
            <a:xfrm>
              <a:off x="14583553" y="-461565"/>
              <a:ext cx="17463" cy="93663"/>
            </a:xfrm>
            <a:custGeom>
              <a:avLst/>
              <a:gdLst>
                <a:gd name="T0" fmla="*/ 10 w 11"/>
                <a:gd name="T1" fmla="*/ 3 h 59"/>
                <a:gd name="T2" fmla="*/ 11 w 11"/>
                <a:gd name="T3" fmla="*/ 59 h 59"/>
                <a:gd name="T4" fmla="*/ 1 w 11"/>
                <a:gd name="T5" fmla="*/ 55 h 59"/>
                <a:gd name="T6" fmla="*/ 0 w 11"/>
                <a:gd name="T7" fmla="*/ 0 h 59"/>
                <a:gd name="T8" fmla="*/ 10 w 11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10" y="3"/>
                  </a:moveTo>
                  <a:lnTo>
                    <a:pt x="11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3" name="Freeform 991"/>
            <p:cNvSpPr>
              <a:spLocks/>
            </p:cNvSpPr>
            <p:nvPr/>
          </p:nvSpPr>
          <p:spPr bwMode="auto">
            <a:xfrm>
              <a:off x="14599428" y="-456802"/>
              <a:ext cx="23813" cy="88900"/>
            </a:xfrm>
            <a:custGeom>
              <a:avLst/>
              <a:gdLst>
                <a:gd name="T0" fmla="*/ 14 w 15"/>
                <a:gd name="T1" fmla="*/ 0 h 56"/>
                <a:gd name="T2" fmla="*/ 15 w 15"/>
                <a:gd name="T3" fmla="*/ 55 h 56"/>
                <a:gd name="T4" fmla="*/ 1 w 15"/>
                <a:gd name="T5" fmla="*/ 56 h 56"/>
                <a:gd name="T6" fmla="*/ 0 w 15"/>
                <a:gd name="T7" fmla="*/ 0 h 56"/>
                <a:gd name="T8" fmla="*/ 14 w 1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6">
                  <a:moveTo>
                    <a:pt x="14" y="0"/>
                  </a:moveTo>
                  <a:lnTo>
                    <a:pt x="15" y="55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4" name="Freeform 992"/>
            <p:cNvSpPr>
              <a:spLocks/>
            </p:cNvSpPr>
            <p:nvPr/>
          </p:nvSpPr>
          <p:spPr bwMode="auto">
            <a:xfrm>
              <a:off x="14715316" y="-461565"/>
              <a:ext cx="47625" cy="90488"/>
            </a:xfrm>
            <a:custGeom>
              <a:avLst/>
              <a:gdLst>
                <a:gd name="T0" fmla="*/ 28 w 30"/>
                <a:gd name="T1" fmla="*/ 0 h 57"/>
                <a:gd name="T2" fmla="*/ 30 w 30"/>
                <a:gd name="T3" fmla="*/ 56 h 57"/>
                <a:gd name="T4" fmla="*/ 2 w 30"/>
                <a:gd name="T5" fmla="*/ 57 h 57"/>
                <a:gd name="T6" fmla="*/ 0 w 30"/>
                <a:gd name="T7" fmla="*/ 2 h 57"/>
                <a:gd name="T8" fmla="*/ 28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28" y="0"/>
                  </a:moveTo>
                  <a:lnTo>
                    <a:pt x="30" y="56"/>
                  </a:lnTo>
                  <a:lnTo>
                    <a:pt x="2" y="57"/>
                  </a:lnTo>
                  <a:lnTo>
                    <a:pt x="0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5" name="Freeform 993"/>
            <p:cNvSpPr>
              <a:spLocks/>
            </p:cNvSpPr>
            <p:nvPr/>
          </p:nvSpPr>
          <p:spPr bwMode="auto">
            <a:xfrm>
              <a:off x="14672453" y="-458390"/>
              <a:ext cx="46038" cy="88900"/>
            </a:xfrm>
            <a:custGeom>
              <a:avLst/>
              <a:gdLst>
                <a:gd name="T0" fmla="*/ 27 w 29"/>
                <a:gd name="T1" fmla="*/ 0 h 56"/>
                <a:gd name="T2" fmla="*/ 29 w 29"/>
                <a:gd name="T3" fmla="*/ 55 h 56"/>
                <a:gd name="T4" fmla="*/ 2 w 29"/>
                <a:gd name="T5" fmla="*/ 56 h 56"/>
                <a:gd name="T6" fmla="*/ 0 w 29"/>
                <a:gd name="T7" fmla="*/ 1 h 56"/>
                <a:gd name="T8" fmla="*/ 27 w 2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6">
                  <a:moveTo>
                    <a:pt x="27" y="0"/>
                  </a:moveTo>
                  <a:lnTo>
                    <a:pt x="29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6" name="Freeform 994"/>
            <p:cNvSpPr>
              <a:spLocks/>
            </p:cNvSpPr>
            <p:nvPr/>
          </p:nvSpPr>
          <p:spPr bwMode="auto">
            <a:xfrm>
              <a:off x="14654991" y="-463152"/>
              <a:ext cx="20638" cy="93663"/>
            </a:xfrm>
            <a:custGeom>
              <a:avLst/>
              <a:gdLst>
                <a:gd name="T0" fmla="*/ 11 w 13"/>
                <a:gd name="T1" fmla="*/ 4 h 59"/>
                <a:gd name="T2" fmla="*/ 13 w 13"/>
                <a:gd name="T3" fmla="*/ 59 h 59"/>
                <a:gd name="T4" fmla="*/ 2 w 13"/>
                <a:gd name="T5" fmla="*/ 55 h 59"/>
                <a:gd name="T6" fmla="*/ 0 w 13"/>
                <a:gd name="T7" fmla="*/ 0 h 59"/>
                <a:gd name="T8" fmla="*/ 11 w 13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9">
                  <a:moveTo>
                    <a:pt x="11" y="4"/>
                  </a:moveTo>
                  <a:lnTo>
                    <a:pt x="13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7" name="Freeform 995"/>
            <p:cNvSpPr>
              <a:spLocks/>
            </p:cNvSpPr>
            <p:nvPr/>
          </p:nvSpPr>
          <p:spPr bwMode="auto">
            <a:xfrm>
              <a:off x="13088128" y="-420290"/>
              <a:ext cx="1588" cy="88900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8" name="Freeform 996"/>
            <p:cNvSpPr>
              <a:spLocks/>
            </p:cNvSpPr>
            <p:nvPr/>
          </p:nvSpPr>
          <p:spPr bwMode="auto">
            <a:xfrm>
              <a:off x="13051616" y="-420290"/>
              <a:ext cx="38100" cy="96838"/>
            </a:xfrm>
            <a:custGeom>
              <a:avLst/>
              <a:gdLst>
                <a:gd name="T0" fmla="*/ 29 w 31"/>
                <a:gd name="T1" fmla="*/ 0 h 74"/>
                <a:gd name="T2" fmla="*/ 31 w 31"/>
                <a:gd name="T3" fmla="*/ 67 h 74"/>
                <a:gd name="T4" fmla="*/ 2 w 31"/>
                <a:gd name="T5" fmla="*/ 74 h 74"/>
                <a:gd name="T6" fmla="*/ 0 w 31"/>
                <a:gd name="T7" fmla="*/ 7 h 74"/>
                <a:gd name="T8" fmla="*/ 29 w 3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4">
                  <a:moveTo>
                    <a:pt x="29" y="0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25" y="68"/>
                    <a:pt x="17" y="71"/>
                    <a:pt x="2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" y="4"/>
                    <a:pt x="23" y="1"/>
                    <a:pt x="2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9" name="Freeform 997"/>
            <p:cNvSpPr>
              <a:spLocks/>
            </p:cNvSpPr>
            <p:nvPr/>
          </p:nvSpPr>
          <p:spPr bwMode="auto">
            <a:xfrm>
              <a:off x="13034153" y="-410765"/>
              <a:ext cx="19050" cy="90488"/>
            </a:xfrm>
            <a:custGeom>
              <a:avLst/>
              <a:gdLst>
                <a:gd name="T0" fmla="*/ 14 w 16"/>
                <a:gd name="T1" fmla="*/ 0 h 69"/>
                <a:gd name="T2" fmla="*/ 16 w 16"/>
                <a:gd name="T3" fmla="*/ 67 h 69"/>
                <a:gd name="T4" fmla="*/ 2 w 16"/>
                <a:gd name="T5" fmla="*/ 69 h 69"/>
                <a:gd name="T6" fmla="*/ 0 w 16"/>
                <a:gd name="T7" fmla="*/ 2 h 69"/>
                <a:gd name="T8" fmla="*/ 14 w 16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9">
                  <a:moveTo>
                    <a:pt x="14" y="0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2" y="68"/>
                    <a:pt x="8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1"/>
                    <a:pt x="10" y="0"/>
                    <a:pt x="1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0" name="Freeform 998"/>
            <p:cNvSpPr>
              <a:spLocks/>
            </p:cNvSpPr>
            <p:nvPr/>
          </p:nvSpPr>
          <p:spPr bwMode="auto">
            <a:xfrm>
              <a:off x="13024628" y="-407590"/>
              <a:ext cx="11113" cy="88900"/>
            </a:xfrm>
            <a:custGeom>
              <a:avLst/>
              <a:gdLst>
                <a:gd name="T0" fmla="*/ 7 w 9"/>
                <a:gd name="T1" fmla="*/ 0 h 68"/>
                <a:gd name="T2" fmla="*/ 9 w 9"/>
                <a:gd name="T3" fmla="*/ 67 h 68"/>
                <a:gd name="T4" fmla="*/ 5 w 9"/>
                <a:gd name="T5" fmla="*/ 67 h 68"/>
                <a:gd name="T6" fmla="*/ 2 w 9"/>
                <a:gd name="T7" fmla="*/ 68 h 68"/>
                <a:gd name="T8" fmla="*/ 0 w 9"/>
                <a:gd name="T9" fmla="*/ 0 h 68"/>
                <a:gd name="T10" fmla="*/ 3 w 9"/>
                <a:gd name="T11" fmla="*/ 0 h 68"/>
                <a:gd name="T12" fmla="*/ 7 w 9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8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8" y="67"/>
                    <a:pt x="6" y="67"/>
                    <a:pt x="5" y="67"/>
                  </a:cubicBezTo>
                  <a:cubicBezTo>
                    <a:pt x="4" y="67"/>
                    <a:pt x="3" y="67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1" name="Freeform 999"/>
            <p:cNvSpPr>
              <a:spLocks/>
            </p:cNvSpPr>
            <p:nvPr/>
          </p:nvSpPr>
          <p:spPr bwMode="auto">
            <a:xfrm>
              <a:off x="13021453" y="-407590"/>
              <a:ext cx="6350" cy="88900"/>
            </a:xfrm>
            <a:custGeom>
              <a:avLst/>
              <a:gdLst>
                <a:gd name="T0" fmla="*/ 3 w 5"/>
                <a:gd name="T1" fmla="*/ 0 h 68"/>
                <a:gd name="T2" fmla="*/ 5 w 5"/>
                <a:gd name="T3" fmla="*/ 68 h 68"/>
                <a:gd name="T4" fmla="*/ 2 w 5"/>
                <a:gd name="T5" fmla="*/ 68 h 68"/>
                <a:gd name="T6" fmla="*/ 0 w 5"/>
                <a:gd name="T7" fmla="*/ 1 h 68"/>
                <a:gd name="T8" fmla="*/ 3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0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2" name="Freeform 1000"/>
            <p:cNvSpPr>
              <a:spLocks/>
            </p:cNvSpPr>
            <p:nvPr/>
          </p:nvSpPr>
          <p:spPr bwMode="auto">
            <a:xfrm>
              <a:off x="13018278" y="-406002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3 w 4"/>
                <a:gd name="T5" fmla="*/ 67 h 67"/>
                <a:gd name="T6" fmla="*/ 1 w 4"/>
                <a:gd name="T7" fmla="*/ 67 h 67"/>
                <a:gd name="T8" fmla="*/ 0 w 4"/>
                <a:gd name="T9" fmla="*/ 0 h 67"/>
                <a:gd name="T10" fmla="*/ 1 w 4"/>
                <a:gd name="T11" fmla="*/ 0 h 67"/>
                <a:gd name="T12" fmla="*/ 2 w 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3" y="67"/>
                  </a:cubicBezTo>
                  <a:cubicBezTo>
                    <a:pt x="3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3" name="Freeform 1001"/>
            <p:cNvSpPr>
              <a:spLocks/>
            </p:cNvSpPr>
            <p:nvPr/>
          </p:nvSpPr>
          <p:spPr bwMode="auto">
            <a:xfrm>
              <a:off x="13015103" y="-407590"/>
              <a:ext cx="4763" cy="88900"/>
            </a:xfrm>
            <a:custGeom>
              <a:avLst/>
              <a:gdLst>
                <a:gd name="T0" fmla="*/ 3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3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3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4" name="Freeform 1002"/>
            <p:cNvSpPr>
              <a:spLocks/>
            </p:cNvSpPr>
            <p:nvPr/>
          </p:nvSpPr>
          <p:spPr bwMode="auto">
            <a:xfrm>
              <a:off x="13011928" y="-407590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5" name="Freeform 1003"/>
            <p:cNvSpPr>
              <a:spLocks/>
            </p:cNvSpPr>
            <p:nvPr/>
          </p:nvSpPr>
          <p:spPr bwMode="auto">
            <a:xfrm>
              <a:off x="13010341" y="-407590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6" name="Freeform 1004"/>
            <p:cNvSpPr>
              <a:spLocks/>
            </p:cNvSpPr>
            <p:nvPr/>
          </p:nvSpPr>
          <p:spPr bwMode="auto">
            <a:xfrm>
              <a:off x="13007166" y="-409177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7" name="Freeform 1005"/>
            <p:cNvSpPr>
              <a:spLocks/>
            </p:cNvSpPr>
            <p:nvPr/>
          </p:nvSpPr>
          <p:spPr bwMode="auto">
            <a:xfrm>
              <a:off x="13005578" y="-409177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8" name="Freeform 1006"/>
            <p:cNvSpPr>
              <a:spLocks/>
            </p:cNvSpPr>
            <p:nvPr/>
          </p:nvSpPr>
          <p:spPr bwMode="auto">
            <a:xfrm>
              <a:off x="12994466" y="-423465"/>
              <a:ext cx="12700" cy="101600"/>
            </a:xfrm>
            <a:custGeom>
              <a:avLst/>
              <a:gdLst>
                <a:gd name="T0" fmla="*/ 9 w 11"/>
                <a:gd name="T1" fmla="*/ 11 h 78"/>
                <a:gd name="T2" fmla="*/ 11 w 11"/>
                <a:gd name="T3" fmla="*/ 78 h 78"/>
                <a:gd name="T4" fmla="*/ 2 w 11"/>
                <a:gd name="T5" fmla="*/ 67 h 78"/>
                <a:gd name="T6" fmla="*/ 0 w 11"/>
                <a:gd name="T7" fmla="*/ 0 h 78"/>
                <a:gd name="T8" fmla="*/ 9 w 11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9" y="11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3" y="75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8"/>
                    <a:pt x="9" y="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9" name="Freeform 1007"/>
            <p:cNvSpPr>
              <a:spLocks/>
            </p:cNvSpPr>
            <p:nvPr/>
          </p:nvSpPr>
          <p:spPr bwMode="auto">
            <a:xfrm>
              <a:off x="14634353" y="-463152"/>
              <a:ext cx="23813" cy="95250"/>
            </a:xfrm>
            <a:custGeom>
              <a:avLst/>
              <a:gdLst>
                <a:gd name="T0" fmla="*/ 13 w 15"/>
                <a:gd name="T1" fmla="*/ 0 h 60"/>
                <a:gd name="T2" fmla="*/ 15 w 15"/>
                <a:gd name="T3" fmla="*/ 55 h 60"/>
                <a:gd name="T4" fmla="*/ 1 w 15"/>
                <a:gd name="T5" fmla="*/ 60 h 60"/>
                <a:gd name="T6" fmla="*/ 0 w 15"/>
                <a:gd name="T7" fmla="*/ 5 h 60"/>
                <a:gd name="T8" fmla="*/ 13 w 1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0">
                  <a:moveTo>
                    <a:pt x="13" y="0"/>
                  </a:moveTo>
                  <a:lnTo>
                    <a:pt x="15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0" name="Freeform 1009"/>
            <p:cNvSpPr>
              <a:spLocks/>
            </p:cNvSpPr>
            <p:nvPr/>
          </p:nvSpPr>
          <p:spPr bwMode="auto">
            <a:xfrm>
              <a:off x="14621653" y="-456802"/>
              <a:ext cx="14288" cy="88900"/>
            </a:xfrm>
            <a:custGeom>
              <a:avLst/>
              <a:gdLst>
                <a:gd name="T0" fmla="*/ 8 w 9"/>
                <a:gd name="T1" fmla="*/ 1 h 56"/>
                <a:gd name="T2" fmla="*/ 9 w 9"/>
                <a:gd name="T3" fmla="*/ 56 h 56"/>
                <a:gd name="T4" fmla="*/ 1 w 9"/>
                <a:gd name="T5" fmla="*/ 55 h 56"/>
                <a:gd name="T6" fmla="*/ 0 w 9"/>
                <a:gd name="T7" fmla="*/ 0 h 56"/>
                <a:gd name="T8" fmla="*/ 8 w 9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6">
                  <a:moveTo>
                    <a:pt x="8" y="1"/>
                  </a:moveTo>
                  <a:lnTo>
                    <a:pt x="9" y="5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1" name="Freeform 1010"/>
            <p:cNvSpPr>
              <a:spLocks/>
            </p:cNvSpPr>
            <p:nvPr/>
          </p:nvSpPr>
          <p:spPr bwMode="auto">
            <a:xfrm>
              <a:off x="13177028" y="-423465"/>
              <a:ext cx="6350" cy="100013"/>
            </a:xfrm>
            <a:custGeom>
              <a:avLst/>
              <a:gdLst>
                <a:gd name="T0" fmla="*/ 3 w 4"/>
                <a:gd name="T1" fmla="*/ 0 h 63"/>
                <a:gd name="T2" fmla="*/ 4 w 4"/>
                <a:gd name="T3" fmla="*/ 55 h 63"/>
                <a:gd name="T4" fmla="*/ 2 w 4"/>
                <a:gd name="T5" fmla="*/ 63 h 63"/>
                <a:gd name="T6" fmla="*/ 0 w 4"/>
                <a:gd name="T7" fmla="*/ 8 h 63"/>
                <a:gd name="T8" fmla="*/ 3 w 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3" y="0"/>
                  </a:moveTo>
                  <a:lnTo>
                    <a:pt x="4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2" name="Freeform 1011"/>
            <p:cNvSpPr>
              <a:spLocks/>
            </p:cNvSpPr>
            <p:nvPr/>
          </p:nvSpPr>
          <p:spPr bwMode="auto">
            <a:xfrm>
              <a:off x="14805803" y="-469502"/>
              <a:ext cx="17463" cy="96838"/>
            </a:xfrm>
            <a:custGeom>
              <a:avLst/>
              <a:gdLst>
                <a:gd name="T0" fmla="*/ 10 w 11"/>
                <a:gd name="T1" fmla="*/ 0 h 61"/>
                <a:gd name="T2" fmla="*/ 11 w 11"/>
                <a:gd name="T3" fmla="*/ 55 h 61"/>
                <a:gd name="T4" fmla="*/ 1 w 11"/>
                <a:gd name="T5" fmla="*/ 61 h 61"/>
                <a:gd name="T6" fmla="*/ 0 w 11"/>
                <a:gd name="T7" fmla="*/ 6 h 61"/>
                <a:gd name="T8" fmla="*/ 10 w 1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1">
                  <a:moveTo>
                    <a:pt x="10" y="0"/>
                  </a:moveTo>
                  <a:lnTo>
                    <a:pt x="11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3" name="Freeform 1012"/>
            <p:cNvSpPr>
              <a:spLocks/>
            </p:cNvSpPr>
            <p:nvPr/>
          </p:nvSpPr>
          <p:spPr bwMode="auto">
            <a:xfrm>
              <a:off x="14759766" y="-461565"/>
              <a:ext cx="47625" cy="88900"/>
            </a:xfrm>
            <a:custGeom>
              <a:avLst/>
              <a:gdLst>
                <a:gd name="T0" fmla="*/ 29 w 30"/>
                <a:gd name="T1" fmla="*/ 1 h 56"/>
                <a:gd name="T2" fmla="*/ 30 w 30"/>
                <a:gd name="T3" fmla="*/ 56 h 56"/>
                <a:gd name="T4" fmla="*/ 2 w 30"/>
                <a:gd name="T5" fmla="*/ 56 h 56"/>
                <a:gd name="T6" fmla="*/ 0 w 30"/>
                <a:gd name="T7" fmla="*/ 0 h 56"/>
                <a:gd name="T8" fmla="*/ 29 w 30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6">
                  <a:moveTo>
                    <a:pt x="29" y="1"/>
                  </a:moveTo>
                  <a:lnTo>
                    <a:pt x="30" y="56"/>
                  </a:lnTo>
                  <a:lnTo>
                    <a:pt x="2" y="56"/>
                  </a:lnTo>
                  <a:lnTo>
                    <a:pt x="0" y="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4" name="Freeform 1013"/>
            <p:cNvSpPr>
              <a:spLocks/>
            </p:cNvSpPr>
            <p:nvPr/>
          </p:nvSpPr>
          <p:spPr bwMode="auto">
            <a:xfrm>
              <a:off x="13770753" y="-432990"/>
              <a:ext cx="11113" cy="96838"/>
            </a:xfrm>
            <a:custGeom>
              <a:avLst/>
              <a:gdLst>
                <a:gd name="T0" fmla="*/ 5 w 7"/>
                <a:gd name="T1" fmla="*/ 0 h 61"/>
                <a:gd name="T2" fmla="*/ 7 w 7"/>
                <a:gd name="T3" fmla="*/ 55 h 61"/>
                <a:gd name="T4" fmla="*/ 2 w 7"/>
                <a:gd name="T5" fmla="*/ 61 h 61"/>
                <a:gd name="T6" fmla="*/ 0 w 7"/>
                <a:gd name="T7" fmla="*/ 6 h 61"/>
                <a:gd name="T8" fmla="*/ 5 w 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1">
                  <a:moveTo>
                    <a:pt x="5" y="0"/>
                  </a:moveTo>
                  <a:lnTo>
                    <a:pt x="7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5" name="Freeform 1014"/>
            <p:cNvSpPr>
              <a:spLocks/>
            </p:cNvSpPr>
            <p:nvPr/>
          </p:nvSpPr>
          <p:spPr bwMode="auto">
            <a:xfrm>
              <a:off x="12183253" y="-1795065"/>
              <a:ext cx="2211388" cy="1392238"/>
            </a:xfrm>
            <a:custGeom>
              <a:avLst/>
              <a:gdLst>
                <a:gd name="T0" fmla="*/ 451 w 1770"/>
                <a:gd name="T1" fmla="*/ 60 h 1067"/>
                <a:gd name="T2" fmla="*/ 526 w 1770"/>
                <a:gd name="T3" fmla="*/ 109 h 1067"/>
                <a:gd name="T4" fmla="*/ 562 w 1770"/>
                <a:gd name="T5" fmla="*/ 131 h 1067"/>
                <a:gd name="T6" fmla="*/ 1297 w 1770"/>
                <a:gd name="T7" fmla="*/ 172 h 1067"/>
                <a:gd name="T8" fmla="*/ 1258 w 1770"/>
                <a:gd name="T9" fmla="*/ 235 h 1067"/>
                <a:gd name="T10" fmla="*/ 1246 w 1770"/>
                <a:gd name="T11" fmla="*/ 285 h 1067"/>
                <a:gd name="T12" fmla="*/ 1242 w 1770"/>
                <a:gd name="T13" fmla="*/ 338 h 1067"/>
                <a:gd name="T14" fmla="*/ 1291 w 1770"/>
                <a:gd name="T15" fmla="*/ 341 h 1067"/>
                <a:gd name="T16" fmla="*/ 1344 w 1770"/>
                <a:gd name="T17" fmla="*/ 374 h 1067"/>
                <a:gd name="T18" fmla="*/ 1445 w 1770"/>
                <a:gd name="T19" fmla="*/ 354 h 1067"/>
                <a:gd name="T20" fmla="*/ 1462 w 1770"/>
                <a:gd name="T21" fmla="*/ 390 h 1067"/>
                <a:gd name="T22" fmla="*/ 1527 w 1770"/>
                <a:gd name="T23" fmla="*/ 371 h 1067"/>
                <a:gd name="T24" fmla="*/ 1574 w 1770"/>
                <a:gd name="T25" fmla="*/ 377 h 1067"/>
                <a:gd name="T26" fmla="*/ 1654 w 1770"/>
                <a:gd name="T27" fmla="*/ 373 h 1067"/>
                <a:gd name="T28" fmla="*/ 1748 w 1770"/>
                <a:gd name="T29" fmla="*/ 360 h 1067"/>
                <a:gd name="T30" fmla="*/ 1760 w 1770"/>
                <a:gd name="T31" fmla="*/ 393 h 1067"/>
                <a:gd name="T32" fmla="*/ 1753 w 1770"/>
                <a:gd name="T33" fmla="*/ 452 h 1067"/>
                <a:gd name="T34" fmla="*/ 1751 w 1770"/>
                <a:gd name="T35" fmla="*/ 493 h 1067"/>
                <a:gd name="T36" fmla="*/ 1698 w 1770"/>
                <a:gd name="T37" fmla="*/ 484 h 1067"/>
                <a:gd name="T38" fmla="*/ 1661 w 1770"/>
                <a:gd name="T39" fmla="*/ 500 h 1067"/>
                <a:gd name="T40" fmla="*/ 1646 w 1770"/>
                <a:gd name="T41" fmla="*/ 533 h 1067"/>
                <a:gd name="T42" fmla="*/ 1592 w 1770"/>
                <a:gd name="T43" fmla="*/ 567 h 1067"/>
                <a:gd name="T44" fmla="*/ 1608 w 1770"/>
                <a:gd name="T45" fmla="*/ 619 h 1067"/>
                <a:gd name="T46" fmla="*/ 1584 w 1770"/>
                <a:gd name="T47" fmla="*/ 662 h 1067"/>
                <a:gd name="T48" fmla="*/ 1553 w 1770"/>
                <a:gd name="T49" fmla="*/ 702 h 1067"/>
                <a:gd name="T50" fmla="*/ 1397 w 1770"/>
                <a:gd name="T51" fmla="*/ 708 h 1067"/>
                <a:gd name="T52" fmla="*/ 1333 w 1770"/>
                <a:gd name="T53" fmla="*/ 719 h 1067"/>
                <a:gd name="T54" fmla="*/ 1216 w 1770"/>
                <a:gd name="T55" fmla="*/ 741 h 1067"/>
                <a:gd name="T56" fmla="*/ 1167 w 1770"/>
                <a:gd name="T57" fmla="*/ 779 h 1067"/>
                <a:gd name="T58" fmla="*/ 1125 w 1770"/>
                <a:gd name="T59" fmla="*/ 829 h 1067"/>
                <a:gd name="T60" fmla="*/ 1048 w 1770"/>
                <a:gd name="T61" fmla="*/ 883 h 1067"/>
                <a:gd name="T62" fmla="*/ 1013 w 1770"/>
                <a:gd name="T63" fmla="*/ 927 h 1067"/>
                <a:gd name="T64" fmla="*/ 919 w 1770"/>
                <a:gd name="T65" fmla="*/ 969 h 1067"/>
                <a:gd name="T66" fmla="*/ 852 w 1770"/>
                <a:gd name="T67" fmla="*/ 993 h 1067"/>
                <a:gd name="T68" fmla="*/ 821 w 1770"/>
                <a:gd name="T69" fmla="*/ 1026 h 1067"/>
                <a:gd name="T70" fmla="*/ 796 w 1770"/>
                <a:gd name="T71" fmla="*/ 1061 h 1067"/>
                <a:gd name="T72" fmla="*/ 677 w 1770"/>
                <a:gd name="T73" fmla="*/ 1063 h 1067"/>
                <a:gd name="T74" fmla="*/ 640 w 1770"/>
                <a:gd name="T75" fmla="*/ 1021 h 1067"/>
                <a:gd name="T76" fmla="*/ 621 w 1770"/>
                <a:gd name="T77" fmla="*/ 964 h 1067"/>
                <a:gd name="T78" fmla="*/ 522 w 1770"/>
                <a:gd name="T79" fmla="*/ 951 h 1067"/>
                <a:gd name="T80" fmla="*/ 446 w 1770"/>
                <a:gd name="T81" fmla="*/ 947 h 1067"/>
                <a:gd name="T82" fmla="*/ 381 w 1770"/>
                <a:gd name="T83" fmla="*/ 944 h 1067"/>
                <a:gd name="T84" fmla="*/ 392 w 1770"/>
                <a:gd name="T85" fmla="*/ 886 h 1067"/>
                <a:gd name="T86" fmla="*/ 364 w 1770"/>
                <a:gd name="T87" fmla="*/ 823 h 1067"/>
                <a:gd name="T88" fmla="*/ 400 w 1770"/>
                <a:gd name="T89" fmla="*/ 755 h 1067"/>
                <a:gd name="T90" fmla="*/ 423 w 1770"/>
                <a:gd name="T91" fmla="*/ 671 h 1067"/>
                <a:gd name="T92" fmla="*/ 356 w 1770"/>
                <a:gd name="T93" fmla="*/ 638 h 1067"/>
                <a:gd name="T94" fmla="*/ 350 w 1770"/>
                <a:gd name="T95" fmla="*/ 574 h 1067"/>
                <a:gd name="T96" fmla="*/ 173 w 1770"/>
                <a:gd name="T97" fmla="*/ 573 h 1067"/>
                <a:gd name="T98" fmla="*/ 100 w 1770"/>
                <a:gd name="T99" fmla="*/ 498 h 1067"/>
                <a:gd name="T100" fmla="*/ 121 w 1770"/>
                <a:gd name="T101" fmla="*/ 428 h 1067"/>
                <a:gd name="T102" fmla="*/ 113 w 1770"/>
                <a:gd name="T103" fmla="*/ 395 h 1067"/>
                <a:gd name="T104" fmla="*/ 156 w 1770"/>
                <a:gd name="T105" fmla="*/ 361 h 1067"/>
                <a:gd name="T106" fmla="*/ 192 w 1770"/>
                <a:gd name="T107" fmla="*/ 313 h 1067"/>
                <a:gd name="T108" fmla="*/ 172 w 1770"/>
                <a:gd name="T109" fmla="*/ 290 h 1067"/>
                <a:gd name="T110" fmla="*/ 191 w 1770"/>
                <a:gd name="T111" fmla="*/ 259 h 1067"/>
                <a:gd name="T112" fmla="*/ 121 w 1770"/>
                <a:gd name="T113" fmla="*/ 231 h 1067"/>
                <a:gd name="T114" fmla="*/ 14 w 1770"/>
                <a:gd name="T115" fmla="*/ 200 h 1067"/>
                <a:gd name="T116" fmla="*/ 3 w 1770"/>
                <a:gd name="T117" fmla="*/ 155 h 1067"/>
                <a:gd name="T118" fmla="*/ 9 w 1770"/>
                <a:gd name="T119" fmla="*/ 112 h 1067"/>
                <a:gd name="T120" fmla="*/ 363 w 1770"/>
                <a:gd name="T121" fmla="*/ 87 h 1067"/>
                <a:gd name="T122" fmla="*/ 383 w 1770"/>
                <a:gd name="T123" fmla="*/ 43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0" h="1067">
                  <a:moveTo>
                    <a:pt x="412" y="0"/>
                  </a:moveTo>
                  <a:cubicBezTo>
                    <a:pt x="412" y="1"/>
                    <a:pt x="423" y="7"/>
                    <a:pt x="430" y="13"/>
                  </a:cubicBezTo>
                  <a:cubicBezTo>
                    <a:pt x="432" y="19"/>
                    <a:pt x="446" y="43"/>
                    <a:pt x="446" y="44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66" y="85"/>
                    <a:pt x="466" y="85"/>
                    <a:pt x="466" y="85"/>
                  </a:cubicBezTo>
                  <a:cubicBezTo>
                    <a:pt x="470" y="90"/>
                    <a:pt x="470" y="90"/>
                    <a:pt x="470" y="90"/>
                  </a:cubicBezTo>
                  <a:cubicBezTo>
                    <a:pt x="495" y="100"/>
                    <a:pt x="495" y="100"/>
                    <a:pt x="495" y="100"/>
                  </a:cubicBezTo>
                  <a:cubicBezTo>
                    <a:pt x="526" y="109"/>
                    <a:pt x="526" y="109"/>
                    <a:pt x="526" y="109"/>
                  </a:cubicBezTo>
                  <a:cubicBezTo>
                    <a:pt x="529" y="117"/>
                    <a:pt x="529" y="117"/>
                    <a:pt x="529" y="117"/>
                  </a:cubicBezTo>
                  <a:cubicBezTo>
                    <a:pt x="533" y="122"/>
                    <a:pt x="533" y="122"/>
                    <a:pt x="533" y="122"/>
                  </a:cubicBezTo>
                  <a:cubicBezTo>
                    <a:pt x="541" y="122"/>
                    <a:pt x="541" y="122"/>
                    <a:pt x="541" y="122"/>
                  </a:cubicBezTo>
                  <a:cubicBezTo>
                    <a:pt x="562" y="131"/>
                    <a:pt x="562" y="131"/>
                    <a:pt x="562" y="131"/>
                  </a:cubicBezTo>
                  <a:cubicBezTo>
                    <a:pt x="583" y="133"/>
                    <a:pt x="583" y="133"/>
                    <a:pt x="583" y="133"/>
                  </a:cubicBezTo>
                  <a:cubicBezTo>
                    <a:pt x="601" y="138"/>
                    <a:pt x="601" y="138"/>
                    <a:pt x="601" y="138"/>
                  </a:cubicBezTo>
                  <a:cubicBezTo>
                    <a:pt x="1306" y="163"/>
                    <a:pt x="1306" y="163"/>
                    <a:pt x="1306" y="163"/>
                  </a:cubicBezTo>
                  <a:cubicBezTo>
                    <a:pt x="1297" y="172"/>
                    <a:pt x="1297" y="172"/>
                    <a:pt x="1297" y="172"/>
                  </a:cubicBezTo>
                  <a:cubicBezTo>
                    <a:pt x="1292" y="184"/>
                    <a:pt x="1292" y="184"/>
                    <a:pt x="1292" y="184"/>
                  </a:cubicBezTo>
                  <a:cubicBezTo>
                    <a:pt x="1266" y="204"/>
                    <a:pt x="1266" y="204"/>
                    <a:pt x="1266" y="204"/>
                  </a:cubicBezTo>
                  <a:cubicBezTo>
                    <a:pt x="1258" y="217"/>
                    <a:pt x="1258" y="217"/>
                    <a:pt x="1258" y="217"/>
                  </a:cubicBezTo>
                  <a:cubicBezTo>
                    <a:pt x="1258" y="235"/>
                    <a:pt x="1258" y="235"/>
                    <a:pt x="1258" y="235"/>
                  </a:cubicBezTo>
                  <a:cubicBezTo>
                    <a:pt x="1241" y="257"/>
                    <a:pt x="1241" y="257"/>
                    <a:pt x="1241" y="257"/>
                  </a:cubicBezTo>
                  <a:cubicBezTo>
                    <a:pt x="1243" y="261"/>
                    <a:pt x="1243" y="261"/>
                    <a:pt x="1243" y="261"/>
                  </a:cubicBezTo>
                  <a:cubicBezTo>
                    <a:pt x="1248" y="273"/>
                    <a:pt x="1248" y="273"/>
                    <a:pt x="1248" y="273"/>
                  </a:cubicBezTo>
                  <a:cubicBezTo>
                    <a:pt x="1246" y="285"/>
                    <a:pt x="1246" y="285"/>
                    <a:pt x="1246" y="285"/>
                  </a:cubicBezTo>
                  <a:cubicBezTo>
                    <a:pt x="1245" y="302"/>
                    <a:pt x="1245" y="302"/>
                    <a:pt x="1245" y="302"/>
                  </a:cubicBezTo>
                  <a:cubicBezTo>
                    <a:pt x="1246" y="305"/>
                    <a:pt x="1246" y="305"/>
                    <a:pt x="1246" y="305"/>
                  </a:cubicBezTo>
                  <a:cubicBezTo>
                    <a:pt x="1251" y="319"/>
                    <a:pt x="1251" y="319"/>
                    <a:pt x="1251" y="319"/>
                  </a:cubicBezTo>
                  <a:cubicBezTo>
                    <a:pt x="1242" y="338"/>
                    <a:pt x="1242" y="338"/>
                    <a:pt x="1242" y="338"/>
                  </a:cubicBezTo>
                  <a:cubicBezTo>
                    <a:pt x="1260" y="355"/>
                    <a:pt x="1260" y="355"/>
                    <a:pt x="1260" y="355"/>
                  </a:cubicBezTo>
                  <a:cubicBezTo>
                    <a:pt x="1270" y="337"/>
                    <a:pt x="1270" y="337"/>
                    <a:pt x="1270" y="337"/>
                  </a:cubicBezTo>
                  <a:cubicBezTo>
                    <a:pt x="1299" y="326"/>
                    <a:pt x="1299" y="326"/>
                    <a:pt x="1299" y="326"/>
                  </a:cubicBezTo>
                  <a:cubicBezTo>
                    <a:pt x="1291" y="341"/>
                    <a:pt x="1291" y="341"/>
                    <a:pt x="1291" y="341"/>
                  </a:cubicBezTo>
                  <a:cubicBezTo>
                    <a:pt x="1288" y="358"/>
                    <a:pt x="1288" y="358"/>
                    <a:pt x="1288" y="358"/>
                  </a:cubicBezTo>
                  <a:cubicBezTo>
                    <a:pt x="1289" y="362"/>
                    <a:pt x="1289" y="362"/>
                    <a:pt x="1289" y="362"/>
                  </a:cubicBezTo>
                  <a:cubicBezTo>
                    <a:pt x="1320" y="369"/>
                    <a:pt x="1320" y="369"/>
                    <a:pt x="1320" y="369"/>
                  </a:cubicBezTo>
                  <a:cubicBezTo>
                    <a:pt x="1344" y="374"/>
                    <a:pt x="1344" y="374"/>
                    <a:pt x="1344" y="374"/>
                  </a:cubicBezTo>
                  <a:cubicBezTo>
                    <a:pt x="1379" y="381"/>
                    <a:pt x="1379" y="381"/>
                    <a:pt x="1379" y="381"/>
                  </a:cubicBezTo>
                  <a:cubicBezTo>
                    <a:pt x="1410" y="357"/>
                    <a:pt x="1410" y="357"/>
                    <a:pt x="1410" y="357"/>
                  </a:cubicBezTo>
                  <a:cubicBezTo>
                    <a:pt x="1422" y="346"/>
                    <a:pt x="1422" y="346"/>
                    <a:pt x="1422" y="346"/>
                  </a:cubicBezTo>
                  <a:cubicBezTo>
                    <a:pt x="1445" y="354"/>
                    <a:pt x="1445" y="354"/>
                    <a:pt x="1445" y="354"/>
                  </a:cubicBezTo>
                  <a:cubicBezTo>
                    <a:pt x="1457" y="367"/>
                    <a:pt x="1457" y="367"/>
                    <a:pt x="1457" y="367"/>
                  </a:cubicBezTo>
                  <a:cubicBezTo>
                    <a:pt x="1455" y="384"/>
                    <a:pt x="1455" y="384"/>
                    <a:pt x="1455" y="384"/>
                  </a:cubicBezTo>
                  <a:cubicBezTo>
                    <a:pt x="1455" y="389"/>
                    <a:pt x="1455" y="389"/>
                    <a:pt x="1455" y="389"/>
                  </a:cubicBezTo>
                  <a:cubicBezTo>
                    <a:pt x="1462" y="390"/>
                    <a:pt x="1462" y="390"/>
                    <a:pt x="1462" y="390"/>
                  </a:cubicBezTo>
                  <a:cubicBezTo>
                    <a:pt x="1471" y="378"/>
                    <a:pt x="1471" y="378"/>
                    <a:pt x="1471" y="378"/>
                  </a:cubicBezTo>
                  <a:cubicBezTo>
                    <a:pt x="1481" y="379"/>
                    <a:pt x="1481" y="379"/>
                    <a:pt x="1481" y="379"/>
                  </a:cubicBezTo>
                  <a:cubicBezTo>
                    <a:pt x="1505" y="377"/>
                    <a:pt x="1505" y="377"/>
                    <a:pt x="1505" y="377"/>
                  </a:cubicBezTo>
                  <a:cubicBezTo>
                    <a:pt x="1527" y="371"/>
                    <a:pt x="1527" y="371"/>
                    <a:pt x="1527" y="371"/>
                  </a:cubicBezTo>
                  <a:cubicBezTo>
                    <a:pt x="1530" y="379"/>
                    <a:pt x="1530" y="379"/>
                    <a:pt x="1530" y="379"/>
                  </a:cubicBezTo>
                  <a:cubicBezTo>
                    <a:pt x="1575" y="392"/>
                    <a:pt x="1575" y="392"/>
                    <a:pt x="1575" y="392"/>
                  </a:cubicBezTo>
                  <a:cubicBezTo>
                    <a:pt x="1575" y="387"/>
                    <a:pt x="1575" y="387"/>
                    <a:pt x="1575" y="387"/>
                  </a:cubicBezTo>
                  <a:cubicBezTo>
                    <a:pt x="1574" y="377"/>
                    <a:pt x="1574" y="377"/>
                    <a:pt x="1574" y="377"/>
                  </a:cubicBezTo>
                  <a:cubicBezTo>
                    <a:pt x="1584" y="377"/>
                    <a:pt x="1584" y="377"/>
                    <a:pt x="1584" y="377"/>
                  </a:cubicBezTo>
                  <a:cubicBezTo>
                    <a:pt x="1604" y="387"/>
                    <a:pt x="1604" y="387"/>
                    <a:pt x="1604" y="387"/>
                  </a:cubicBezTo>
                  <a:cubicBezTo>
                    <a:pt x="1631" y="381"/>
                    <a:pt x="1631" y="381"/>
                    <a:pt x="1631" y="381"/>
                  </a:cubicBezTo>
                  <a:cubicBezTo>
                    <a:pt x="1654" y="373"/>
                    <a:pt x="1654" y="373"/>
                    <a:pt x="1654" y="373"/>
                  </a:cubicBezTo>
                  <a:cubicBezTo>
                    <a:pt x="1679" y="376"/>
                    <a:pt x="1679" y="376"/>
                    <a:pt x="1679" y="376"/>
                  </a:cubicBezTo>
                  <a:cubicBezTo>
                    <a:pt x="1708" y="365"/>
                    <a:pt x="1708" y="365"/>
                    <a:pt x="1708" y="365"/>
                  </a:cubicBezTo>
                  <a:cubicBezTo>
                    <a:pt x="1733" y="361"/>
                    <a:pt x="1733" y="361"/>
                    <a:pt x="1733" y="361"/>
                  </a:cubicBezTo>
                  <a:cubicBezTo>
                    <a:pt x="1733" y="361"/>
                    <a:pt x="1740" y="361"/>
                    <a:pt x="1748" y="360"/>
                  </a:cubicBezTo>
                  <a:cubicBezTo>
                    <a:pt x="1762" y="367"/>
                    <a:pt x="1762" y="367"/>
                    <a:pt x="1762" y="367"/>
                  </a:cubicBezTo>
                  <a:cubicBezTo>
                    <a:pt x="1757" y="373"/>
                    <a:pt x="1757" y="373"/>
                    <a:pt x="1757" y="373"/>
                  </a:cubicBezTo>
                  <a:cubicBezTo>
                    <a:pt x="1751" y="383"/>
                    <a:pt x="1751" y="383"/>
                    <a:pt x="1751" y="383"/>
                  </a:cubicBezTo>
                  <a:cubicBezTo>
                    <a:pt x="1760" y="393"/>
                    <a:pt x="1760" y="393"/>
                    <a:pt x="1760" y="393"/>
                  </a:cubicBezTo>
                  <a:cubicBezTo>
                    <a:pt x="1743" y="400"/>
                    <a:pt x="1743" y="400"/>
                    <a:pt x="1743" y="400"/>
                  </a:cubicBezTo>
                  <a:cubicBezTo>
                    <a:pt x="1732" y="416"/>
                    <a:pt x="1732" y="416"/>
                    <a:pt x="1732" y="416"/>
                  </a:cubicBezTo>
                  <a:cubicBezTo>
                    <a:pt x="1738" y="439"/>
                    <a:pt x="1738" y="439"/>
                    <a:pt x="1738" y="439"/>
                  </a:cubicBezTo>
                  <a:cubicBezTo>
                    <a:pt x="1753" y="452"/>
                    <a:pt x="1753" y="452"/>
                    <a:pt x="1753" y="452"/>
                  </a:cubicBezTo>
                  <a:cubicBezTo>
                    <a:pt x="1770" y="460"/>
                    <a:pt x="1770" y="460"/>
                    <a:pt x="1770" y="460"/>
                  </a:cubicBezTo>
                  <a:cubicBezTo>
                    <a:pt x="1764" y="469"/>
                    <a:pt x="1764" y="469"/>
                    <a:pt x="1764" y="469"/>
                  </a:cubicBezTo>
                  <a:cubicBezTo>
                    <a:pt x="1765" y="479"/>
                    <a:pt x="1765" y="479"/>
                    <a:pt x="1765" y="479"/>
                  </a:cubicBezTo>
                  <a:cubicBezTo>
                    <a:pt x="1751" y="493"/>
                    <a:pt x="1751" y="493"/>
                    <a:pt x="1751" y="493"/>
                  </a:cubicBezTo>
                  <a:cubicBezTo>
                    <a:pt x="1726" y="496"/>
                    <a:pt x="1726" y="496"/>
                    <a:pt x="1726" y="496"/>
                  </a:cubicBezTo>
                  <a:cubicBezTo>
                    <a:pt x="1720" y="496"/>
                    <a:pt x="1720" y="496"/>
                    <a:pt x="1720" y="496"/>
                  </a:cubicBezTo>
                  <a:cubicBezTo>
                    <a:pt x="1720" y="491"/>
                    <a:pt x="1720" y="491"/>
                    <a:pt x="1720" y="491"/>
                  </a:cubicBezTo>
                  <a:cubicBezTo>
                    <a:pt x="1698" y="484"/>
                    <a:pt x="1698" y="484"/>
                    <a:pt x="1698" y="484"/>
                  </a:cubicBezTo>
                  <a:cubicBezTo>
                    <a:pt x="1691" y="486"/>
                    <a:pt x="1691" y="486"/>
                    <a:pt x="1691" y="486"/>
                  </a:cubicBezTo>
                  <a:cubicBezTo>
                    <a:pt x="1690" y="500"/>
                    <a:pt x="1690" y="500"/>
                    <a:pt x="1690" y="500"/>
                  </a:cubicBezTo>
                  <a:cubicBezTo>
                    <a:pt x="1673" y="504"/>
                    <a:pt x="1673" y="504"/>
                    <a:pt x="1673" y="504"/>
                  </a:cubicBezTo>
                  <a:cubicBezTo>
                    <a:pt x="1661" y="500"/>
                    <a:pt x="1661" y="500"/>
                    <a:pt x="1661" y="500"/>
                  </a:cubicBezTo>
                  <a:cubicBezTo>
                    <a:pt x="1642" y="510"/>
                    <a:pt x="1642" y="510"/>
                    <a:pt x="1642" y="510"/>
                  </a:cubicBezTo>
                  <a:cubicBezTo>
                    <a:pt x="1652" y="516"/>
                    <a:pt x="1652" y="516"/>
                    <a:pt x="1652" y="516"/>
                  </a:cubicBezTo>
                  <a:cubicBezTo>
                    <a:pt x="1649" y="522"/>
                    <a:pt x="1649" y="522"/>
                    <a:pt x="1649" y="522"/>
                  </a:cubicBezTo>
                  <a:cubicBezTo>
                    <a:pt x="1646" y="533"/>
                    <a:pt x="1646" y="533"/>
                    <a:pt x="1646" y="533"/>
                  </a:cubicBezTo>
                  <a:cubicBezTo>
                    <a:pt x="1652" y="542"/>
                    <a:pt x="1652" y="542"/>
                    <a:pt x="1652" y="542"/>
                  </a:cubicBezTo>
                  <a:cubicBezTo>
                    <a:pt x="1652" y="554"/>
                    <a:pt x="1652" y="554"/>
                    <a:pt x="1652" y="554"/>
                  </a:cubicBezTo>
                  <a:cubicBezTo>
                    <a:pt x="1613" y="558"/>
                    <a:pt x="1613" y="558"/>
                    <a:pt x="1613" y="558"/>
                  </a:cubicBezTo>
                  <a:cubicBezTo>
                    <a:pt x="1592" y="567"/>
                    <a:pt x="1592" y="567"/>
                    <a:pt x="1592" y="567"/>
                  </a:cubicBezTo>
                  <a:cubicBezTo>
                    <a:pt x="1584" y="583"/>
                    <a:pt x="1584" y="583"/>
                    <a:pt x="1584" y="583"/>
                  </a:cubicBezTo>
                  <a:cubicBezTo>
                    <a:pt x="1583" y="596"/>
                    <a:pt x="1583" y="596"/>
                    <a:pt x="1583" y="596"/>
                  </a:cubicBezTo>
                  <a:cubicBezTo>
                    <a:pt x="1599" y="606"/>
                    <a:pt x="1599" y="606"/>
                    <a:pt x="1599" y="606"/>
                  </a:cubicBezTo>
                  <a:cubicBezTo>
                    <a:pt x="1608" y="619"/>
                    <a:pt x="1608" y="619"/>
                    <a:pt x="1608" y="619"/>
                  </a:cubicBezTo>
                  <a:cubicBezTo>
                    <a:pt x="1600" y="629"/>
                    <a:pt x="1600" y="629"/>
                    <a:pt x="1600" y="629"/>
                  </a:cubicBezTo>
                  <a:cubicBezTo>
                    <a:pt x="1574" y="640"/>
                    <a:pt x="1574" y="640"/>
                    <a:pt x="1574" y="640"/>
                  </a:cubicBezTo>
                  <a:cubicBezTo>
                    <a:pt x="1559" y="652"/>
                    <a:pt x="1559" y="652"/>
                    <a:pt x="1559" y="652"/>
                  </a:cubicBezTo>
                  <a:cubicBezTo>
                    <a:pt x="1584" y="662"/>
                    <a:pt x="1584" y="662"/>
                    <a:pt x="1584" y="662"/>
                  </a:cubicBezTo>
                  <a:cubicBezTo>
                    <a:pt x="1585" y="668"/>
                    <a:pt x="1585" y="668"/>
                    <a:pt x="1585" y="668"/>
                  </a:cubicBezTo>
                  <a:cubicBezTo>
                    <a:pt x="1577" y="681"/>
                    <a:pt x="1577" y="681"/>
                    <a:pt x="1577" y="681"/>
                  </a:cubicBezTo>
                  <a:cubicBezTo>
                    <a:pt x="1578" y="694"/>
                    <a:pt x="1578" y="694"/>
                    <a:pt x="1578" y="694"/>
                  </a:cubicBezTo>
                  <a:cubicBezTo>
                    <a:pt x="1553" y="702"/>
                    <a:pt x="1553" y="702"/>
                    <a:pt x="1553" y="702"/>
                  </a:cubicBezTo>
                  <a:cubicBezTo>
                    <a:pt x="1509" y="719"/>
                    <a:pt x="1509" y="719"/>
                    <a:pt x="1509" y="719"/>
                  </a:cubicBezTo>
                  <a:cubicBezTo>
                    <a:pt x="1487" y="713"/>
                    <a:pt x="1487" y="713"/>
                    <a:pt x="1487" y="713"/>
                  </a:cubicBezTo>
                  <a:cubicBezTo>
                    <a:pt x="1453" y="709"/>
                    <a:pt x="1453" y="709"/>
                    <a:pt x="1453" y="709"/>
                  </a:cubicBezTo>
                  <a:cubicBezTo>
                    <a:pt x="1397" y="708"/>
                    <a:pt x="1397" y="708"/>
                    <a:pt x="1397" y="708"/>
                  </a:cubicBezTo>
                  <a:cubicBezTo>
                    <a:pt x="1381" y="711"/>
                    <a:pt x="1381" y="711"/>
                    <a:pt x="1381" y="711"/>
                  </a:cubicBezTo>
                  <a:cubicBezTo>
                    <a:pt x="1345" y="724"/>
                    <a:pt x="1345" y="724"/>
                    <a:pt x="1345" y="724"/>
                  </a:cubicBezTo>
                  <a:cubicBezTo>
                    <a:pt x="1337" y="722"/>
                    <a:pt x="1337" y="722"/>
                    <a:pt x="1337" y="722"/>
                  </a:cubicBezTo>
                  <a:cubicBezTo>
                    <a:pt x="1333" y="719"/>
                    <a:pt x="1333" y="719"/>
                    <a:pt x="1333" y="719"/>
                  </a:cubicBezTo>
                  <a:cubicBezTo>
                    <a:pt x="1304" y="723"/>
                    <a:pt x="1304" y="723"/>
                    <a:pt x="1304" y="723"/>
                  </a:cubicBezTo>
                  <a:cubicBezTo>
                    <a:pt x="1245" y="726"/>
                    <a:pt x="1245" y="726"/>
                    <a:pt x="1245" y="726"/>
                  </a:cubicBezTo>
                  <a:cubicBezTo>
                    <a:pt x="1231" y="737"/>
                    <a:pt x="1231" y="737"/>
                    <a:pt x="1231" y="737"/>
                  </a:cubicBezTo>
                  <a:cubicBezTo>
                    <a:pt x="1216" y="741"/>
                    <a:pt x="1216" y="741"/>
                    <a:pt x="1216" y="741"/>
                  </a:cubicBezTo>
                  <a:cubicBezTo>
                    <a:pt x="1215" y="755"/>
                    <a:pt x="1215" y="755"/>
                    <a:pt x="1215" y="755"/>
                  </a:cubicBezTo>
                  <a:cubicBezTo>
                    <a:pt x="1200" y="756"/>
                    <a:pt x="1200" y="756"/>
                    <a:pt x="1200" y="756"/>
                  </a:cubicBezTo>
                  <a:cubicBezTo>
                    <a:pt x="1175" y="770"/>
                    <a:pt x="1175" y="770"/>
                    <a:pt x="1175" y="770"/>
                  </a:cubicBezTo>
                  <a:cubicBezTo>
                    <a:pt x="1167" y="779"/>
                    <a:pt x="1167" y="779"/>
                    <a:pt x="1167" y="779"/>
                  </a:cubicBezTo>
                  <a:cubicBezTo>
                    <a:pt x="1159" y="787"/>
                    <a:pt x="1159" y="787"/>
                    <a:pt x="1159" y="787"/>
                  </a:cubicBezTo>
                  <a:cubicBezTo>
                    <a:pt x="1149" y="799"/>
                    <a:pt x="1149" y="799"/>
                    <a:pt x="1149" y="799"/>
                  </a:cubicBezTo>
                  <a:cubicBezTo>
                    <a:pt x="1147" y="821"/>
                    <a:pt x="1147" y="821"/>
                    <a:pt x="1147" y="821"/>
                  </a:cubicBezTo>
                  <a:cubicBezTo>
                    <a:pt x="1125" y="829"/>
                    <a:pt x="1125" y="829"/>
                    <a:pt x="1125" y="829"/>
                  </a:cubicBezTo>
                  <a:cubicBezTo>
                    <a:pt x="1105" y="838"/>
                    <a:pt x="1105" y="838"/>
                    <a:pt x="1105" y="838"/>
                  </a:cubicBezTo>
                  <a:cubicBezTo>
                    <a:pt x="1083" y="852"/>
                    <a:pt x="1083" y="852"/>
                    <a:pt x="1083" y="852"/>
                  </a:cubicBezTo>
                  <a:cubicBezTo>
                    <a:pt x="1080" y="867"/>
                    <a:pt x="1080" y="867"/>
                    <a:pt x="1080" y="867"/>
                  </a:cubicBezTo>
                  <a:cubicBezTo>
                    <a:pt x="1048" y="883"/>
                    <a:pt x="1048" y="883"/>
                    <a:pt x="1048" y="883"/>
                  </a:cubicBezTo>
                  <a:cubicBezTo>
                    <a:pt x="1048" y="896"/>
                    <a:pt x="1048" y="896"/>
                    <a:pt x="1048" y="896"/>
                  </a:cubicBezTo>
                  <a:cubicBezTo>
                    <a:pt x="1032" y="906"/>
                    <a:pt x="1032" y="906"/>
                    <a:pt x="1032" y="906"/>
                  </a:cubicBezTo>
                  <a:cubicBezTo>
                    <a:pt x="1029" y="916"/>
                    <a:pt x="1029" y="916"/>
                    <a:pt x="1029" y="916"/>
                  </a:cubicBezTo>
                  <a:cubicBezTo>
                    <a:pt x="1013" y="927"/>
                    <a:pt x="1013" y="927"/>
                    <a:pt x="1013" y="927"/>
                  </a:cubicBezTo>
                  <a:cubicBezTo>
                    <a:pt x="990" y="945"/>
                    <a:pt x="990" y="945"/>
                    <a:pt x="990" y="945"/>
                  </a:cubicBezTo>
                  <a:cubicBezTo>
                    <a:pt x="974" y="952"/>
                    <a:pt x="974" y="952"/>
                    <a:pt x="974" y="952"/>
                  </a:cubicBezTo>
                  <a:cubicBezTo>
                    <a:pt x="948" y="957"/>
                    <a:pt x="948" y="957"/>
                    <a:pt x="948" y="957"/>
                  </a:cubicBezTo>
                  <a:cubicBezTo>
                    <a:pt x="919" y="969"/>
                    <a:pt x="919" y="969"/>
                    <a:pt x="919" y="969"/>
                  </a:cubicBezTo>
                  <a:cubicBezTo>
                    <a:pt x="903" y="981"/>
                    <a:pt x="903" y="981"/>
                    <a:pt x="903" y="981"/>
                  </a:cubicBezTo>
                  <a:cubicBezTo>
                    <a:pt x="883" y="984"/>
                    <a:pt x="883" y="984"/>
                    <a:pt x="883" y="984"/>
                  </a:cubicBezTo>
                  <a:cubicBezTo>
                    <a:pt x="865" y="990"/>
                    <a:pt x="865" y="990"/>
                    <a:pt x="865" y="990"/>
                  </a:cubicBezTo>
                  <a:cubicBezTo>
                    <a:pt x="852" y="993"/>
                    <a:pt x="852" y="993"/>
                    <a:pt x="852" y="993"/>
                  </a:cubicBezTo>
                  <a:cubicBezTo>
                    <a:pt x="847" y="1001"/>
                    <a:pt x="847" y="1001"/>
                    <a:pt x="847" y="1001"/>
                  </a:cubicBezTo>
                  <a:cubicBezTo>
                    <a:pt x="846" y="1009"/>
                    <a:pt x="846" y="1009"/>
                    <a:pt x="846" y="1009"/>
                  </a:cubicBezTo>
                  <a:cubicBezTo>
                    <a:pt x="835" y="1020"/>
                    <a:pt x="835" y="1020"/>
                    <a:pt x="835" y="1020"/>
                  </a:cubicBezTo>
                  <a:cubicBezTo>
                    <a:pt x="821" y="1026"/>
                    <a:pt x="821" y="1026"/>
                    <a:pt x="821" y="1026"/>
                  </a:cubicBezTo>
                  <a:cubicBezTo>
                    <a:pt x="814" y="1028"/>
                    <a:pt x="814" y="1028"/>
                    <a:pt x="814" y="1028"/>
                  </a:cubicBezTo>
                  <a:cubicBezTo>
                    <a:pt x="803" y="1040"/>
                    <a:pt x="803" y="1040"/>
                    <a:pt x="803" y="1040"/>
                  </a:cubicBezTo>
                  <a:cubicBezTo>
                    <a:pt x="799" y="1051"/>
                    <a:pt x="799" y="1051"/>
                    <a:pt x="799" y="1051"/>
                  </a:cubicBezTo>
                  <a:cubicBezTo>
                    <a:pt x="796" y="1061"/>
                    <a:pt x="796" y="1061"/>
                    <a:pt x="796" y="1061"/>
                  </a:cubicBezTo>
                  <a:cubicBezTo>
                    <a:pt x="769" y="1067"/>
                    <a:pt x="769" y="1067"/>
                    <a:pt x="769" y="1067"/>
                  </a:cubicBezTo>
                  <a:cubicBezTo>
                    <a:pt x="744" y="1055"/>
                    <a:pt x="744" y="1055"/>
                    <a:pt x="744" y="1055"/>
                  </a:cubicBezTo>
                  <a:cubicBezTo>
                    <a:pt x="743" y="1055"/>
                    <a:pt x="731" y="1054"/>
                    <a:pt x="724" y="1054"/>
                  </a:cubicBezTo>
                  <a:cubicBezTo>
                    <a:pt x="716" y="1055"/>
                    <a:pt x="705" y="1061"/>
                    <a:pt x="677" y="1063"/>
                  </a:cubicBezTo>
                  <a:cubicBezTo>
                    <a:pt x="675" y="1063"/>
                    <a:pt x="672" y="1064"/>
                    <a:pt x="670" y="1064"/>
                  </a:cubicBezTo>
                  <a:cubicBezTo>
                    <a:pt x="649" y="1064"/>
                    <a:pt x="649" y="1052"/>
                    <a:pt x="649" y="1051"/>
                  </a:cubicBezTo>
                  <a:cubicBezTo>
                    <a:pt x="649" y="1050"/>
                    <a:pt x="644" y="1041"/>
                    <a:pt x="643" y="1039"/>
                  </a:cubicBezTo>
                  <a:cubicBezTo>
                    <a:pt x="642" y="1038"/>
                    <a:pt x="640" y="1024"/>
                    <a:pt x="640" y="1021"/>
                  </a:cubicBezTo>
                  <a:cubicBezTo>
                    <a:pt x="641" y="1019"/>
                    <a:pt x="637" y="1007"/>
                    <a:pt x="638" y="1004"/>
                  </a:cubicBezTo>
                  <a:cubicBezTo>
                    <a:pt x="638" y="1000"/>
                    <a:pt x="629" y="990"/>
                    <a:pt x="629" y="989"/>
                  </a:cubicBezTo>
                  <a:cubicBezTo>
                    <a:pt x="637" y="976"/>
                    <a:pt x="637" y="976"/>
                    <a:pt x="637" y="976"/>
                  </a:cubicBezTo>
                  <a:cubicBezTo>
                    <a:pt x="636" y="975"/>
                    <a:pt x="621" y="967"/>
                    <a:pt x="621" y="964"/>
                  </a:cubicBezTo>
                  <a:cubicBezTo>
                    <a:pt x="622" y="961"/>
                    <a:pt x="603" y="956"/>
                    <a:pt x="585" y="954"/>
                  </a:cubicBezTo>
                  <a:cubicBezTo>
                    <a:pt x="568" y="953"/>
                    <a:pt x="561" y="950"/>
                    <a:pt x="551" y="943"/>
                  </a:cubicBezTo>
                  <a:cubicBezTo>
                    <a:pt x="548" y="942"/>
                    <a:pt x="547" y="941"/>
                    <a:pt x="545" y="941"/>
                  </a:cubicBezTo>
                  <a:cubicBezTo>
                    <a:pt x="540" y="941"/>
                    <a:pt x="538" y="949"/>
                    <a:pt x="522" y="951"/>
                  </a:cubicBezTo>
                  <a:cubicBezTo>
                    <a:pt x="513" y="952"/>
                    <a:pt x="507" y="952"/>
                    <a:pt x="502" y="952"/>
                  </a:cubicBezTo>
                  <a:cubicBezTo>
                    <a:pt x="494" y="952"/>
                    <a:pt x="488" y="951"/>
                    <a:pt x="482" y="949"/>
                  </a:cubicBezTo>
                  <a:cubicBezTo>
                    <a:pt x="478" y="948"/>
                    <a:pt x="467" y="947"/>
                    <a:pt x="455" y="947"/>
                  </a:cubicBezTo>
                  <a:cubicBezTo>
                    <a:pt x="452" y="947"/>
                    <a:pt x="449" y="947"/>
                    <a:pt x="446" y="947"/>
                  </a:cubicBezTo>
                  <a:cubicBezTo>
                    <a:pt x="443" y="947"/>
                    <a:pt x="440" y="947"/>
                    <a:pt x="437" y="947"/>
                  </a:cubicBezTo>
                  <a:cubicBezTo>
                    <a:pt x="426" y="947"/>
                    <a:pt x="417" y="947"/>
                    <a:pt x="414" y="946"/>
                  </a:cubicBezTo>
                  <a:cubicBezTo>
                    <a:pt x="408" y="944"/>
                    <a:pt x="401" y="944"/>
                    <a:pt x="392" y="944"/>
                  </a:cubicBezTo>
                  <a:cubicBezTo>
                    <a:pt x="389" y="944"/>
                    <a:pt x="385" y="944"/>
                    <a:pt x="381" y="944"/>
                  </a:cubicBezTo>
                  <a:cubicBezTo>
                    <a:pt x="368" y="944"/>
                    <a:pt x="384" y="929"/>
                    <a:pt x="382" y="927"/>
                  </a:cubicBezTo>
                  <a:cubicBezTo>
                    <a:pt x="380" y="924"/>
                    <a:pt x="386" y="917"/>
                    <a:pt x="383" y="912"/>
                  </a:cubicBezTo>
                  <a:cubicBezTo>
                    <a:pt x="380" y="906"/>
                    <a:pt x="385" y="900"/>
                    <a:pt x="389" y="897"/>
                  </a:cubicBezTo>
                  <a:cubicBezTo>
                    <a:pt x="393" y="894"/>
                    <a:pt x="392" y="886"/>
                    <a:pt x="392" y="886"/>
                  </a:cubicBezTo>
                  <a:cubicBezTo>
                    <a:pt x="393" y="883"/>
                    <a:pt x="394" y="869"/>
                    <a:pt x="394" y="865"/>
                  </a:cubicBezTo>
                  <a:cubicBezTo>
                    <a:pt x="393" y="861"/>
                    <a:pt x="386" y="855"/>
                    <a:pt x="381" y="848"/>
                  </a:cubicBezTo>
                  <a:cubicBezTo>
                    <a:pt x="377" y="841"/>
                    <a:pt x="381" y="841"/>
                    <a:pt x="378" y="838"/>
                  </a:cubicBezTo>
                  <a:cubicBezTo>
                    <a:pt x="376" y="835"/>
                    <a:pt x="364" y="824"/>
                    <a:pt x="364" y="823"/>
                  </a:cubicBezTo>
                  <a:cubicBezTo>
                    <a:pt x="392" y="808"/>
                    <a:pt x="392" y="808"/>
                    <a:pt x="392" y="808"/>
                  </a:cubicBezTo>
                  <a:cubicBezTo>
                    <a:pt x="371" y="791"/>
                    <a:pt x="371" y="791"/>
                    <a:pt x="371" y="791"/>
                  </a:cubicBezTo>
                  <a:cubicBezTo>
                    <a:pt x="375" y="783"/>
                    <a:pt x="375" y="783"/>
                    <a:pt x="375" y="783"/>
                  </a:cubicBezTo>
                  <a:cubicBezTo>
                    <a:pt x="400" y="755"/>
                    <a:pt x="400" y="755"/>
                    <a:pt x="400" y="755"/>
                  </a:cubicBezTo>
                  <a:cubicBezTo>
                    <a:pt x="413" y="731"/>
                    <a:pt x="413" y="731"/>
                    <a:pt x="413" y="731"/>
                  </a:cubicBezTo>
                  <a:cubicBezTo>
                    <a:pt x="434" y="696"/>
                    <a:pt x="434" y="696"/>
                    <a:pt x="434" y="696"/>
                  </a:cubicBezTo>
                  <a:cubicBezTo>
                    <a:pt x="427" y="684"/>
                    <a:pt x="427" y="684"/>
                    <a:pt x="427" y="684"/>
                  </a:cubicBezTo>
                  <a:cubicBezTo>
                    <a:pt x="427" y="684"/>
                    <a:pt x="424" y="680"/>
                    <a:pt x="423" y="671"/>
                  </a:cubicBezTo>
                  <a:cubicBezTo>
                    <a:pt x="423" y="668"/>
                    <a:pt x="423" y="667"/>
                    <a:pt x="421" y="665"/>
                  </a:cubicBezTo>
                  <a:cubicBezTo>
                    <a:pt x="418" y="662"/>
                    <a:pt x="413" y="661"/>
                    <a:pt x="411" y="655"/>
                  </a:cubicBezTo>
                  <a:cubicBezTo>
                    <a:pt x="410" y="649"/>
                    <a:pt x="399" y="648"/>
                    <a:pt x="392" y="648"/>
                  </a:cubicBezTo>
                  <a:cubicBezTo>
                    <a:pt x="387" y="648"/>
                    <a:pt x="367" y="642"/>
                    <a:pt x="356" y="638"/>
                  </a:cubicBezTo>
                  <a:cubicBezTo>
                    <a:pt x="345" y="635"/>
                    <a:pt x="340" y="623"/>
                    <a:pt x="339" y="618"/>
                  </a:cubicBezTo>
                  <a:cubicBezTo>
                    <a:pt x="338" y="613"/>
                    <a:pt x="341" y="595"/>
                    <a:pt x="341" y="594"/>
                  </a:cubicBezTo>
                  <a:cubicBezTo>
                    <a:pt x="341" y="594"/>
                    <a:pt x="351" y="586"/>
                    <a:pt x="352" y="584"/>
                  </a:cubicBezTo>
                  <a:cubicBezTo>
                    <a:pt x="352" y="582"/>
                    <a:pt x="353" y="574"/>
                    <a:pt x="350" y="574"/>
                  </a:cubicBezTo>
                  <a:cubicBezTo>
                    <a:pt x="348" y="574"/>
                    <a:pt x="341" y="574"/>
                    <a:pt x="334" y="574"/>
                  </a:cubicBezTo>
                  <a:cubicBezTo>
                    <a:pt x="328" y="574"/>
                    <a:pt x="322" y="574"/>
                    <a:pt x="321" y="574"/>
                  </a:cubicBezTo>
                  <a:cubicBezTo>
                    <a:pt x="320" y="574"/>
                    <a:pt x="292" y="574"/>
                    <a:pt x="259" y="574"/>
                  </a:cubicBezTo>
                  <a:cubicBezTo>
                    <a:pt x="226" y="574"/>
                    <a:pt x="188" y="574"/>
                    <a:pt x="173" y="573"/>
                  </a:cubicBezTo>
                  <a:cubicBezTo>
                    <a:pt x="142" y="572"/>
                    <a:pt x="146" y="569"/>
                    <a:pt x="146" y="568"/>
                  </a:cubicBezTo>
                  <a:cubicBezTo>
                    <a:pt x="143" y="538"/>
                    <a:pt x="143" y="538"/>
                    <a:pt x="143" y="538"/>
                  </a:cubicBezTo>
                  <a:cubicBezTo>
                    <a:pt x="143" y="537"/>
                    <a:pt x="140" y="518"/>
                    <a:pt x="137" y="514"/>
                  </a:cubicBezTo>
                  <a:cubicBezTo>
                    <a:pt x="133" y="510"/>
                    <a:pt x="101" y="498"/>
                    <a:pt x="100" y="498"/>
                  </a:cubicBezTo>
                  <a:cubicBezTo>
                    <a:pt x="141" y="496"/>
                    <a:pt x="141" y="496"/>
                    <a:pt x="141" y="496"/>
                  </a:cubicBezTo>
                  <a:cubicBezTo>
                    <a:pt x="136" y="474"/>
                    <a:pt x="136" y="474"/>
                    <a:pt x="136" y="474"/>
                  </a:cubicBezTo>
                  <a:cubicBezTo>
                    <a:pt x="136" y="473"/>
                    <a:pt x="127" y="453"/>
                    <a:pt x="119" y="447"/>
                  </a:cubicBezTo>
                  <a:cubicBezTo>
                    <a:pt x="110" y="440"/>
                    <a:pt x="121" y="428"/>
                    <a:pt x="121" y="428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93" y="409"/>
                    <a:pt x="93" y="409"/>
                    <a:pt x="93" y="409"/>
                  </a:cubicBezTo>
                  <a:cubicBezTo>
                    <a:pt x="96" y="403"/>
                    <a:pt x="96" y="403"/>
                    <a:pt x="96" y="403"/>
                  </a:cubicBezTo>
                  <a:cubicBezTo>
                    <a:pt x="113" y="395"/>
                    <a:pt x="113" y="395"/>
                    <a:pt x="113" y="395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142" y="369"/>
                    <a:pt x="142" y="369"/>
                    <a:pt x="142" y="369"/>
                  </a:cubicBezTo>
                  <a:cubicBezTo>
                    <a:pt x="156" y="361"/>
                    <a:pt x="156" y="361"/>
                    <a:pt x="156" y="361"/>
                  </a:cubicBezTo>
                  <a:cubicBezTo>
                    <a:pt x="173" y="347"/>
                    <a:pt x="173" y="347"/>
                    <a:pt x="173" y="347"/>
                  </a:cubicBezTo>
                  <a:cubicBezTo>
                    <a:pt x="185" y="338"/>
                    <a:pt x="185" y="338"/>
                    <a:pt x="185" y="338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2" y="313"/>
                    <a:pt x="192" y="313"/>
                    <a:pt x="192" y="313"/>
                  </a:cubicBezTo>
                  <a:cubicBezTo>
                    <a:pt x="188" y="305"/>
                    <a:pt x="188" y="305"/>
                    <a:pt x="188" y="305"/>
                  </a:cubicBezTo>
                  <a:cubicBezTo>
                    <a:pt x="184" y="296"/>
                    <a:pt x="184" y="296"/>
                    <a:pt x="184" y="296"/>
                  </a:cubicBezTo>
                  <a:cubicBezTo>
                    <a:pt x="178" y="291"/>
                    <a:pt x="178" y="291"/>
                    <a:pt x="178" y="291"/>
                  </a:cubicBezTo>
                  <a:cubicBezTo>
                    <a:pt x="172" y="290"/>
                    <a:pt x="172" y="290"/>
                    <a:pt x="172" y="290"/>
                  </a:cubicBezTo>
                  <a:cubicBezTo>
                    <a:pt x="169" y="285"/>
                    <a:pt x="169" y="285"/>
                    <a:pt x="169" y="28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73" y="270"/>
                    <a:pt x="173" y="270"/>
                    <a:pt x="173" y="270"/>
                  </a:cubicBezTo>
                  <a:cubicBezTo>
                    <a:pt x="191" y="259"/>
                    <a:pt x="191" y="259"/>
                    <a:pt x="191" y="259"/>
                  </a:cubicBezTo>
                  <a:cubicBezTo>
                    <a:pt x="187" y="250"/>
                    <a:pt x="187" y="250"/>
                    <a:pt x="187" y="250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41" y="237"/>
                    <a:pt x="141" y="237"/>
                    <a:pt x="141" y="237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9" y="231"/>
                    <a:pt x="19" y="231"/>
                    <a:pt x="19" y="231"/>
                  </a:cubicBezTo>
                  <a:cubicBezTo>
                    <a:pt x="8" y="229"/>
                    <a:pt x="8" y="229"/>
                    <a:pt x="8" y="229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9" y="196"/>
                    <a:pt x="9" y="196"/>
                    <a:pt x="9" y="19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63" y="87"/>
                    <a:pt x="363" y="87"/>
                    <a:pt x="363" y="87"/>
                  </a:cubicBezTo>
                  <a:cubicBezTo>
                    <a:pt x="370" y="76"/>
                    <a:pt x="370" y="76"/>
                    <a:pt x="370" y="76"/>
                  </a:cubicBezTo>
                  <a:cubicBezTo>
                    <a:pt x="369" y="69"/>
                    <a:pt x="369" y="69"/>
                    <a:pt x="369" y="69"/>
                  </a:cubicBezTo>
                  <a:cubicBezTo>
                    <a:pt x="380" y="61"/>
                    <a:pt x="380" y="61"/>
                    <a:pt x="380" y="61"/>
                  </a:cubicBezTo>
                  <a:cubicBezTo>
                    <a:pt x="381" y="60"/>
                    <a:pt x="386" y="46"/>
                    <a:pt x="383" y="43"/>
                  </a:cubicBezTo>
                  <a:cubicBezTo>
                    <a:pt x="380" y="40"/>
                    <a:pt x="375" y="31"/>
                    <a:pt x="383" y="27"/>
                  </a:cubicBezTo>
                  <a:cubicBezTo>
                    <a:pt x="391" y="23"/>
                    <a:pt x="401" y="12"/>
                    <a:pt x="399" y="9"/>
                  </a:cubicBezTo>
                  <a:cubicBezTo>
                    <a:pt x="398" y="8"/>
                    <a:pt x="405" y="4"/>
                    <a:pt x="41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6" name="Freeform 1015"/>
            <p:cNvSpPr>
              <a:spLocks/>
            </p:cNvSpPr>
            <p:nvPr/>
          </p:nvSpPr>
          <p:spPr bwMode="auto">
            <a:xfrm>
              <a:off x="13143691" y="-410765"/>
              <a:ext cx="36513" cy="95250"/>
            </a:xfrm>
            <a:custGeom>
              <a:avLst/>
              <a:gdLst>
                <a:gd name="T0" fmla="*/ 21 w 23"/>
                <a:gd name="T1" fmla="*/ 0 h 60"/>
                <a:gd name="T2" fmla="*/ 23 w 23"/>
                <a:gd name="T3" fmla="*/ 55 h 60"/>
                <a:gd name="T4" fmla="*/ 2 w 23"/>
                <a:gd name="T5" fmla="*/ 60 h 60"/>
                <a:gd name="T6" fmla="*/ 0 w 23"/>
                <a:gd name="T7" fmla="*/ 5 h 60"/>
                <a:gd name="T8" fmla="*/ 21 w 2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0">
                  <a:moveTo>
                    <a:pt x="21" y="0"/>
                  </a:moveTo>
                  <a:lnTo>
                    <a:pt x="23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7" name="Freeform 1016"/>
            <p:cNvSpPr>
              <a:spLocks/>
            </p:cNvSpPr>
            <p:nvPr/>
          </p:nvSpPr>
          <p:spPr bwMode="auto">
            <a:xfrm>
              <a:off x="13111941" y="-418702"/>
              <a:ext cx="34925" cy="103188"/>
            </a:xfrm>
            <a:custGeom>
              <a:avLst/>
              <a:gdLst>
                <a:gd name="T0" fmla="*/ 20 w 22"/>
                <a:gd name="T1" fmla="*/ 10 h 65"/>
                <a:gd name="T2" fmla="*/ 22 w 22"/>
                <a:gd name="T3" fmla="*/ 65 h 65"/>
                <a:gd name="T4" fmla="*/ 2 w 22"/>
                <a:gd name="T5" fmla="*/ 55 h 65"/>
                <a:gd name="T6" fmla="*/ 0 w 22"/>
                <a:gd name="T7" fmla="*/ 0 h 65"/>
                <a:gd name="T8" fmla="*/ 20 w 22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5">
                  <a:moveTo>
                    <a:pt x="20" y="10"/>
                  </a:moveTo>
                  <a:lnTo>
                    <a:pt x="22" y="6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8" name="Freeform 1017"/>
            <p:cNvSpPr>
              <a:spLocks/>
            </p:cNvSpPr>
            <p:nvPr/>
          </p:nvSpPr>
          <p:spPr bwMode="auto">
            <a:xfrm>
              <a:off x="14412103" y="-434577"/>
              <a:ext cx="33338" cy="87313"/>
            </a:xfrm>
            <a:custGeom>
              <a:avLst/>
              <a:gdLst>
                <a:gd name="T0" fmla="*/ 19 w 21"/>
                <a:gd name="T1" fmla="*/ 0 h 55"/>
                <a:gd name="T2" fmla="*/ 21 w 21"/>
                <a:gd name="T3" fmla="*/ 55 h 55"/>
                <a:gd name="T4" fmla="*/ 2 w 21"/>
                <a:gd name="T5" fmla="*/ 55 h 55"/>
                <a:gd name="T6" fmla="*/ 0 w 21"/>
                <a:gd name="T7" fmla="*/ 0 h 55"/>
                <a:gd name="T8" fmla="*/ 19 w 2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5">
                  <a:moveTo>
                    <a:pt x="19" y="0"/>
                  </a:moveTo>
                  <a:lnTo>
                    <a:pt x="21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9" name="Freeform 1018"/>
            <p:cNvSpPr>
              <a:spLocks/>
            </p:cNvSpPr>
            <p:nvPr/>
          </p:nvSpPr>
          <p:spPr bwMode="auto">
            <a:xfrm>
              <a:off x="14394641" y="-434577"/>
              <a:ext cx="20638" cy="92075"/>
            </a:xfrm>
            <a:custGeom>
              <a:avLst/>
              <a:gdLst>
                <a:gd name="T0" fmla="*/ 11 w 13"/>
                <a:gd name="T1" fmla="*/ 0 h 58"/>
                <a:gd name="T2" fmla="*/ 13 w 13"/>
                <a:gd name="T3" fmla="*/ 55 h 58"/>
                <a:gd name="T4" fmla="*/ 2 w 13"/>
                <a:gd name="T5" fmla="*/ 58 h 58"/>
                <a:gd name="T6" fmla="*/ 0 w 13"/>
                <a:gd name="T7" fmla="*/ 3 h 58"/>
                <a:gd name="T8" fmla="*/ 11 w 13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8">
                  <a:moveTo>
                    <a:pt x="11" y="0"/>
                  </a:moveTo>
                  <a:lnTo>
                    <a:pt x="13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0" name="Freeform 1019"/>
            <p:cNvSpPr>
              <a:spLocks/>
            </p:cNvSpPr>
            <p:nvPr/>
          </p:nvSpPr>
          <p:spPr bwMode="auto">
            <a:xfrm>
              <a:off x="13777103" y="-412352"/>
              <a:ext cx="7938" cy="98425"/>
            </a:xfrm>
            <a:custGeom>
              <a:avLst/>
              <a:gdLst>
                <a:gd name="T0" fmla="*/ 4 w 5"/>
                <a:gd name="T1" fmla="*/ 0 h 62"/>
                <a:gd name="T2" fmla="*/ 5 w 5"/>
                <a:gd name="T3" fmla="*/ 55 h 62"/>
                <a:gd name="T4" fmla="*/ 1 w 5"/>
                <a:gd name="T5" fmla="*/ 62 h 62"/>
                <a:gd name="T6" fmla="*/ 0 w 5"/>
                <a:gd name="T7" fmla="*/ 7 h 62"/>
                <a:gd name="T8" fmla="*/ 4 w 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2">
                  <a:moveTo>
                    <a:pt x="4" y="0"/>
                  </a:moveTo>
                  <a:lnTo>
                    <a:pt x="5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1" name="Freeform 1020"/>
            <p:cNvSpPr>
              <a:spLocks/>
            </p:cNvSpPr>
            <p:nvPr/>
          </p:nvSpPr>
          <p:spPr bwMode="auto">
            <a:xfrm>
              <a:off x="14356541" y="-429815"/>
              <a:ext cx="41275" cy="98425"/>
            </a:xfrm>
            <a:custGeom>
              <a:avLst/>
              <a:gdLst>
                <a:gd name="T0" fmla="*/ 24 w 26"/>
                <a:gd name="T1" fmla="*/ 0 h 62"/>
                <a:gd name="T2" fmla="*/ 26 w 26"/>
                <a:gd name="T3" fmla="*/ 55 h 62"/>
                <a:gd name="T4" fmla="*/ 2 w 26"/>
                <a:gd name="T5" fmla="*/ 62 h 62"/>
                <a:gd name="T6" fmla="*/ 0 w 26"/>
                <a:gd name="T7" fmla="*/ 7 h 62"/>
                <a:gd name="T8" fmla="*/ 24 w 2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2">
                  <a:moveTo>
                    <a:pt x="24" y="0"/>
                  </a:moveTo>
                  <a:lnTo>
                    <a:pt x="26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2" name="Freeform 1021"/>
            <p:cNvSpPr>
              <a:spLocks/>
            </p:cNvSpPr>
            <p:nvPr/>
          </p:nvSpPr>
          <p:spPr bwMode="auto">
            <a:xfrm>
              <a:off x="14339078" y="-418702"/>
              <a:ext cx="20638" cy="92075"/>
            </a:xfrm>
            <a:custGeom>
              <a:avLst/>
              <a:gdLst>
                <a:gd name="T0" fmla="*/ 11 w 13"/>
                <a:gd name="T1" fmla="*/ 0 h 58"/>
                <a:gd name="T2" fmla="*/ 13 w 13"/>
                <a:gd name="T3" fmla="*/ 55 h 58"/>
                <a:gd name="T4" fmla="*/ 2 w 13"/>
                <a:gd name="T5" fmla="*/ 58 h 58"/>
                <a:gd name="T6" fmla="*/ 0 w 13"/>
                <a:gd name="T7" fmla="*/ 3 h 58"/>
                <a:gd name="T8" fmla="*/ 11 w 13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8">
                  <a:moveTo>
                    <a:pt x="11" y="0"/>
                  </a:moveTo>
                  <a:lnTo>
                    <a:pt x="13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3" name="Freeform 1022"/>
            <p:cNvSpPr>
              <a:spLocks/>
            </p:cNvSpPr>
            <p:nvPr/>
          </p:nvSpPr>
          <p:spPr bwMode="auto">
            <a:xfrm>
              <a:off x="13138928" y="-383777"/>
              <a:ext cx="6350" cy="93663"/>
            </a:xfrm>
            <a:custGeom>
              <a:avLst/>
              <a:gdLst>
                <a:gd name="T0" fmla="*/ 3 w 5"/>
                <a:gd name="T1" fmla="*/ 5 h 72"/>
                <a:gd name="T2" fmla="*/ 5 w 5"/>
                <a:gd name="T3" fmla="*/ 72 h 72"/>
                <a:gd name="T4" fmla="*/ 2 w 5"/>
                <a:gd name="T5" fmla="*/ 67 h 72"/>
                <a:gd name="T6" fmla="*/ 0 w 5"/>
                <a:gd name="T7" fmla="*/ 0 h 72"/>
                <a:gd name="T8" fmla="*/ 3 w 5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2">
                  <a:moveTo>
                    <a:pt x="3" y="5"/>
                  </a:moveTo>
                  <a:cubicBezTo>
                    <a:pt x="5" y="72"/>
                    <a:pt x="5" y="72"/>
                    <a:pt x="5" y="72"/>
                  </a:cubicBezTo>
                  <a:cubicBezTo>
                    <a:pt x="3" y="70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3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4" name="Freeform 1023"/>
            <p:cNvSpPr>
              <a:spLocks/>
            </p:cNvSpPr>
            <p:nvPr/>
          </p:nvSpPr>
          <p:spPr bwMode="auto">
            <a:xfrm>
              <a:off x="13142103" y="-377427"/>
              <a:ext cx="4763" cy="92075"/>
            </a:xfrm>
            <a:custGeom>
              <a:avLst/>
              <a:gdLst>
                <a:gd name="T0" fmla="*/ 1 w 3"/>
                <a:gd name="T1" fmla="*/ 4 h 71"/>
                <a:gd name="T2" fmla="*/ 3 w 3"/>
                <a:gd name="T3" fmla="*/ 71 h 71"/>
                <a:gd name="T4" fmla="*/ 2 w 3"/>
                <a:gd name="T5" fmla="*/ 67 h 71"/>
                <a:gd name="T6" fmla="*/ 0 w 3"/>
                <a:gd name="T7" fmla="*/ 0 h 71"/>
                <a:gd name="T8" fmla="*/ 1 w 3"/>
                <a:gd name="T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1">
                  <a:moveTo>
                    <a:pt x="1" y="4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5" name="Freeform 1024"/>
            <p:cNvSpPr>
              <a:spLocks/>
            </p:cNvSpPr>
            <p:nvPr/>
          </p:nvSpPr>
          <p:spPr bwMode="auto">
            <a:xfrm>
              <a:off x="14248591" y="-404415"/>
              <a:ext cx="44450" cy="90488"/>
            </a:xfrm>
            <a:custGeom>
              <a:avLst/>
              <a:gdLst>
                <a:gd name="T0" fmla="*/ 26 w 28"/>
                <a:gd name="T1" fmla="*/ 0 h 57"/>
                <a:gd name="T2" fmla="*/ 28 w 28"/>
                <a:gd name="T3" fmla="*/ 55 h 57"/>
                <a:gd name="T4" fmla="*/ 2 w 28"/>
                <a:gd name="T5" fmla="*/ 57 h 57"/>
                <a:gd name="T6" fmla="*/ 0 w 28"/>
                <a:gd name="T7" fmla="*/ 2 h 57"/>
                <a:gd name="T8" fmla="*/ 26 w 2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7">
                  <a:moveTo>
                    <a:pt x="26" y="0"/>
                  </a:moveTo>
                  <a:lnTo>
                    <a:pt x="28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6" name="Freeform 1025"/>
            <p:cNvSpPr>
              <a:spLocks/>
            </p:cNvSpPr>
            <p:nvPr/>
          </p:nvSpPr>
          <p:spPr bwMode="auto">
            <a:xfrm>
              <a:off x="14289866" y="-404415"/>
              <a:ext cx="39688" cy="90488"/>
            </a:xfrm>
            <a:custGeom>
              <a:avLst/>
              <a:gdLst>
                <a:gd name="T0" fmla="*/ 23 w 25"/>
                <a:gd name="T1" fmla="*/ 2 h 57"/>
                <a:gd name="T2" fmla="*/ 25 w 25"/>
                <a:gd name="T3" fmla="*/ 57 h 57"/>
                <a:gd name="T4" fmla="*/ 2 w 25"/>
                <a:gd name="T5" fmla="*/ 55 h 57"/>
                <a:gd name="T6" fmla="*/ 0 w 25"/>
                <a:gd name="T7" fmla="*/ 0 h 57"/>
                <a:gd name="T8" fmla="*/ 23 w 25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7">
                  <a:moveTo>
                    <a:pt x="23" y="2"/>
                  </a:moveTo>
                  <a:lnTo>
                    <a:pt x="25" y="5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7" name="Freeform 1026"/>
            <p:cNvSpPr>
              <a:spLocks/>
            </p:cNvSpPr>
            <p:nvPr/>
          </p:nvSpPr>
          <p:spPr bwMode="auto">
            <a:xfrm>
              <a:off x="14326378" y="-401240"/>
              <a:ext cx="12700" cy="87313"/>
            </a:xfrm>
            <a:custGeom>
              <a:avLst/>
              <a:gdLst>
                <a:gd name="T0" fmla="*/ 6 w 8"/>
                <a:gd name="T1" fmla="*/ 0 h 55"/>
                <a:gd name="T2" fmla="*/ 8 w 8"/>
                <a:gd name="T3" fmla="*/ 55 h 55"/>
                <a:gd name="T4" fmla="*/ 2 w 8"/>
                <a:gd name="T5" fmla="*/ 55 h 55"/>
                <a:gd name="T6" fmla="*/ 0 w 8"/>
                <a:gd name="T7" fmla="*/ 0 h 55"/>
                <a:gd name="T8" fmla="*/ 6 w 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5">
                  <a:moveTo>
                    <a:pt x="6" y="0"/>
                  </a:moveTo>
                  <a:lnTo>
                    <a:pt x="8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8" name="Freeform 1027"/>
            <p:cNvSpPr>
              <a:spLocks/>
            </p:cNvSpPr>
            <p:nvPr/>
          </p:nvSpPr>
          <p:spPr bwMode="auto">
            <a:xfrm>
              <a:off x="14335903" y="-413940"/>
              <a:ext cx="6350" cy="100013"/>
            </a:xfrm>
            <a:custGeom>
              <a:avLst/>
              <a:gdLst>
                <a:gd name="T0" fmla="*/ 2 w 4"/>
                <a:gd name="T1" fmla="*/ 0 h 63"/>
                <a:gd name="T2" fmla="*/ 4 w 4"/>
                <a:gd name="T3" fmla="*/ 55 h 63"/>
                <a:gd name="T4" fmla="*/ 2 w 4"/>
                <a:gd name="T5" fmla="*/ 63 h 63"/>
                <a:gd name="T6" fmla="*/ 0 w 4"/>
                <a:gd name="T7" fmla="*/ 8 h 63"/>
                <a:gd name="T8" fmla="*/ 2 w 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2" y="0"/>
                  </a:moveTo>
                  <a:lnTo>
                    <a:pt x="4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9" name="Freeform 1028"/>
            <p:cNvSpPr>
              <a:spLocks/>
            </p:cNvSpPr>
            <p:nvPr/>
          </p:nvSpPr>
          <p:spPr bwMode="auto">
            <a:xfrm>
              <a:off x="14234303" y="-401240"/>
              <a:ext cx="17463" cy="92075"/>
            </a:xfrm>
            <a:custGeom>
              <a:avLst/>
              <a:gdLst>
                <a:gd name="T0" fmla="*/ 9 w 11"/>
                <a:gd name="T1" fmla="*/ 0 h 58"/>
                <a:gd name="T2" fmla="*/ 11 w 11"/>
                <a:gd name="T3" fmla="*/ 55 h 58"/>
                <a:gd name="T4" fmla="*/ 1 w 11"/>
                <a:gd name="T5" fmla="*/ 58 h 58"/>
                <a:gd name="T6" fmla="*/ 0 w 11"/>
                <a:gd name="T7" fmla="*/ 3 h 58"/>
                <a:gd name="T8" fmla="*/ 9 w 1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8">
                  <a:moveTo>
                    <a:pt x="9" y="0"/>
                  </a:moveTo>
                  <a:lnTo>
                    <a:pt x="11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0" name="Freeform 1029"/>
            <p:cNvSpPr>
              <a:spLocks/>
            </p:cNvSpPr>
            <p:nvPr/>
          </p:nvSpPr>
          <p:spPr bwMode="auto">
            <a:xfrm>
              <a:off x="14200966" y="-385365"/>
              <a:ext cx="20638" cy="87313"/>
            </a:xfrm>
            <a:custGeom>
              <a:avLst/>
              <a:gdLst>
                <a:gd name="T0" fmla="*/ 11 w 13"/>
                <a:gd name="T1" fmla="*/ 0 h 55"/>
                <a:gd name="T2" fmla="*/ 13 w 13"/>
                <a:gd name="T3" fmla="*/ 55 h 55"/>
                <a:gd name="T4" fmla="*/ 2 w 13"/>
                <a:gd name="T5" fmla="*/ 55 h 55"/>
                <a:gd name="T6" fmla="*/ 0 w 13"/>
                <a:gd name="T7" fmla="*/ 0 h 55"/>
                <a:gd name="T8" fmla="*/ 11 w 1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5">
                  <a:moveTo>
                    <a:pt x="11" y="0"/>
                  </a:moveTo>
                  <a:lnTo>
                    <a:pt x="13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1" name="Freeform 1030"/>
            <p:cNvSpPr>
              <a:spLocks/>
            </p:cNvSpPr>
            <p:nvPr/>
          </p:nvSpPr>
          <p:spPr bwMode="auto">
            <a:xfrm>
              <a:off x="14218428" y="-396477"/>
              <a:ext cx="17463" cy="98425"/>
            </a:xfrm>
            <a:custGeom>
              <a:avLst/>
              <a:gdLst>
                <a:gd name="T0" fmla="*/ 10 w 11"/>
                <a:gd name="T1" fmla="*/ 0 h 62"/>
                <a:gd name="T2" fmla="*/ 11 w 11"/>
                <a:gd name="T3" fmla="*/ 55 h 62"/>
                <a:gd name="T4" fmla="*/ 2 w 11"/>
                <a:gd name="T5" fmla="*/ 62 h 62"/>
                <a:gd name="T6" fmla="*/ 0 w 11"/>
                <a:gd name="T7" fmla="*/ 7 h 62"/>
                <a:gd name="T8" fmla="*/ 10 w 1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2">
                  <a:moveTo>
                    <a:pt x="10" y="0"/>
                  </a:moveTo>
                  <a:lnTo>
                    <a:pt x="11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2" name="Freeform 1031"/>
            <p:cNvSpPr>
              <a:spLocks/>
            </p:cNvSpPr>
            <p:nvPr/>
          </p:nvSpPr>
          <p:spPr bwMode="auto">
            <a:xfrm>
              <a:off x="13134166" y="-353615"/>
              <a:ext cx="3175" cy="92075"/>
            </a:xfrm>
            <a:custGeom>
              <a:avLst/>
              <a:gdLst>
                <a:gd name="T0" fmla="*/ 1 w 3"/>
                <a:gd name="T1" fmla="*/ 4 h 71"/>
                <a:gd name="T2" fmla="*/ 3 w 3"/>
                <a:gd name="T3" fmla="*/ 71 h 71"/>
                <a:gd name="T4" fmla="*/ 2 w 3"/>
                <a:gd name="T5" fmla="*/ 68 h 71"/>
                <a:gd name="T6" fmla="*/ 2 w 3"/>
                <a:gd name="T7" fmla="*/ 67 h 71"/>
                <a:gd name="T8" fmla="*/ 0 w 3"/>
                <a:gd name="T9" fmla="*/ 0 h 71"/>
                <a:gd name="T10" fmla="*/ 0 w 3"/>
                <a:gd name="T11" fmla="*/ 1 h 71"/>
                <a:gd name="T12" fmla="*/ 1 w 3"/>
                <a:gd name="T1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1">
                  <a:moveTo>
                    <a:pt x="1" y="4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2" y="70"/>
                    <a:pt x="2" y="69"/>
                    <a:pt x="2" y="68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3" name="Freeform 1032"/>
            <p:cNvSpPr>
              <a:spLocks/>
            </p:cNvSpPr>
            <p:nvPr/>
          </p:nvSpPr>
          <p:spPr bwMode="auto">
            <a:xfrm>
              <a:off x="14159691" y="-385365"/>
              <a:ext cx="44450" cy="98425"/>
            </a:xfrm>
            <a:custGeom>
              <a:avLst/>
              <a:gdLst>
                <a:gd name="T0" fmla="*/ 26 w 28"/>
                <a:gd name="T1" fmla="*/ 0 h 62"/>
                <a:gd name="T2" fmla="*/ 28 w 28"/>
                <a:gd name="T3" fmla="*/ 55 h 62"/>
                <a:gd name="T4" fmla="*/ 2 w 28"/>
                <a:gd name="T5" fmla="*/ 62 h 62"/>
                <a:gd name="T6" fmla="*/ 0 w 28"/>
                <a:gd name="T7" fmla="*/ 6 h 62"/>
                <a:gd name="T8" fmla="*/ 26 w 2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2">
                  <a:moveTo>
                    <a:pt x="26" y="0"/>
                  </a:moveTo>
                  <a:lnTo>
                    <a:pt x="28" y="55"/>
                  </a:lnTo>
                  <a:lnTo>
                    <a:pt x="2" y="62"/>
                  </a:lnTo>
                  <a:lnTo>
                    <a:pt x="0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4" name="Freeform 1033"/>
            <p:cNvSpPr>
              <a:spLocks/>
            </p:cNvSpPr>
            <p:nvPr/>
          </p:nvSpPr>
          <p:spPr bwMode="auto">
            <a:xfrm>
              <a:off x="14134291" y="-375840"/>
              <a:ext cx="28575" cy="95250"/>
            </a:xfrm>
            <a:custGeom>
              <a:avLst/>
              <a:gdLst>
                <a:gd name="T0" fmla="*/ 16 w 18"/>
                <a:gd name="T1" fmla="*/ 0 h 60"/>
                <a:gd name="T2" fmla="*/ 18 w 18"/>
                <a:gd name="T3" fmla="*/ 56 h 60"/>
                <a:gd name="T4" fmla="*/ 1 w 18"/>
                <a:gd name="T5" fmla="*/ 60 h 60"/>
                <a:gd name="T6" fmla="*/ 0 w 18"/>
                <a:gd name="T7" fmla="*/ 5 h 60"/>
                <a:gd name="T8" fmla="*/ 16 w 1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0">
                  <a:moveTo>
                    <a:pt x="16" y="0"/>
                  </a:moveTo>
                  <a:lnTo>
                    <a:pt x="18" y="56"/>
                  </a:lnTo>
                  <a:lnTo>
                    <a:pt x="1" y="60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5" name="Freeform 1034"/>
            <p:cNvSpPr>
              <a:spLocks/>
            </p:cNvSpPr>
            <p:nvPr/>
          </p:nvSpPr>
          <p:spPr bwMode="auto">
            <a:xfrm>
              <a:off x="14121591" y="-367902"/>
              <a:ext cx="14288" cy="87313"/>
            </a:xfrm>
            <a:custGeom>
              <a:avLst/>
              <a:gdLst>
                <a:gd name="T0" fmla="*/ 8 w 9"/>
                <a:gd name="T1" fmla="*/ 0 h 55"/>
                <a:gd name="T2" fmla="*/ 9 w 9"/>
                <a:gd name="T3" fmla="*/ 55 h 55"/>
                <a:gd name="T4" fmla="*/ 2 w 9"/>
                <a:gd name="T5" fmla="*/ 55 h 55"/>
                <a:gd name="T6" fmla="*/ 0 w 9"/>
                <a:gd name="T7" fmla="*/ 0 h 55"/>
                <a:gd name="T8" fmla="*/ 8 w 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5">
                  <a:moveTo>
                    <a:pt x="8" y="0"/>
                  </a:moveTo>
                  <a:lnTo>
                    <a:pt x="9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6" name="Freeform 1035"/>
            <p:cNvSpPr>
              <a:spLocks/>
            </p:cNvSpPr>
            <p:nvPr/>
          </p:nvSpPr>
          <p:spPr bwMode="auto">
            <a:xfrm>
              <a:off x="14112066" y="-367902"/>
              <a:ext cx="12700" cy="103188"/>
            </a:xfrm>
            <a:custGeom>
              <a:avLst/>
              <a:gdLst>
                <a:gd name="T0" fmla="*/ 6 w 8"/>
                <a:gd name="T1" fmla="*/ 0 h 65"/>
                <a:gd name="T2" fmla="*/ 8 w 8"/>
                <a:gd name="T3" fmla="*/ 55 h 65"/>
                <a:gd name="T4" fmla="*/ 1 w 8"/>
                <a:gd name="T5" fmla="*/ 65 h 65"/>
                <a:gd name="T6" fmla="*/ 0 w 8"/>
                <a:gd name="T7" fmla="*/ 9 h 65"/>
                <a:gd name="T8" fmla="*/ 6 w 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5">
                  <a:moveTo>
                    <a:pt x="6" y="0"/>
                  </a:moveTo>
                  <a:lnTo>
                    <a:pt x="8" y="55"/>
                  </a:lnTo>
                  <a:lnTo>
                    <a:pt x="1" y="65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7" name="Freeform 1036"/>
            <p:cNvSpPr>
              <a:spLocks/>
            </p:cNvSpPr>
            <p:nvPr/>
          </p:nvSpPr>
          <p:spPr bwMode="auto">
            <a:xfrm>
              <a:off x="13818378" y="-353615"/>
              <a:ext cx="11113" cy="96838"/>
            </a:xfrm>
            <a:custGeom>
              <a:avLst/>
              <a:gdLst>
                <a:gd name="T0" fmla="*/ 6 w 7"/>
                <a:gd name="T1" fmla="*/ 6 h 61"/>
                <a:gd name="T2" fmla="*/ 7 w 7"/>
                <a:gd name="T3" fmla="*/ 61 h 61"/>
                <a:gd name="T4" fmla="*/ 1 w 7"/>
                <a:gd name="T5" fmla="*/ 55 h 61"/>
                <a:gd name="T6" fmla="*/ 0 w 7"/>
                <a:gd name="T7" fmla="*/ 0 h 61"/>
                <a:gd name="T8" fmla="*/ 6 w 7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1">
                  <a:moveTo>
                    <a:pt x="6" y="6"/>
                  </a:moveTo>
                  <a:lnTo>
                    <a:pt x="7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8" name="Freeform 1037"/>
            <p:cNvSpPr>
              <a:spLocks/>
            </p:cNvSpPr>
            <p:nvPr/>
          </p:nvSpPr>
          <p:spPr bwMode="auto">
            <a:xfrm>
              <a:off x="13827903" y="-344090"/>
              <a:ext cx="49213" cy="88900"/>
            </a:xfrm>
            <a:custGeom>
              <a:avLst/>
              <a:gdLst>
                <a:gd name="T0" fmla="*/ 29 w 31"/>
                <a:gd name="T1" fmla="*/ 1 h 56"/>
                <a:gd name="T2" fmla="*/ 31 w 31"/>
                <a:gd name="T3" fmla="*/ 56 h 56"/>
                <a:gd name="T4" fmla="*/ 1 w 31"/>
                <a:gd name="T5" fmla="*/ 55 h 56"/>
                <a:gd name="T6" fmla="*/ 0 w 31"/>
                <a:gd name="T7" fmla="*/ 0 h 56"/>
                <a:gd name="T8" fmla="*/ 29 w 31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6">
                  <a:moveTo>
                    <a:pt x="29" y="1"/>
                  </a:moveTo>
                  <a:lnTo>
                    <a:pt x="31" y="5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9" name="Freeform 1038"/>
            <p:cNvSpPr>
              <a:spLocks/>
            </p:cNvSpPr>
            <p:nvPr/>
          </p:nvSpPr>
          <p:spPr bwMode="auto">
            <a:xfrm>
              <a:off x="13873941" y="-342502"/>
              <a:ext cx="34925" cy="88900"/>
            </a:xfrm>
            <a:custGeom>
              <a:avLst/>
              <a:gdLst>
                <a:gd name="T0" fmla="*/ 21 w 22"/>
                <a:gd name="T1" fmla="*/ 1 h 56"/>
                <a:gd name="T2" fmla="*/ 22 w 22"/>
                <a:gd name="T3" fmla="*/ 56 h 56"/>
                <a:gd name="T4" fmla="*/ 2 w 22"/>
                <a:gd name="T5" fmla="*/ 55 h 56"/>
                <a:gd name="T6" fmla="*/ 0 w 22"/>
                <a:gd name="T7" fmla="*/ 0 h 56"/>
                <a:gd name="T8" fmla="*/ 21 w 22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1" y="1"/>
                  </a:moveTo>
                  <a:lnTo>
                    <a:pt x="22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0" name="Freeform 1039"/>
            <p:cNvSpPr>
              <a:spLocks/>
            </p:cNvSpPr>
            <p:nvPr/>
          </p:nvSpPr>
          <p:spPr bwMode="auto">
            <a:xfrm>
              <a:off x="14091428" y="-353615"/>
              <a:ext cx="22225" cy="95250"/>
            </a:xfrm>
            <a:custGeom>
              <a:avLst/>
              <a:gdLst>
                <a:gd name="T0" fmla="*/ 13 w 14"/>
                <a:gd name="T1" fmla="*/ 0 h 60"/>
                <a:gd name="T2" fmla="*/ 14 w 14"/>
                <a:gd name="T3" fmla="*/ 56 h 60"/>
                <a:gd name="T4" fmla="*/ 2 w 14"/>
                <a:gd name="T5" fmla="*/ 60 h 60"/>
                <a:gd name="T6" fmla="*/ 0 w 14"/>
                <a:gd name="T7" fmla="*/ 5 h 60"/>
                <a:gd name="T8" fmla="*/ 13 w 1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0">
                  <a:moveTo>
                    <a:pt x="13" y="0"/>
                  </a:moveTo>
                  <a:lnTo>
                    <a:pt x="14" y="56"/>
                  </a:lnTo>
                  <a:lnTo>
                    <a:pt x="2" y="60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1" name="Freeform 1040"/>
            <p:cNvSpPr>
              <a:spLocks/>
            </p:cNvSpPr>
            <p:nvPr/>
          </p:nvSpPr>
          <p:spPr bwMode="auto">
            <a:xfrm>
              <a:off x="14054916" y="-345677"/>
              <a:ext cx="39688" cy="98425"/>
            </a:xfrm>
            <a:custGeom>
              <a:avLst/>
              <a:gdLst>
                <a:gd name="T0" fmla="*/ 23 w 25"/>
                <a:gd name="T1" fmla="*/ 0 h 62"/>
                <a:gd name="T2" fmla="*/ 25 w 25"/>
                <a:gd name="T3" fmla="*/ 55 h 62"/>
                <a:gd name="T4" fmla="*/ 2 w 25"/>
                <a:gd name="T5" fmla="*/ 62 h 62"/>
                <a:gd name="T6" fmla="*/ 0 w 25"/>
                <a:gd name="T7" fmla="*/ 7 h 62"/>
                <a:gd name="T8" fmla="*/ 23 w 2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2">
                  <a:moveTo>
                    <a:pt x="23" y="0"/>
                  </a:moveTo>
                  <a:lnTo>
                    <a:pt x="25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2" name="Freeform 1041"/>
            <p:cNvSpPr>
              <a:spLocks/>
            </p:cNvSpPr>
            <p:nvPr/>
          </p:nvSpPr>
          <p:spPr bwMode="auto">
            <a:xfrm>
              <a:off x="14027928" y="-334565"/>
              <a:ext cx="30163" cy="92075"/>
            </a:xfrm>
            <a:custGeom>
              <a:avLst/>
              <a:gdLst>
                <a:gd name="T0" fmla="*/ 17 w 19"/>
                <a:gd name="T1" fmla="*/ 0 h 58"/>
                <a:gd name="T2" fmla="*/ 19 w 19"/>
                <a:gd name="T3" fmla="*/ 55 h 58"/>
                <a:gd name="T4" fmla="*/ 1 w 19"/>
                <a:gd name="T5" fmla="*/ 58 h 58"/>
                <a:gd name="T6" fmla="*/ 0 w 19"/>
                <a:gd name="T7" fmla="*/ 3 h 58"/>
                <a:gd name="T8" fmla="*/ 17 w 1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8">
                  <a:moveTo>
                    <a:pt x="17" y="0"/>
                  </a:moveTo>
                  <a:lnTo>
                    <a:pt x="19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3" name="Freeform 1042"/>
            <p:cNvSpPr>
              <a:spLocks/>
            </p:cNvSpPr>
            <p:nvPr/>
          </p:nvSpPr>
          <p:spPr bwMode="auto">
            <a:xfrm>
              <a:off x="13904103" y="-329802"/>
              <a:ext cx="6350" cy="98425"/>
            </a:xfrm>
            <a:custGeom>
              <a:avLst/>
              <a:gdLst>
                <a:gd name="T0" fmla="*/ 2 w 4"/>
                <a:gd name="T1" fmla="*/ 0 h 62"/>
                <a:gd name="T2" fmla="*/ 4 w 4"/>
                <a:gd name="T3" fmla="*/ 55 h 62"/>
                <a:gd name="T4" fmla="*/ 1 w 4"/>
                <a:gd name="T5" fmla="*/ 62 h 62"/>
                <a:gd name="T6" fmla="*/ 0 w 4"/>
                <a:gd name="T7" fmla="*/ 7 h 62"/>
                <a:gd name="T8" fmla="*/ 2 w 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2">
                  <a:moveTo>
                    <a:pt x="2" y="0"/>
                  </a:moveTo>
                  <a:lnTo>
                    <a:pt x="4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4" name="Freeform 1043"/>
            <p:cNvSpPr>
              <a:spLocks/>
            </p:cNvSpPr>
            <p:nvPr/>
          </p:nvSpPr>
          <p:spPr bwMode="auto">
            <a:xfrm>
              <a:off x="13915216" y="-326627"/>
              <a:ext cx="3175" cy="100013"/>
            </a:xfrm>
            <a:custGeom>
              <a:avLst/>
              <a:gdLst>
                <a:gd name="T0" fmla="*/ 1 w 2"/>
                <a:gd name="T1" fmla="*/ 8 h 63"/>
                <a:gd name="T2" fmla="*/ 2 w 2"/>
                <a:gd name="T3" fmla="*/ 63 h 63"/>
                <a:gd name="T4" fmla="*/ 2 w 2"/>
                <a:gd name="T5" fmla="*/ 55 h 63"/>
                <a:gd name="T6" fmla="*/ 0 w 2"/>
                <a:gd name="T7" fmla="*/ 0 h 63"/>
                <a:gd name="T8" fmla="*/ 1 w 2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3">
                  <a:moveTo>
                    <a:pt x="1" y="8"/>
                  </a:moveTo>
                  <a:lnTo>
                    <a:pt x="2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5" name="Freeform 1044"/>
            <p:cNvSpPr>
              <a:spLocks/>
            </p:cNvSpPr>
            <p:nvPr/>
          </p:nvSpPr>
          <p:spPr bwMode="auto">
            <a:xfrm>
              <a:off x="14000941" y="-329802"/>
              <a:ext cx="28575" cy="103188"/>
            </a:xfrm>
            <a:custGeom>
              <a:avLst/>
              <a:gdLst>
                <a:gd name="T0" fmla="*/ 17 w 18"/>
                <a:gd name="T1" fmla="*/ 0 h 65"/>
                <a:gd name="T2" fmla="*/ 18 w 18"/>
                <a:gd name="T3" fmla="*/ 55 h 65"/>
                <a:gd name="T4" fmla="*/ 2 w 18"/>
                <a:gd name="T5" fmla="*/ 65 h 65"/>
                <a:gd name="T6" fmla="*/ 0 w 18"/>
                <a:gd name="T7" fmla="*/ 9 h 65"/>
                <a:gd name="T8" fmla="*/ 17 w 1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5">
                  <a:moveTo>
                    <a:pt x="17" y="0"/>
                  </a:moveTo>
                  <a:lnTo>
                    <a:pt x="18" y="55"/>
                  </a:lnTo>
                  <a:lnTo>
                    <a:pt x="2" y="65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6" name="Freeform 1045"/>
            <p:cNvSpPr>
              <a:spLocks/>
            </p:cNvSpPr>
            <p:nvPr/>
          </p:nvSpPr>
          <p:spPr bwMode="auto">
            <a:xfrm>
              <a:off x="13916803" y="-313927"/>
              <a:ext cx="39688" cy="88900"/>
            </a:xfrm>
            <a:custGeom>
              <a:avLst/>
              <a:gdLst>
                <a:gd name="T0" fmla="*/ 23 w 25"/>
                <a:gd name="T1" fmla="*/ 1 h 56"/>
                <a:gd name="T2" fmla="*/ 25 w 25"/>
                <a:gd name="T3" fmla="*/ 56 h 56"/>
                <a:gd name="T4" fmla="*/ 1 w 25"/>
                <a:gd name="T5" fmla="*/ 55 h 56"/>
                <a:gd name="T6" fmla="*/ 0 w 25"/>
                <a:gd name="T7" fmla="*/ 0 h 56"/>
                <a:gd name="T8" fmla="*/ 23 w 25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6">
                  <a:moveTo>
                    <a:pt x="23" y="1"/>
                  </a:moveTo>
                  <a:lnTo>
                    <a:pt x="25" y="5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7" name="Freeform 1046"/>
            <p:cNvSpPr>
              <a:spLocks/>
            </p:cNvSpPr>
            <p:nvPr/>
          </p:nvSpPr>
          <p:spPr bwMode="auto">
            <a:xfrm>
              <a:off x="13988241" y="-315515"/>
              <a:ext cx="15875" cy="93663"/>
            </a:xfrm>
            <a:custGeom>
              <a:avLst/>
              <a:gdLst>
                <a:gd name="T0" fmla="*/ 8 w 10"/>
                <a:gd name="T1" fmla="*/ 0 h 59"/>
                <a:gd name="T2" fmla="*/ 10 w 10"/>
                <a:gd name="T3" fmla="*/ 56 h 59"/>
                <a:gd name="T4" fmla="*/ 2 w 10"/>
                <a:gd name="T5" fmla="*/ 59 h 59"/>
                <a:gd name="T6" fmla="*/ 0 w 10"/>
                <a:gd name="T7" fmla="*/ 4 h 59"/>
                <a:gd name="T8" fmla="*/ 8 w 1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9">
                  <a:moveTo>
                    <a:pt x="8" y="0"/>
                  </a:moveTo>
                  <a:lnTo>
                    <a:pt x="10" y="56"/>
                  </a:lnTo>
                  <a:lnTo>
                    <a:pt x="2" y="59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8" name="Freeform 1047"/>
            <p:cNvSpPr>
              <a:spLocks/>
            </p:cNvSpPr>
            <p:nvPr/>
          </p:nvSpPr>
          <p:spPr bwMode="auto">
            <a:xfrm>
              <a:off x="13953316" y="-312340"/>
              <a:ext cx="9525" cy="103188"/>
            </a:xfrm>
            <a:custGeom>
              <a:avLst/>
              <a:gdLst>
                <a:gd name="T0" fmla="*/ 4 w 6"/>
                <a:gd name="T1" fmla="*/ 10 h 65"/>
                <a:gd name="T2" fmla="*/ 6 w 6"/>
                <a:gd name="T3" fmla="*/ 65 h 65"/>
                <a:gd name="T4" fmla="*/ 2 w 6"/>
                <a:gd name="T5" fmla="*/ 55 h 65"/>
                <a:gd name="T6" fmla="*/ 0 w 6"/>
                <a:gd name="T7" fmla="*/ 0 h 65"/>
                <a:gd name="T8" fmla="*/ 4 w 6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5">
                  <a:moveTo>
                    <a:pt x="4" y="10"/>
                  </a:moveTo>
                  <a:lnTo>
                    <a:pt x="6" y="6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9" name="Freeform 1048"/>
            <p:cNvSpPr>
              <a:spLocks/>
            </p:cNvSpPr>
            <p:nvPr/>
          </p:nvSpPr>
          <p:spPr bwMode="auto">
            <a:xfrm>
              <a:off x="13959666" y="-296465"/>
              <a:ext cx="28575" cy="88900"/>
            </a:xfrm>
            <a:custGeom>
              <a:avLst/>
              <a:gdLst>
                <a:gd name="T0" fmla="*/ 16 w 18"/>
                <a:gd name="T1" fmla="*/ 1 h 56"/>
                <a:gd name="T2" fmla="*/ 18 w 18"/>
                <a:gd name="T3" fmla="*/ 56 h 56"/>
                <a:gd name="T4" fmla="*/ 2 w 18"/>
                <a:gd name="T5" fmla="*/ 55 h 56"/>
                <a:gd name="T6" fmla="*/ 0 w 18"/>
                <a:gd name="T7" fmla="*/ 0 h 56"/>
                <a:gd name="T8" fmla="*/ 16 w 18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16" y="1"/>
                  </a:moveTo>
                  <a:lnTo>
                    <a:pt x="18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0" name="Freeform 1049"/>
            <p:cNvSpPr>
              <a:spLocks/>
            </p:cNvSpPr>
            <p:nvPr/>
          </p:nvSpPr>
          <p:spPr bwMode="auto">
            <a:xfrm>
              <a:off x="13985066" y="-309165"/>
              <a:ext cx="6350" cy="101600"/>
            </a:xfrm>
            <a:custGeom>
              <a:avLst/>
              <a:gdLst>
                <a:gd name="T0" fmla="*/ 2 w 4"/>
                <a:gd name="T1" fmla="*/ 0 h 64"/>
                <a:gd name="T2" fmla="*/ 4 w 4"/>
                <a:gd name="T3" fmla="*/ 55 h 64"/>
                <a:gd name="T4" fmla="*/ 2 w 4"/>
                <a:gd name="T5" fmla="*/ 64 h 64"/>
                <a:gd name="T6" fmla="*/ 0 w 4"/>
                <a:gd name="T7" fmla="*/ 9 h 64"/>
                <a:gd name="T8" fmla="*/ 2 w 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4">
                  <a:moveTo>
                    <a:pt x="2" y="0"/>
                  </a:moveTo>
                  <a:lnTo>
                    <a:pt x="4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1" name="Freeform 1050"/>
            <p:cNvSpPr>
              <a:spLocks/>
            </p:cNvSpPr>
            <p:nvPr/>
          </p:nvSpPr>
          <p:spPr bwMode="auto">
            <a:xfrm>
              <a:off x="13138928" y="-271065"/>
              <a:ext cx="9525" cy="87313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2 w 8"/>
                <a:gd name="T5" fmla="*/ 67 h 67"/>
                <a:gd name="T6" fmla="*/ 0 w 8"/>
                <a:gd name="T7" fmla="*/ 0 h 67"/>
                <a:gd name="T8" fmla="*/ 6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2" name="Freeform 1051"/>
            <p:cNvSpPr>
              <a:spLocks/>
            </p:cNvSpPr>
            <p:nvPr/>
          </p:nvSpPr>
          <p:spPr bwMode="auto">
            <a:xfrm>
              <a:off x="13121466" y="-272652"/>
              <a:ext cx="20638" cy="88900"/>
            </a:xfrm>
            <a:custGeom>
              <a:avLst/>
              <a:gdLst>
                <a:gd name="T0" fmla="*/ 14 w 16"/>
                <a:gd name="T1" fmla="*/ 1 h 68"/>
                <a:gd name="T2" fmla="*/ 16 w 16"/>
                <a:gd name="T3" fmla="*/ 68 h 68"/>
                <a:gd name="T4" fmla="*/ 2 w 16"/>
                <a:gd name="T5" fmla="*/ 67 h 68"/>
                <a:gd name="T6" fmla="*/ 0 w 16"/>
                <a:gd name="T7" fmla="*/ 0 h 68"/>
                <a:gd name="T8" fmla="*/ 14 w 1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8">
                  <a:moveTo>
                    <a:pt x="14" y="1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1" y="68"/>
                    <a:pt x="7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3" name="Freeform 1052"/>
            <p:cNvSpPr>
              <a:spLocks/>
            </p:cNvSpPr>
            <p:nvPr/>
          </p:nvSpPr>
          <p:spPr bwMode="auto">
            <a:xfrm>
              <a:off x="13094478" y="-274240"/>
              <a:ext cx="30163" cy="90488"/>
            </a:xfrm>
            <a:custGeom>
              <a:avLst/>
              <a:gdLst>
                <a:gd name="T0" fmla="*/ 21 w 23"/>
                <a:gd name="T1" fmla="*/ 2 h 69"/>
                <a:gd name="T2" fmla="*/ 23 w 23"/>
                <a:gd name="T3" fmla="*/ 69 h 69"/>
                <a:gd name="T4" fmla="*/ 2 w 23"/>
                <a:gd name="T5" fmla="*/ 67 h 69"/>
                <a:gd name="T6" fmla="*/ 0 w 23"/>
                <a:gd name="T7" fmla="*/ 0 h 69"/>
                <a:gd name="T8" fmla="*/ 21 w 23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9">
                  <a:moveTo>
                    <a:pt x="21" y="2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13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11" y="1"/>
                    <a:pt x="21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4" name="Freeform 1053"/>
            <p:cNvSpPr>
              <a:spLocks/>
            </p:cNvSpPr>
            <p:nvPr/>
          </p:nvSpPr>
          <p:spPr bwMode="auto">
            <a:xfrm>
              <a:off x="13094478" y="-274240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5" name="Freeform 1054"/>
            <p:cNvSpPr>
              <a:spLocks/>
            </p:cNvSpPr>
            <p:nvPr/>
          </p:nvSpPr>
          <p:spPr bwMode="auto">
            <a:xfrm>
              <a:off x="13967603" y="-288527"/>
              <a:ext cx="9525" cy="95250"/>
            </a:xfrm>
            <a:custGeom>
              <a:avLst/>
              <a:gdLst>
                <a:gd name="T0" fmla="*/ 4 w 6"/>
                <a:gd name="T1" fmla="*/ 0 h 60"/>
                <a:gd name="T2" fmla="*/ 6 w 6"/>
                <a:gd name="T3" fmla="*/ 55 h 60"/>
                <a:gd name="T4" fmla="*/ 2 w 6"/>
                <a:gd name="T5" fmla="*/ 60 h 60"/>
                <a:gd name="T6" fmla="*/ 0 w 6"/>
                <a:gd name="T7" fmla="*/ 5 h 60"/>
                <a:gd name="T8" fmla="*/ 4 w 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4" y="0"/>
                  </a:moveTo>
                  <a:lnTo>
                    <a:pt x="6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6" name="Freeform 1055"/>
            <p:cNvSpPr>
              <a:spLocks/>
            </p:cNvSpPr>
            <p:nvPr/>
          </p:nvSpPr>
          <p:spPr bwMode="auto">
            <a:xfrm>
              <a:off x="13912041" y="-283765"/>
              <a:ext cx="23813" cy="93663"/>
            </a:xfrm>
            <a:custGeom>
              <a:avLst/>
              <a:gdLst>
                <a:gd name="T0" fmla="*/ 14 w 15"/>
                <a:gd name="T1" fmla="*/ 4 h 59"/>
                <a:gd name="T2" fmla="*/ 15 w 15"/>
                <a:gd name="T3" fmla="*/ 59 h 59"/>
                <a:gd name="T4" fmla="*/ 2 w 15"/>
                <a:gd name="T5" fmla="*/ 55 h 59"/>
                <a:gd name="T6" fmla="*/ 0 w 15"/>
                <a:gd name="T7" fmla="*/ 0 h 59"/>
                <a:gd name="T8" fmla="*/ 14 w 15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9">
                  <a:moveTo>
                    <a:pt x="14" y="4"/>
                  </a:moveTo>
                  <a:lnTo>
                    <a:pt x="15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7" name="Freeform 1056"/>
            <p:cNvSpPr>
              <a:spLocks/>
            </p:cNvSpPr>
            <p:nvPr/>
          </p:nvSpPr>
          <p:spPr bwMode="auto">
            <a:xfrm>
              <a:off x="13958078" y="-280590"/>
              <a:ext cx="12700" cy="90488"/>
            </a:xfrm>
            <a:custGeom>
              <a:avLst/>
              <a:gdLst>
                <a:gd name="T0" fmla="*/ 6 w 8"/>
                <a:gd name="T1" fmla="*/ 0 h 57"/>
                <a:gd name="T2" fmla="*/ 8 w 8"/>
                <a:gd name="T3" fmla="*/ 55 h 57"/>
                <a:gd name="T4" fmla="*/ 1 w 8"/>
                <a:gd name="T5" fmla="*/ 57 h 57"/>
                <a:gd name="T6" fmla="*/ 0 w 8"/>
                <a:gd name="T7" fmla="*/ 2 h 57"/>
                <a:gd name="T8" fmla="*/ 6 w 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7">
                  <a:moveTo>
                    <a:pt x="6" y="0"/>
                  </a:moveTo>
                  <a:lnTo>
                    <a:pt x="8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8" name="Freeform 1057"/>
            <p:cNvSpPr>
              <a:spLocks/>
            </p:cNvSpPr>
            <p:nvPr/>
          </p:nvSpPr>
          <p:spPr bwMode="auto">
            <a:xfrm>
              <a:off x="13942203" y="-277415"/>
              <a:ext cx="17463" cy="93663"/>
            </a:xfrm>
            <a:custGeom>
              <a:avLst/>
              <a:gdLst>
                <a:gd name="T0" fmla="*/ 10 w 11"/>
                <a:gd name="T1" fmla="*/ 0 h 59"/>
                <a:gd name="T2" fmla="*/ 11 w 11"/>
                <a:gd name="T3" fmla="*/ 55 h 59"/>
                <a:gd name="T4" fmla="*/ 2 w 11"/>
                <a:gd name="T5" fmla="*/ 59 h 59"/>
                <a:gd name="T6" fmla="*/ 0 w 11"/>
                <a:gd name="T7" fmla="*/ 3 h 59"/>
                <a:gd name="T8" fmla="*/ 10 w 1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10" y="0"/>
                  </a:moveTo>
                  <a:lnTo>
                    <a:pt x="11" y="55"/>
                  </a:lnTo>
                  <a:lnTo>
                    <a:pt x="2" y="59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9" name="Freeform 1058"/>
            <p:cNvSpPr>
              <a:spLocks/>
            </p:cNvSpPr>
            <p:nvPr/>
          </p:nvSpPr>
          <p:spPr bwMode="auto">
            <a:xfrm>
              <a:off x="13934266" y="-277415"/>
              <a:ext cx="11113" cy="93663"/>
            </a:xfrm>
            <a:custGeom>
              <a:avLst/>
              <a:gdLst>
                <a:gd name="T0" fmla="*/ 5 w 7"/>
                <a:gd name="T1" fmla="*/ 3 h 59"/>
                <a:gd name="T2" fmla="*/ 7 w 7"/>
                <a:gd name="T3" fmla="*/ 59 h 59"/>
                <a:gd name="T4" fmla="*/ 1 w 7"/>
                <a:gd name="T5" fmla="*/ 55 h 59"/>
                <a:gd name="T6" fmla="*/ 0 w 7"/>
                <a:gd name="T7" fmla="*/ 0 h 59"/>
                <a:gd name="T8" fmla="*/ 5 w 7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9">
                  <a:moveTo>
                    <a:pt x="5" y="3"/>
                  </a:moveTo>
                  <a:lnTo>
                    <a:pt x="7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0" name="Freeform 1059"/>
            <p:cNvSpPr>
              <a:spLocks/>
            </p:cNvSpPr>
            <p:nvPr/>
          </p:nvSpPr>
          <p:spPr bwMode="auto">
            <a:xfrm>
              <a:off x="13900928" y="-283765"/>
              <a:ext cx="14288" cy="101600"/>
            </a:xfrm>
            <a:custGeom>
              <a:avLst/>
              <a:gdLst>
                <a:gd name="T0" fmla="*/ 7 w 9"/>
                <a:gd name="T1" fmla="*/ 0 h 64"/>
                <a:gd name="T2" fmla="*/ 9 w 9"/>
                <a:gd name="T3" fmla="*/ 55 h 64"/>
                <a:gd name="T4" fmla="*/ 1 w 9"/>
                <a:gd name="T5" fmla="*/ 64 h 64"/>
                <a:gd name="T6" fmla="*/ 0 w 9"/>
                <a:gd name="T7" fmla="*/ 9 h 64"/>
                <a:gd name="T8" fmla="*/ 7 w 9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4">
                  <a:moveTo>
                    <a:pt x="7" y="0"/>
                  </a:moveTo>
                  <a:lnTo>
                    <a:pt x="9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1" name="Freeform 1060"/>
            <p:cNvSpPr>
              <a:spLocks/>
            </p:cNvSpPr>
            <p:nvPr/>
          </p:nvSpPr>
          <p:spPr bwMode="auto">
            <a:xfrm>
              <a:off x="13892991" y="-269477"/>
              <a:ext cx="9525" cy="90488"/>
            </a:xfrm>
            <a:custGeom>
              <a:avLst/>
              <a:gdLst>
                <a:gd name="T0" fmla="*/ 5 w 6"/>
                <a:gd name="T1" fmla="*/ 0 h 57"/>
                <a:gd name="T2" fmla="*/ 6 w 6"/>
                <a:gd name="T3" fmla="*/ 55 h 57"/>
                <a:gd name="T4" fmla="*/ 1 w 6"/>
                <a:gd name="T5" fmla="*/ 57 h 57"/>
                <a:gd name="T6" fmla="*/ 0 w 6"/>
                <a:gd name="T7" fmla="*/ 2 h 57"/>
                <a:gd name="T8" fmla="*/ 5 w 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7">
                  <a:moveTo>
                    <a:pt x="5" y="0"/>
                  </a:moveTo>
                  <a:lnTo>
                    <a:pt x="6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2" name="Freeform 1061"/>
            <p:cNvSpPr>
              <a:spLocks/>
            </p:cNvSpPr>
            <p:nvPr/>
          </p:nvSpPr>
          <p:spPr bwMode="auto">
            <a:xfrm>
              <a:off x="13894578" y="-252015"/>
              <a:ext cx="6350" cy="98425"/>
            </a:xfrm>
            <a:custGeom>
              <a:avLst/>
              <a:gdLst>
                <a:gd name="T0" fmla="*/ 2 w 4"/>
                <a:gd name="T1" fmla="*/ 0 h 62"/>
                <a:gd name="T2" fmla="*/ 4 w 4"/>
                <a:gd name="T3" fmla="*/ 55 h 62"/>
                <a:gd name="T4" fmla="*/ 1 w 4"/>
                <a:gd name="T5" fmla="*/ 62 h 62"/>
                <a:gd name="T6" fmla="*/ 0 w 4"/>
                <a:gd name="T7" fmla="*/ 7 h 62"/>
                <a:gd name="T8" fmla="*/ 2 w 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2">
                  <a:moveTo>
                    <a:pt x="2" y="0"/>
                  </a:moveTo>
                  <a:lnTo>
                    <a:pt x="4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3" name="Freeform 1062"/>
            <p:cNvSpPr>
              <a:spLocks/>
            </p:cNvSpPr>
            <p:nvPr/>
          </p:nvSpPr>
          <p:spPr bwMode="auto">
            <a:xfrm>
              <a:off x="13880291" y="-240902"/>
              <a:ext cx="15875" cy="95250"/>
            </a:xfrm>
            <a:custGeom>
              <a:avLst/>
              <a:gdLst>
                <a:gd name="T0" fmla="*/ 9 w 10"/>
                <a:gd name="T1" fmla="*/ 0 h 60"/>
                <a:gd name="T2" fmla="*/ 10 w 10"/>
                <a:gd name="T3" fmla="*/ 55 h 60"/>
                <a:gd name="T4" fmla="*/ 2 w 10"/>
                <a:gd name="T5" fmla="*/ 60 h 60"/>
                <a:gd name="T6" fmla="*/ 0 w 10"/>
                <a:gd name="T7" fmla="*/ 5 h 60"/>
                <a:gd name="T8" fmla="*/ 9 w 1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0">
                  <a:moveTo>
                    <a:pt x="9" y="0"/>
                  </a:moveTo>
                  <a:lnTo>
                    <a:pt x="10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4" name="Freeform 1063"/>
            <p:cNvSpPr>
              <a:spLocks/>
            </p:cNvSpPr>
            <p:nvPr/>
          </p:nvSpPr>
          <p:spPr bwMode="auto">
            <a:xfrm>
              <a:off x="13173853" y="-269477"/>
              <a:ext cx="44450" cy="144463"/>
            </a:xfrm>
            <a:custGeom>
              <a:avLst/>
              <a:gdLst>
                <a:gd name="T0" fmla="*/ 34 w 36"/>
                <a:gd name="T1" fmla="*/ 44 h 111"/>
                <a:gd name="T2" fmla="*/ 36 w 36"/>
                <a:gd name="T3" fmla="*/ 111 h 111"/>
                <a:gd name="T4" fmla="*/ 17 w 36"/>
                <a:gd name="T5" fmla="*/ 92 h 111"/>
                <a:gd name="T6" fmla="*/ 7 w 36"/>
                <a:gd name="T7" fmla="*/ 71 h 111"/>
                <a:gd name="T8" fmla="*/ 2 w 36"/>
                <a:gd name="T9" fmla="*/ 68 h 111"/>
                <a:gd name="T10" fmla="*/ 0 w 36"/>
                <a:gd name="T11" fmla="*/ 0 h 111"/>
                <a:gd name="T12" fmla="*/ 5 w 36"/>
                <a:gd name="T13" fmla="*/ 4 h 111"/>
                <a:gd name="T14" fmla="*/ 15 w 36"/>
                <a:gd name="T15" fmla="*/ 25 h 111"/>
                <a:gd name="T16" fmla="*/ 34 w 36"/>
                <a:gd name="T17" fmla="*/ 4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11">
                  <a:moveTo>
                    <a:pt x="34" y="44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5" y="106"/>
                    <a:pt x="25" y="99"/>
                    <a:pt x="17" y="92"/>
                  </a:cubicBezTo>
                  <a:cubicBezTo>
                    <a:pt x="7" y="84"/>
                    <a:pt x="12" y="78"/>
                    <a:pt x="7" y="71"/>
                  </a:cubicBezTo>
                  <a:cubicBezTo>
                    <a:pt x="6" y="70"/>
                    <a:pt x="4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3"/>
                    <a:pt x="5" y="4"/>
                  </a:cubicBezTo>
                  <a:cubicBezTo>
                    <a:pt x="10" y="10"/>
                    <a:pt x="5" y="17"/>
                    <a:pt x="15" y="25"/>
                  </a:cubicBezTo>
                  <a:cubicBezTo>
                    <a:pt x="23" y="32"/>
                    <a:pt x="33" y="39"/>
                    <a:pt x="34" y="4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5" name="Freeform 1064"/>
            <p:cNvSpPr>
              <a:spLocks/>
            </p:cNvSpPr>
            <p:nvPr/>
          </p:nvSpPr>
          <p:spPr bwMode="auto">
            <a:xfrm>
              <a:off x="13170678" y="-269477"/>
              <a:ext cx="6350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6" name="Freeform 1065"/>
            <p:cNvSpPr>
              <a:spLocks/>
            </p:cNvSpPr>
            <p:nvPr/>
          </p:nvSpPr>
          <p:spPr bwMode="auto">
            <a:xfrm>
              <a:off x="13170678" y="-269477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7" name="Freeform 1066"/>
            <p:cNvSpPr>
              <a:spLocks/>
            </p:cNvSpPr>
            <p:nvPr/>
          </p:nvSpPr>
          <p:spPr bwMode="auto">
            <a:xfrm>
              <a:off x="13169091" y="-271065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1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8" name="Freeform 1067"/>
            <p:cNvSpPr>
              <a:spLocks/>
            </p:cNvSpPr>
            <p:nvPr/>
          </p:nvSpPr>
          <p:spPr bwMode="auto">
            <a:xfrm>
              <a:off x="13165916" y="-271065"/>
              <a:ext cx="4763" cy="87313"/>
            </a:xfrm>
            <a:custGeom>
              <a:avLst/>
              <a:gdLst>
                <a:gd name="T0" fmla="*/ 2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2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2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9" name="Freeform 1068"/>
            <p:cNvSpPr>
              <a:spLocks/>
            </p:cNvSpPr>
            <p:nvPr/>
          </p:nvSpPr>
          <p:spPr bwMode="auto">
            <a:xfrm>
              <a:off x="13162741" y="-271065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0" name="Freeform 1069"/>
            <p:cNvSpPr>
              <a:spLocks/>
            </p:cNvSpPr>
            <p:nvPr/>
          </p:nvSpPr>
          <p:spPr bwMode="auto">
            <a:xfrm>
              <a:off x="13157978" y="-271065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4 w 6"/>
                <a:gd name="T5" fmla="*/ 67 h 67"/>
                <a:gd name="T6" fmla="*/ 2 w 6"/>
                <a:gd name="T7" fmla="*/ 67 h 67"/>
                <a:gd name="T8" fmla="*/ 0 w 6"/>
                <a:gd name="T9" fmla="*/ 0 h 67"/>
                <a:gd name="T10" fmla="*/ 2 w 6"/>
                <a:gd name="T11" fmla="*/ 0 h 67"/>
                <a:gd name="T12" fmla="*/ 4 w 6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1" name="Freeform 1070"/>
            <p:cNvSpPr>
              <a:spLocks/>
            </p:cNvSpPr>
            <p:nvPr/>
          </p:nvSpPr>
          <p:spPr bwMode="auto">
            <a:xfrm>
              <a:off x="13146866" y="-271065"/>
              <a:ext cx="12700" cy="87313"/>
            </a:xfrm>
            <a:custGeom>
              <a:avLst/>
              <a:gdLst>
                <a:gd name="T0" fmla="*/ 9 w 11"/>
                <a:gd name="T1" fmla="*/ 0 h 67"/>
                <a:gd name="T2" fmla="*/ 11 w 11"/>
                <a:gd name="T3" fmla="*/ 67 h 67"/>
                <a:gd name="T4" fmla="*/ 2 w 11"/>
                <a:gd name="T5" fmla="*/ 67 h 67"/>
                <a:gd name="T6" fmla="*/ 0 w 11"/>
                <a:gd name="T7" fmla="*/ 0 h 67"/>
                <a:gd name="T8" fmla="*/ 9 w 1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7">
                  <a:moveTo>
                    <a:pt x="9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9" y="67"/>
                    <a:pt x="6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0"/>
                    <a:pt x="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2" name="Freeform 1071"/>
            <p:cNvSpPr>
              <a:spLocks/>
            </p:cNvSpPr>
            <p:nvPr/>
          </p:nvSpPr>
          <p:spPr bwMode="auto">
            <a:xfrm>
              <a:off x="13216716" y="-212327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3" name="Freeform 1072"/>
            <p:cNvSpPr>
              <a:spLocks/>
            </p:cNvSpPr>
            <p:nvPr/>
          </p:nvSpPr>
          <p:spPr bwMode="auto">
            <a:xfrm>
              <a:off x="13875528" y="-228202"/>
              <a:ext cx="7938" cy="103188"/>
            </a:xfrm>
            <a:custGeom>
              <a:avLst/>
              <a:gdLst>
                <a:gd name="T0" fmla="*/ 3 w 5"/>
                <a:gd name="T1" fmla="*/ 0 h 65"/>
                <a:gd name="T2" fmla="*/ 5 w 5"/>
                <a:gd name="T3" fmla="*/ 55 h 65"/>
                <a:gd name="T4" fmla="*/ 1 w 5"/>
                <a:gd name="T5" fmla="*/ 65 h 65"/>
                <a:gd name="T6" fmla="*/ 0 w 5"/>
                <a:gd name="T7" fmla="*/ 10 h 65"/>
                <a:gd name="T8" fmla="*/ 3 w 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5">
                  <a:moveTo>
                    <a:pt x="3" y="0"/>
                  </a:moveTo>
                  <a:lnTo>
                    <a:pt x="5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4" name="Freeform 1073"/>
            <p:cNvSpPr>
              <a:spLocks/>
            </p:cNvSpPr>
            <p:nvPr/>
          </p:nvSpPr>
          <p:spPr bwMode="auto">
            <a:xfrm>
              <a:off x="13866003" y="-193277"/>
              <a:ext cx="14288" cy="98425"/>
            </a:xfrm>
            <a:custGeom>
              <a:avLst/>
              <a:gdLst>
                <a:gd name="T0" fmla="*/ 7 w 9"/>
                <a:gd name="T1" fmla="*/ 0 h 62"/>
                <a:gd name="T2" fmla="*/ 9 w 9"/>
                <a:gd name="T3" fmla="*/ 55 h 62"/>
                <a:gd name="T4" fmla="*/ 2 w 9"/>
                <a:gd name="T5" fmla="*/ 62 h 62"/>
                <a:gd name="T6" fmla="*/ 0 w 9"/>
                <a:gd name="T7" fmla="*/ 7 h 62"/>
                <a:gd name="T8" fmla="*/ 7 w 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2">
                  <a:moveTo>
                    <a:pt x="7" y="0"/>
                  </a:moveTo>
                  <a:lnTo>
                    <a:pt x="9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5" name="Freeform 1074"/>
            <p:cNvSpPr>
              <a:spLocks/>
            </p:cNvSpPr>
            <p:nvPr/>
          </p:nvSpPr>
          <p:spPr bwMode="auto">
            <a:xfrm>
              <a:off x="13859653" y="-182165"/>
              <a:ext cx="9525" cy="104775"/>
            </a:xfrm>
            <a:custGeom>
              <a:avLst/>
              <a:gdLst>
                <a:gd name="T0" fmla="*/ 4 w 6"/>
                <a:gd name="T1" fmla="*/ 0 h 66"/>
                <a:gd name="T2" fmla="*/ 6 w 6"/>
                <a:gd name="T3" fmla="*/ 55 h 66"/>
                <a:gd name="T4" fmla="*/ 2 w 6"/>
                <a:gd name="T5" fmla="*/ 66 h 66"/>
                <a:gd name="T6" fmla="*/ 0 w 6"/>
                <a:gd name="T7" fmla="*/ 11 h 66"/>
                <a:gd name="T8" fmla="*/ 4 w 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6">
                  <a:moveTo>
                    <a:pt x="4" y="0"/>
                  </a:moveTo>
                  <a:lnTo>
                    <a:pt x="6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6" name="Freeform 1075"/>
            <p:cNvSpPr>
              <a:spLocks/>
            </p:cNvSpPr>
            <p:nvPr/>
          </p:nvSpPr>
          <p:spPr bwMode="auto">
            <a:xfrm>
              <a:off x="13856478" y="-164702"/>
              <a:ext cx="6350" cy="100013"/>
            </a:xfrm>
            <a:custGeom>
              <a:avLst/>
              <a:gdLst>
                <a:gd name="T0" fmla="*/ 2 w 4"/>
                <a:gd name="T1" fmla="*/ 0 h 63"/>
                <a:gd name="T2" fmla="*/ 4 w 4"/>
                <a:gd name="T3" fmla="*/ 55 h 63"/>
                <a:gd name="T4" fmla="*/ 2 w 4"/>
                <a:gd name="T5" fmla="*/ 63 h 63"/>
                <a:gd name="T6" fmla="*/ 0 w 4"/>
                <a:gd name="T7" fmla="*/ 8 h 63"/>
                <a:gd name="T8" fmla="*/ 2 w 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2" y="0"/>
                  </a:moveTo>
                  <a:lnTo>
                    <a:pt x="4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7" name="Freeform 1076"/>
            <p:cNvSpPr>
              <a:spLocks/>
            </p:cNvSpPr>
            <p:nvPr/>
          </p:nvSpPr>
          <p:spPr bwMode="auto">
            <a:xfrm>
              <a:off x="13866003" y="-128190"/>
              <a:ext cx="6350" cy="96838"/>
            </a:xfrm>
            <a:custGeom>
              <a:avLst/>
              <a:gdLst>
                <a:gd name="T0" fmla="*/ 3 w 4"/>
                <a:gd name="T1" fmla="*/ 0 h 61"/>
                <a:gd name="T2" fmla="*/ 4 w 4"/>
                <a:gd name="T3" fmla="*/ 55 h 61"/>
                <a:gd name="T4" fmla="*/ 2 w 4"/>
                <a:gd name="T5" fmla="*/ 61 h 61"/>
                <a:gd name="T6" fmla="*/ 0 w 4"/>
                <a:gd name="T7" fmla="*/ 6 h 61"/>
                <a:gd name="T8" fmla="*/ 3 w 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1">
                  <a:moveTo>
                    <a:pt x="3" y="0"/>
                  </a:moveTo>
                  <a:lnTo>
                    <a:pt x="4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8" name="Freeform 1077"/>
            <p:cNvSpPr>
              <a:spLocks/>
            </p:cNvSpPr>
            <p:nvPr/>
          </p:nvSpPr>
          <p:spPr bwMode="auto">
            <a:xfrm>
              <a:off x="13878703" y="-96440"/>
              <a:ext cx="12700" cy="95250"/>
            </a:xfrm>
            <a:custGeom>
              <a:avLst/>
              <a:gdLst>
                <a:gd name="T0" fmla="*/ 6 w 8"/>
                <a:gd name="T1" fmla="*/ 0 h 60"/>
                <a:gd name="T2" fmla="*/ 8 w 8"/>
                <a:gd name="T3" fmla="*/ 55 h 60"/>
                <a:gd name="T4" fmla="*/ 2 w 8"/>
                <a:gd name="T5" fmla="*/ 60 h 60"/>
                <a:gd name="T6" fmla="*/ 0 w 8"/>
                <a:gd name="T7" fmla="*/ 5 h 60"/>
                <a:gd name="T8" fmla="*/ 6 w 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0">
                  <a:moveTo>
                    <a:pt x="6" y="0"/>
                  </a:moveTo>
                  <a:lnTo>
                    <a:pt x="8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9" name="Freeform 1078"/>
            <p:cNvSpPr>
              <a:spLocks/>
            </p:cNvSpPr>
            <p:nvPr/>
          </p:nvSpPr>
          <p:spPr bwMode="auto">
            <a:xfrm>
              <a:off x="12934141" y="-45640"/>
              <a:ext cx="1588" cy="88900"/>
            </a:xfrm>
            <a:custGeom>
              <a:avLst/>
              <a:gdLst>
                <a:gd name="T0" fmla="*/ 0 w 1"/>
                <a:gd name="T1" fmla="*/ 0 h 56"/>
                <a:gd name="T2" fmla="*/ 1 w 1"/>
                <a:gd name="T3" fmla="*/ 56 h 56"/>
                <a:gd name="T4" fmla="*/ 1 w 1"/>
                <a:gd name="T5" fmla="*/ 56 h 56"/>
                <a:gd name="T6" fmla="*/ 0 w 1"/>
                <a:gd name="T7" fmla="*/ 0 h 56"/>
                <a:gd name="T8" fmla="*/ 0 w 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6">
                  <a:moveTo>
                    <a:pt x="0" y="0"/>
                  </a:moveTo>
                  <a:lnTo>
                    <a:pt x="1" y="56"/>
                  </a:lnTo>
                  <a:lnTo>
                    <a:pt x="1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0" name="Freeform 1079"/>
            <p:cNvSpPr>
              <a:spLocks/>
            </p:cNvSpPr>
            <p:nvPr/>
          </p:nvSpPr>
          <p:spPr bwMode="auto">
            <a:xfrm>
              <a:off x="12934141" y="-45640"/>
              <a:ext cx="1588" cy="88900"/>
            </a:xfrm>
            <a:custGeom>
              <a:avLst/>
              <a:gdLst>
                <a:gd name="T0" fmla="*/ 0 w 1"/>
                <a:gd name="T1" fmla="*/ 0 h 56"/>
                <a:gd name="T2" fmla="*/ 1 w 1"/>
                <a:gd name="T3" fmla="*/ 56 h 56"/>
                <a:gd name="T4" fmla="*/ 1 w 1"/>
                <a:gd name="T5" fmla="*/ 56 h 56"/>
                <a:gd name="T6" fmla="*/ 0 w 1"/>
                <a:gd name="T7" fmla="*/ 0 h 56"/>
                <a:gd name="T8" fmla="*/ 0 w 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6">
                  <a:moveTo>
                    <a:pt x="0" y="0"/>
                  </a:moveTo>
                  <a:lnTo>
                    <a:pt x="1" y="56"/>
                  </a:lnTo>
                  <a:lnTo>
                    <a:pt x="1" y="5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1" name="Freeform 1080"/>
            <p:cNvSpPr>
              <a:spLocks/>
            </p:cNvSpPr>
            <p:nvPr/>
          </p:nvSpPr>
          <p:spPr bwMode="auto">
            <a:xfrm>
              <a:off x="12934141" y="-45640"/>
              <a:ext cx="1588" cy="88900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2" name="Freeform 1081"/>
            <p:cNvSpPr>
              <a:spLocks/>
            </p:cNvSpPr>
            <p:nvPr/>
          </p:nvSpPr>
          <p:spPr bwMode="auto">
            <a:xfrm>
              <a:off x="12934141" y="-45640"/>
              <a:ext cx="3175" cy="90488"/>
            </a:xfrm>
            <a:custGeom>
              <a:avLst/>
              <a:gdLst>
                <a:gd name="T0" fmla="*/ 1 w 3"/>
                <a:gd name="T1" fmla="*/ 1 h 69"/>
                <a:gd name="T2" fmla="*/ 3 w 3"/>
                <a:gd name="T3" fmla="*/ 69 h 69"/>
                <a:gd name="T4" fmla="*/ 2 w 3"/>
                <a:gd name="T5" fmla="*/ 67 h 69"/>
                <a:gd name="T6" fmla="*/ 0 w 3"/>
                <a:gd name="T7" fmla="*/ 0 h 69"/>
                <a:gd name="T8" fmla="*/ 1 w 3"/>
                <a:gd name="T9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1"/>
                  </a:move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3" name="Freeform 1082"/>
            <p:cNvSpPr>
              <a:spLocks/>
            </p:cNvSpPr>
            <p:nvPr/>
          </p:nvSpPr>
          <p:spPr bwMode="auto">
            <a:xfrm>
              <a:off x="13864416" y="-88502"/>
              <a:ext cx="17463" cy="106363"/>
            </a:xfrm>
            <a:custGeom>
              <a:avLst/>
              <a:gdLst>
                <a:gd name="T0" fmla="*/ 9 w 11"/>
                <a:gd name="T1" fmla="*/ 0 h 67"/>
                <a:gd name="T2" fmla="*/ 11 w 11"/>
                <a:gd name="T3" fmla="*/ 55 h 67"/>
                <a:gd name="T4" fmla="*/ 1 w 11"/>
                <a:gd name="T5" fmla="*/ 67 h 67"/>
                <a:gd name="T6" fmla="*/ 0 w 11"/>
                <a:gd name="T7" fmla="*/ 12 h 67"/>
                <a:gd name="T8" fmla="*/ 9 w 1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7">
                  <a:moveTo>
                    <a:pt x="9" y="0"/>
                  </a:moveTo>
                  <a:lnTo>
                    <a:pt x="11" y="55"/>
                  </a:lnTo>
                  <a:lnTo>
                    <a:pt x="1" y="67"/>
                  </a:lnTo>
                  <a:lnTo>
                    <a:pt x="0" y="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4" name="Freeform 1083"/>
            <p:cNvSpPr>
              <a:spLocks/>
            </p:cNvSpPr>
            <p:nvPr/>
          </p:nvSpPr>
          <p:spPr bwMode="auto">
            <a:xfrm>
              <a:off x="13858066" y="-69452"/>
              <a:ext cx="7938" cy="93663"/>
            </a:xfrm>
            <a:custGeom>
              <a:avLst/>
              <a:gdLst>
                <a:gd name="T0" fmla="*/ 4 w 5"/>
                <a:gd name="T1" fmla="*/ 0 h 59"/>
                <a:gd name="T2" fmla="*/ 5 w 5"/>
                <a:gd name="T3" fmla="*/ 55 h 59"/>
                <a:gd name="T4" fmla="*/ 1 w 5"/>
                <a:gd name="T5" fmla="*/ 59 h 59"/>
                <a:gd name="T6" fmla="*/ 0 w 5"/>
                <a:gd name="T7" fmla="*/ 4 h 59"/>
                <a:gd name="T8" fmla="*/ 4 w 5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9">
                  <a:moveTo>
                    <a:pt x="4" y="0"/>
                  </a:moveTo>
                  <a:lnTo>
                    <a:pt x="5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5" name="Freeform 1084"/>
            <p:cNvSpPr>
              <a:spLocks/>
            </p:cNvSpPr>
            <p:nvPr/>
          </p:nvSpPr>
          <p:spPr bwMode="auto">
            <a:xfrm>
              <a:off x="13848541" y="-63102"/>
              <a:ext cx="11113" cy="98425"/>
            </a:xfrm>
            <a:custGeom>
              <a:avLst/>
              <a:gdLst>
                <a:gd name="T0" fmla="*/ 6 w 7"/>
                <a:gd name="T1" fmla="*/ 0 h 62"/>
                <a:gd name="T2" fmla="*/ 7 w 7"/>
                <a:gd name="T3" fmla="*/ 55 h 62"/>
                <a:gd name="T4" fmla="*/ 2 w 7"/>
                <a:gd name="T5" fmla="*/ 62 h 62"/>
                <a:gd name="T6" fmla="*/ 0 w 7"/>
                <a:gd name="T7" fmla="*/ 7 h 62"/>
                <a:gd name="T8" fmla="*/ 6 w 7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2">
                  <a:moveTo>
                    <a:pt x="6" y="0"/>
                  </a:moveTo>
                  <a:lnTo>
                    <a:pt x="7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6" name="Freeform 1085"/>
            <p:cNvSpPr>
              <a:spLocks/>
            </p:cNvSpPr>
            <p:nvPr/>
          </p:nvSpPr>
          <p:spPr bwMode="auto">
            <a:xfrm>
              <a:off x="13846953" y="-51990"/>
              <a:ext cx="4763" cy="100013"/>
            </a:xfrm>
            <a:custGeom>
              <a:avLst/>
              <a:gdLst>
                <a:gd name="T0" fmla="*/ 1 w 3"/>
                <a:gd name="T1" fmla="*/ 0 h 63"/>
                <a:gd name="T2" fmla="*/ 3 w 3"/>
                <a:gd name="T3" fmla="*/ 55 h 63"/>
                <a:gd name="T4" fmla="*/ 1 w 3"/>
                <a:gd name="T5" fmla="*/ 63 h 63"/>
                <a:gd name="T6" fmla="*/ 0 w 3"/>
                <a:gd name="T7" fmla="*/ 8 h 63"/>
                <a:gd name="T8" fmla="*/ 1 w 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3">
                  <a:moveTo>
                    <a:pt x="1" y="0"/>
                  </a:moveTo>
                  <a:lnTo>
                    <a:pt x="3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7" name="Freeform 1086"/>
            <p:cNvSpPr>
              <a:spLocks/>
            </p:cNvSpPr>
            <p:nvPr/>
          </p:nvSpPr>
          <p:spPr bwMode="auto">
            <a:xfrm>
              <a:off x="13835841" y="-39290"/>
              <a:ext cx="12700" cy="100013"/>
            </a:xfrm>
            <a:custGeom>
              <a:avLst/>
              <a:gdLst>
                <a:gd name="T0" fmla="*/ 7 w 8"/>
                <a:gd name="T1" fmla="*/ 0 h 63"/>
                <a:gd name="T2" fmla="*/ 8 w 8"/>
                <a:gd name="T3" fmla="*/ 55 h 63"/>
                <a:gd name="T4" fmla="*/ 2 w 8"/>
                <a:gd name="T5" fmla="*/ 63 h 63"/>
                <a:gd name="T6" fmla="*/ 0 w 8"/>
                <a:gd name="T7" fmla="*/ 8 h 63"/>
                <a:gd name="T8" fmla="*/ 7 w 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3">
                  <a:moveTo>
                    <a:pt x="7" y="0"/>
                  </a:moveTo>
                  <a:lnTo>
                    <a:pt x="8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8" name="Freeform 1087"/>
            <p:cNvSpPr>
              <a:spLocks/>
            </p:cNvSpPr>
            <p:nvPr/>
          </p:nvSpPr>
          <p:spPr bwMode="auto">
            <a:xfrm>
              <a:off x="13824728" y="-26590"/>
              <a:ext cx="14288" cy="92075"/>
            </a:xfrm>
            <a:custGeom>
              <a:avLst/>
              <a:gdLst>
                <a:gd name="T0" fmla="*/ 7 w 9"/>
                <a:gd name="T1" fmla="*/ 0 h 58"/>
                <a:gd name="T2" fmla="*/ 9 w 9"/>
                <a:gd name="T3" fmla="*/ 55 h 58"/>
                <a:gd name="T4" fmla="*/ 2 w 9"/>
                <a:gd name="T5" fmla="*/ 58 h 58"/>
                <a:gd name="T6" fmla="*/ 0 w 9"/>
                <a:gd name="T7" fmla="*/ 2 h 58"/>
                <a:gd name="T8" fmla="*/ 7 w 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8">
                  <a:moveTo>
                    <a:pt x="7" y="0"/>
                  </a:moveTo>
                  <a:lnTo>
                    <a:pt x="9" y="55"/>
                  </a:lnTo>
                  <a:lnTo>
                    <a:pt x="2" y="58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9" name="Freeform 1088"/>
            <p:cNvSpPr>
              <a:spLocks/>
            </p:cNvSpPr>
            <p:nvPr/>
          </p:nvSpPr>
          <p:spPr bwMode="auto">
            <a:xfrm>
              <a:off x="12830953" y="6748"/>
              <a:ext cx="3175" cy="92075"/>
            </a:xfrm>
            <a:custGeom>
              <a:avLst/>
              <a:gdLst>
                <a:gd name="T0" fmla="*/ 0 w 2"/>
                <a:gd name="T1" fmla="*/ 3 h 71"/>
                <a:gd name="T2" fmla="*/ 2 w 2"/>
                <a:gd name="T3" fmla="*/ 71 h 71"/>
                <a:gd name="T4" fmla="*/ 2 w 2"/>
                <a:gd name="T5" fmla="*/ 69 h 71"/>
                <a:gd name="T6" fmla="*/ 2 w 2"/>
                <a:gd name="T7" fmla="*/ 67 h 71"/>
                <a:gd name="T8" fmla="*/ 0 w 2"/>
                <a:gd name="T9" fmla="*/ 0 h 71"/>
                <a:gd name="T10" fmla="*/ 0 w 2"/>
                <a:gd name="T11" fmla="*/ 2 h 71"/>
                <a:gd name="T12" fmla="*/ 0 w 2"/>
                <a:gd name="T13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1">
                  <a:moveTo>
                    <a:pt x="0" y="3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0"/>
                    <a:pt x="2" y="69"/>
                    <a:pt x="2" y="69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0" name="Freeform 1089"/>
            <p:cNvSpPr>
              <a:spLocks/>
            </p:cNvSpPr>
            <p:nvPr/>
          </p:nvSpPr>
          <p:spPr bwMode="auto">
            <a:xfrm>
              <a:off x="13819966" y="-23415"/>
              <a:ext cx="7938" cy="95250"/>
            </a:xfrm>
            <a:custGeom>
              <a:avLst/>
              <a:gdLst>
                <a:gd name="T0" fmla="*/ 3 w 5"/>
                <a:gd name="T1" fmla="*/ 0 h 60"/>
                <a:gd name="T2" fmla="*/ 5 w 5"/>
                <a:gd name="T3" fmla="*/ 56 h 60"/>
                <a:gd name="T4" fmla="*/ 2 w 5"/>
                <a:gd name="T5" fmla="*/ 60 h 60"/>
                <a:gd name="T6" fmla="*/ 0 w 5"/>
                <a:gd name="T7" fmla="*/ 5 h 60"/>
                <a:gd name="T8" fmla="*/ 3 w 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0">
                  <a:moveTo>
                    <a:pt x="3" y="0"/>
                  </a:moveTo>
                  <a:lnTo>
                    <a:pt x="5" y="56"/>
                  </a:lnTo>
                  <a:lnTo>
                    <a:pt x="2" y="6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1" name="Freeform 1090"/>
            <p:cNvSpPr>
              <a:spLocks/>
            </p:cNvSpPr>
            <p:nvPr/>
          </p:nvSpPr>
          <p:spPr bwMode="auto">
            <a:xfrm>
              <a:off x="13819966" y="-15477"/>
              <a:ext cx="3175" cy="93663"/>
            </a:xfrm>
            <a:custGeom>
              <a:avLst/>
              <a:gdLst>
                <a:gd name="T0" fmla="*/ 0 w 2"/>
                <a:gd name="T1" fmla="*/ 0 h 59"/>
                <a:gd name="T2" fmla="*/ 2 w 2"/>
                <a:gd name="T3" fmla="*/ 55 h 59"/>
                <a:gd name="T4" fmla="*/ 2 w 2"/>
                <a:gd name="T5" fmla="*/ 59 h 59"/>
                <a:gd name="T6" fmla="*/ 0 w 2"/>
                <a:gd name="T7" fmla="*/ 4 h 59"/>
                <a:gd name="T8" fmla="*/ 0 w 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9">
                  <a:moveTo>
                    <a:pt x="0" y="0"/>
                  </a:moveTo>
                  <a:lnTo>
                    <a:pt x="2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2" name="Freeform 1091"/>
            <p:cNvSpPr>
              <a:spLocks/>
            </p:cNvSpPr>
            <p:nvPr/>
          </p:nvSpPr>
          <p:spPr bwMode="auto">
            <a:xfrm>
              <a:off x="13783453" y="-9127"/>
              <a:ext cx="39688" cy="100013"/>
            </a:xfrm>
            <a:custGeom>
              <a:avLst/>
              <a:gdLst>
                <a:gd name="T0" fmla="*/ 23 w 25"/>
                <a:gd name="T1" fmla="*/ 0 h 63"/>
                <a:gd name="T2" fmla="*/ 25 w 25"/>
                <a:gd name="T3" fmla="*/ 55 h 63"/>
                <a:gd name="T4" fmla="*/ 1 w 25"/>
                <a:gd name="T5" fmla="*/ 63 h 63"/>
                <a:gd name="T6" fmla="*/ 0 w 25"/>
                <a:gd name="T7" fmla="*/ 8 h 63"/>
                <a:gd name="T8" fmla="*/ 23 w 2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3">
                  <a:moveTo>
                    <a:pt x="23" y="0"/>
                  </a:moveTo>
                  <a:lnTo>
                    <a:pt x="25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3" name="Freeform 1092"/>
            <p:cNvSpPr>
              <a:spLocks/>
            </p:cNvSpPr>
            <p:nvPr/>
          </p:nvSpPr>
          <p:spPr bwMode="auto">
            <a:xfrm>
              <a:off x="13726303" y="3573"/>
              <a:ext cx="58738" cy="114300"/>
            </a:xfrm>
            <a:custGeom>
              <a:avLst/>
              <a:gdLst>
                <a:gd name="T0" fmla="*/ 36 w 37"/>
                <a:gd name="T1" fmla="*/ 0 h 72"/>
                <a:gd name="T2" fmla="*/ 37 w 37"/>
                <a:gd name="T3" fmla="*/ 55 h 72"/>
                <a:gd name="T4" fmla="*/ 2 w 37"/>
                <a:gd name="T5" fmla="*/ 72 h 72"/>
                <a:gd name="T6" fmla="*/ 0 w 37"/>
                <a:gd name="T7" fmla="*/ 17 h 72"/>
                <a:gd name="T8" fmla="*/ 36 w 37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2">
                  <a:moveTo>
                    <a:pt x="36" y="0"/>
                  </a:moveTo>
                  <a:lnTo>
                    <a:pt x="37" y="55"/>
                  </a:lnTo>
                  <a:lnTo>
                    <a:pt x="2" y="72"/>
                  </a:lnTo>
                  <a:lnTo>
                    <a:pt x="0" y="1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4" name="Freeform 1093"/>
            <p:cNvSpPr>
              <a:spLocks/>
            </p:cNvSpPr>
            <p:nvPr/>
          </p:nvSpPr>
          <p:spPr bwMode="auto">
            <a:xfrm>
              <a:off x="13697728" y="30560"/>
              <a:ext cx="31750" cy="104775"/>
            </a:xfrm>
            <a:custGeom>
              <a:avLst/>
              <a:gdLst>
                <a:gd name="T0" fmla="*/ 18 w 20"/>
                <a:gd name="T1" fmla="*/ 0 h 66"/>
                <a:gd name="T2" fmla="*/ 20 w 20"/>
                <a:gd name="T3" fmla="*/ 55 h 66"/>
                <a:gd name="T4" fmla="*/ 2 w 20"/>
                <a:gd name="T5" fmla="*/ 66 h 66"/>
                <a:gd name="T6" fmla="*/ 0 w 20"/>
                <a:gd name="T7" fmla="*/ 11 h 66"/>
                <a:gd name="T8" fmla="*/ 18 w 2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6">
                  <a:moveTo>
                    <a:pt x="18" y="0"/>
                  </a:moveTo>
                  <a:lnTo>
                    <a:pt x="20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5" name="Freeform 1094"/>
            <p:cNvSpPr>
              <a:spLocks/>
            </p:cNvSpPr>
            <p:nvPr/>
          </p:nvSpPr>
          <p:spPr bwMode="auto">
            <a:xfrm>
              <a:off x="13694553" y="48023"/>
              <a:ext cx="6350" cy="90488"/>
            </a:xfrm>
            <a:custGeom>
              <a:avLst/>
              <a:gdLst>
                <a:gd name="T0" fmla="*/ 2 w 4"/>
                <a:gd name="T1" fmla="*/ 0 h 57"/>
                <a:gd name="T2" fmla="*/ 4 w 4"/>
                <a:gd name="T3" fmla="*/ 55 h 57"/>
                <a:gd name="T4" fmla="*/ 2 w 4"/>
                <a:gd name="T5" fmla="*/ 57 h 57"/>
                <a:gd name="T6" fmla="*/ 0 w 4"/>
                <a:gd name="T7" fmla="*/ 2 h 57"/>
                <a:gd name="T8" fmla="*/ 2 w 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7">
                  <a:moveTo>
                    <a:pt x="2" y="0"/>
                  </a:moveTo>
                  <a:lnTo>
                    <a:pt x="4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6" name="Freeform 1095"/>
            <p:cNvSpPr>
              <a:spLocks/>
            </p:cNvSpPr>
            <p:nvPr/>
          </p:nvSpPr>
          <p:spPr bwMode="auto">
            <a:xfrm>
              <a:off x="13669153" y="51198"/>
              <a:ext cx="28575" cy="106363"/>
            </a:xfrm>
            <a:custGeom>
              <a:avLst/>
              <a:gdLst>
                <a:gd name="T0" fmla="*/ 16 w 18"/>
                <a:gd name="T1" fmla="*/ 0 h 67"/>
                <a:gd name="T2" fmla="*/ 18 w 18"/>
                <a:gd name="T3" fmla="*/ 55 h 67"/>
                <a:gd name="T4" fmla="*/ 1 w 18"/>
                <a:gd name="T5" fmla="*/ 67 h 67"/>
                <a:gd name="T6" fmla="*/ 0 w 18"/>
                <a:gd name="T7" fmla="*/ 12 h 67"/>
                <a:gd name="T8" fmla="*/ 16 w 1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7">
                  <a:moveTo>
                    <a:pt x="16" y="0"/>
                  </a:moveTo>
                  <a:lnTo>
                    <a:pt x="18" y="55"/>
                  </a:lnTo>
                  <a:lnTo>
                    <a:pt x="1" y="67"/>
                  </a:lnTo>
                  <a:lnTo>
                    <a:pt x="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7" name="Freeform 1096"/>
            <p:cNvSpPr>
              <a:spLocks/>
            </p:cNvSpPr>
            <p:nvPr/>
          </p:nvSpPr>
          <p:spPr bwMode="auto">
            <a:xfrm>
              <a:off x="12783328" y="106760"/>
              <a:ext cx="34925" cy="103188"/>
            </a:xfrm>
            <a:custGeom>
              <a:avLst/>
              <a:gdLst>
                <a:gd name="T0" fmla="*/ 26 w 28"/>
                <a:gd name="T1" fmla="*/ 12 h 79"/>
                <a:gd name="T2" fmla="*/ 28 w 28"/>
                <a:gd name="T3" fmla="*/ 79 h 79"/>
                <a:gd name="T4" fmla="*/ 2 w 28"/>
                <a:gd name="T5" fmla="*/ 67 h 79"/>
                <a:gd name="T6" fmla="*/ 2 w 28"/>
                <a:gd name="T7" fmla="*/ 67 h 79"/>
                <a:gd name="T8" fmla="*/ 0 w 28"/>
                <a:gd name="T9" fmla="*/ 0 h 79"/>
                <a:gd name="T10" fmla="*/ 0 w 28"/>
                <a:gd name="T11" fmla="*/ 0 h 79"/>
                <a:gd name="T12" fmla="*/ 26 w 28"/>
                <a:gd name="T1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9">
                  <a:moveTo>
                    <a:pt x="26" y="12"/>
                  </a:moveTo>
                  <a:cubicBezTo>
                    <a:pt x="28" y="79"/>
                    <a:pt x="28" y="79"/>
                    <a:pt x="28" y="79"/>
                  </a:cubicBezTo>
                  <a:cubicBezTo>
                    <a:pt x="27" y="79"/>
                    <a:pt x="6" y="69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25" y="12"/>
                    <a:pt x="26" y="1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8" name="Freeform 1097"/>
            <p:cNvSpPr>
              <a:spLocks/>
            </p:cNvSpPr>
            <p:nvPr/>
          </p:nvSpPr>
          <p:spPr bwMode="auto">
            <a:xfrm>
              <a:off x="12783328" y="10676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9" name="Freeform 1098"/>
            <p:cNvSpPr>
              <a:spLocks/>
            </p:cNvSpPr>
            <p:nvPr/>
          </p:nvSpPr>
          <p:spPr bwMode="auto">
            <a:xfrm>
              <a:off x="12783328" y="10676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1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0" name="Freeform 1099"/>
            <p:cNvSpPr>
              <a:spLocks/>
            </p:cNvSpPr>
            <p:nvPr/>
          </p:nvSpPr>
          <p:spPr bwMode="auto">
            <a:xfrm>
              <a:off x="12781741" y="106760"/>
              <a:ext cx="1588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1" name="Freeform 1100"/>
            <p:cNvSpPr>
              <a:spLocks/>
            </p:cNvSpPr>
            <p:nvPr/>
          </p:nvSpPr>
          <p:spPr bwMode="auto">
            <a:xfrm>
              <a:off x="12780153" y="10676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2" name="Freeform 1101"/>
            <p:cNvSpPr>
              <a:spLocks/>
            </p:cNvSpPr>
            <p:nvPr/>
          </p:nvSpPr>
          <p:spPr bwMode="auto">
            <a:xfrm>
              <a:off x="12778566" y="106760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3" name="Freeform 1102"/>
            <p:cNvSpPr>
              <a:spLocks/>
            </p:cNvSpPr>
            <p:nvPr/>
          </p:nvSpPr>
          <p:spPr bwMode="auto">
            <a:xfrm>
              <a:off x="12775391" y="106760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3 w 5"/>
                <a:gd name="T5" fmla="*/ 67 h 67"/>
                <a:gd name="T6" fmla="*/ 2 w 5"/>
                <a:gd name="T7" fmla="*/ 67 h 67"/>
                <a:gd name="T8" fmla="*/ 0 w 5"/>
                <a:gd name="T9" fmla="*/ 0 h 67"/>
                <a:gd name="T10" fmla="*/ 1 w 5"/>
                <a:gd name="T11" fmla="*/ 0 h 67"/>
                <a:gd name="T12" fmla="*/ 3 w 5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4" name="Freeform 1103"/>
            <p:cNvSpPr>
              <a:spLocks/>
            </p:cNvSpPr>
            <p:nvPr/>
          </p:nvSpPr>
          <p:spPr bwMode="auto">
            <a:xfrm>
              <a:off x="12770628" y="106760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5" name="Freeform 1104"/>
            <p:cNvSpPr>
              <a:spLocks/>
            </p:cNvSpPr>
            <p:nvPr/>
          </p:nvSpPr>
          <p:spPr bwMode="auto">
            <a:xfrm>
              <a:off x="12765866" y="106760"/>
              <a:ext cx="7938" cy="87313"/>
            </a:xfrm>
            <a:custGeom>
              <a:avLst/>
              <a:gdLst>
                <a:gd name="T0" fmla="*/ 5 w 7"/>
                <a:gd name="T1" fmla="*/ 0 h 67"/>
                <a:gd name="T2" fmla="*/ 7 w 7"/>
                <a:gd name="T3" fmla="*/ 67 h 67"/>
                <a:gd name="T4" fmla="*/ 2 w 7"/>
                <a:gd name="T5" fmla="*/ 67 h 67"/>
                <a:gd name="T6" fmla="*/ 0 w 7"/>
                <a:gd name="T7" fmla="*/ 0 h 67"/>
                <a:gd name="T8" fmla="*/ 5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6" name="Freeform 1105"/>
            <p:cNvSpPr>
              <a:spLocks/>
            </p:cNvSpPr>
            <p:nvPr/>
          </p:nvSpPr>
          <p:spPr bwMode="auto">
            <a:xfrm>
              <a:off x="12759516" y="106760"/>
              <a:ext cx="7938" cy="88900"/>
            </a:xfrm>
            <a:custGeom>
              <a:avLst/>
              <a:gdLst>
                <a:gd name="T0" fmla="*/ 5 w 7"/>
                <a:gd name="T1" fmla="*/ 0 h 68"/>
                <a:gd name="T2" fmla="*/ 7 w 7"/>
                <a:gd name="T3" fmla="*/ 67 h 68"/>
                <a:gd name="T4" fmla="*/ 2 w 7"/>
                <a:gd name="T5" fmla="*/ 68 h 68"/>
                <a:gd name="T6" fmla="*/ 0 w 7"/>
                <a:gd name="T7" fmla="*/ 1 h 68"/>
                <a:gd name="T8" fmla="*/ 5 w 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4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7" name="Freeform 1106"/>
            <p:cNvSpPr>
              <a:spLocks/>
            </p:cNvSpPr>
            <p:nvPr/>
          </p:nvSpPr>
          <p:spPr bwMode="auto">
            <a:xfrm>
              <a:off x="12753166" y="108348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8" name="Freeform 1107"/>
            <p:cNvSpPr>
              <a:spLocks/>
            </p:cNvSpPr>
            <p:nvPr/>
          </p:nvSpPr>
          <p:spPr bwMode="auto">
            <a:xfrm>
              <a:off x="12748403" y="109935"/>
              <a:ext cx="7938" cy="87313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9" name="Freeform 1108"/>
            <p:cNvSpPr>
              <a:spLocks/>
            </p:cNvSpPr>
            <p:nvPr/>
          </p:nvSpPr>
          <p:spPr bwMode="auto">
            <a:xfrm>
              <a:off x="12748403" y="109935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0" name="Freeform 1109"/>
            <p:cNvSpPr>
              <a:spLocks/>
            </p:cNvSpPr>
            <p:nvPr/>
          </p:nvSpPr>
          <p:spPr bwMode="auto">
            <a:xfrm>
              <a:off x="12748403" y="11152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1" name="Freeform 1110"/>
            <p:cNvSpPr>
              <a:spLocks/>
            </p:cNvSpPr>
            <p:nvPr/>
          </p:nvSpPr>
          <p:spPr bwMode="auto">
            <a:xfrm>
              <a:off x="12748403" y="11152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2" name="Freeform 1111"/>
            <p:cNvSpPr>
              <a:spLocks/>
            </p:cNvSpPr>
            <p:nvPr/>
          </p:nvSpPr>
          <p:spPr bwMode="auto">
            <a:xfrm>
              <a:off x="12748403" y="111523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3" name="Freeform 1112"/>
            <p:cNvSpPr>
              <a:spLocks/>
            </p:cNvSpPr>
            <p:nvPr/>
          </p:nvSpPr>
          <p:spPr bwMode="auto">
            <a:xfrm>
              <a:off x="12748403" y="11311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4" name="Freeform 1113"/>
            <p:cNvSpPr>
              <a:spLocks/>
            </p:cNvSpPr>
            <p:nvPr/>
          </p:nvSpPr>
          <p:spPr bwMode="auto">
            <a:xfrm>
              <a:off x="12748403" y="11311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5" name="Freeform 1114"/>
            <p:cNvSpPr>
              <a:spLocks/>
            </p:cNvSpPr>
            <p:nvPr/>
          </p:nvSpPr>
          <p:spPr bwMode="auto">
            <a:xfrm>
              <a:off x="12748403" y="11311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2 w 2"/>
                <a:gd name="T7" fmla="*/ 67 h 67"/>
                <a:gd name="T8" fmla="*/ 0 w 2"/>
                <a:gd name="T9" fmla="*/ 0 h 67"/>
                <a:gd name="T10" fmla="*/ 0 w 2"/>
                <a:gd name="T11" fmla="*/ 0 h 67"/>
                <a:gd name="T12" fmla="*/ 0 w 2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6" name="Freeform 1115"/>
            <p:cNvSpPr>
              <a:spLocks/>
            </p:cNvSpPr>
            <p:nvPr/>
          </p:nvSpPr>
          <p:spPr bwMode="auto">
            <a:xfrm>
              <a:off x="12748403" y="11311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7" name="Freeform 1116"/>
            <p:cNvSpPr>
              <a:spLocks/>
            </p:cNvSpPr>
            <p:nvPr/>
          </p:nvSpPr>
          <p:spPr bwMode="auto">
            <a:xfrm>
              <a:off x="12748403" y="11311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8" name="Freeform 1117"/>
            <p:cNvSpPr>
              <a:spLocks/>
            </p:cNvSpPr>
            <p:nvPr/>
          </p:nvSpPr>
          <p:spPr bwMode="auto">
            <a:xfrm>
              <a:off x="12748403" y="113110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1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1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9" name="Freeform 1118"/>
            <p:cNvSpPr>
              <a:spLocks/>
            </p:cNvSpPr>
            <p:nvPr/>
          </p:nvSpPr>
          <p:spPr bwMode="auto">
            <a:xfrm>
              <a:off x="12746816" y="114698"/>
              <a:ext cx="1588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0" name="Freeform 1119"/>
            <p:cNvSpPr>
              <a:spLocks/>
            </p:cNvSpPr>
            <p:nvPr/>
          </p:nvSpPr>
          <p:spPr bwMode="auto">
            <a:xfrm>
              <a:off x="12746816" y="114698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1" name="Freeform 1120"/>
            <p:cNvSpPr>
              <a:spLocks/>
            </p:cNvSpPr>
            <p:nvPr/>
          </p:nvSpPr>
          <p:spPr bwMode="auto">
            <a:xfrm>
              <a:off x="12746816" y="114698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0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2" name="Freeform 1121"/>
            <p:cNvSpPr>
              <a:spLocks/>
            </p:cNvSpPr>
            <p:nvPr/>
          </p:nvSpPr>
          <p:spPr bwMode="auto">
            <a:xfrm>
              <a:off x="12742053" y="114698"/>
              <a:ext cx="6350" cy="90488"/>
            </a:xfrm>
            <a:custGeom>
              <a:avLst/>
              <a:gdLst>
                <a:gd name="T0" fmla="*/ 3 w 5"/>
                <a:gd name="T1" fmla="*/ 0 h 69"/>
                <a:gd name="T2" fmla="*/ 5 w 5"/>
                <a:gd name="T3" fmla="*/ 68 h 69"/>
                <a:gd name="T4" fmla="*/ 2 w 5"/>
                <a:gd name="T5" fmla="*/ 69 h 69"/>
                <a:gd name="T6" fmla="*/ 0 w 5"/>
                <a:gd name="T7" fmla="*/ 2 h 69"/>
                <a:gd name="T8" fmla="*/ 3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3" y="0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3" name="Freeform 1122"/>
            <p:cNvSpPr>
              <a:spLocks/>
            </p:cNvSpPr>
            <p:nvPr/>
          </p:nvSpPr>
          <p:spPr bwMode="auto">
            <a:xfrm>
              <a:off x="12738878" y="116285"/>
              <a:ext cx="6350" cy="88900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4" name="Freeform 1123"/>
            <p:cNvSpPr>
              <a:spLocks/>
            </p:cNvSpPr>
            <p:nvPr/>
          </p:nvSpPr>
          <p:spPr bwMode="auto">
            <a:xfrm>
              <a:off x="12734116" y="116285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5" name="Freeform 1124"/>
            <p:cNvSpPr>
              <a:spLocks/>
            </p:cNvSpPr>
            <p:nvPr/>
          </p:nvSpPr>
          <p:spPr bwMode="auto">
            <a:xfrm>
              <a:off x="12726178" y="117873"/>
              <a:ext cx="9525" cy="87313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2 w 8"/>
                <a:gd name="T5" fmla="*/ 67 h 67"/>
                <a:gd name="T6" fmla="*/ 0 w 8"/>
                <a:gd name="T7" fmla="*/ 0 h 67"/>
                <a:gd name="T8" fmla="*/ 6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6" name="Freeform 1125"/>
            <p:cNvSpPr>
              <a:spLocks/>
            </p:cNvSpPr>
            <p:nvPr/>
          </p:nvSpPr>
          <p:spPr bwMode="auto">
            <a:xfrm>
              <a:off x="12718241" y="117873"/>
              <a:ext cx="11113" cy="88900"/>
            </a:xfrm>
            <a:custGeom>
              <a:avLst/>
              <a:gdLst>
                <a:gd name="T0" fmla="*/ 6 w 8"/>
                <a:gd name="T1" fmla="*/ 0 h 68"/>
                <a:gd name="T2" fmla="*/ 8 w 8"/>
                <a:gd name="T3" fmla="*/ 67 h 68"/>
                <a:gd name="T4" fmla="*/ 2 w 8"/>
                <a:gd name="T5" fmla="*/ 68 h 68"/>
                <a:gd name="T6" fmla="*/ 0 w 8"/>
                <a:gd name="T7" fmla="*/ 1 h 68"/>
                <a:gd name="T8" fmla="*/ 6 w 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8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8"/>
                    <a:pt x="4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7" name="Freeform 1126"/>
            <p:cNvSpPr>
              <a:spLocks/>
            </p:cNvSpPr>
            <p:nvPr/>
          </p:nvSpPr>
          <p:spPr bwMode="auto">
            <a:xfrm>
              <a:off x="12711891" y="117873"/>
              <a:ext cx="9525" cy="88900"/>
            </a:xfrm>
            <a:custGeom>
              <a:avLst/>
              <a:gdLst>
                <a:gd name="T0" fmla="*/ 6 w 8"/>
                <a:gd name="T1" fmla="*/ 1 h 68"/>
                <a:gd name="T2" fmla="*/ 8 w 8"/>
                <a:gd name="T3" fmla="*/ 68 h 68"/>
                <a:gd name="T4" fmla="*/ 6 w 8"/>
                <a:gd name="T5" fmla="*/ 68 h 68"/>
                <a:gd name="T6" fmla="*/ 2 w 8"/>
                <a:gd name="T7" fmla="*/ 68 h 68"/>
                <a:gd name="T8" fmla="*/ 0 w 8"/>
                <a:gd name="T9" fmla="*/ 0 h 68"/>
                <a:gd name="T10" fmla="*/ 4 w 8"/>
                <a:gd name="T11" fmla="*/ 1 h 68"/>
                <a:gd name="T12" fmla="*/ 6 w 8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8">
                  <a:moveTo>
                    <a:pt x="6" y="1"/>
                  </a:move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5" y="68"/>
                    <a:pt x="3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8" name="Freeform 1127"/>
            <p:cNvSpPr>
              <a:spLocks/>
            </p:cNvSpPr>
            <p:nvPr/>
          </p:nvSpPr>
          <p:spPr bwMode="auto">
            <a:xfrm>
              <a:off x="12707128" y="117873"/>
              <a:ext cx="6350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9" name="Freeform 1128"/>
            <p:cNvSpPr>
              <a:spLocks/>
            </p:cNvSpPr>
            <p:nvPr/>
          </p:nvSpPr>
          <p:spPr bwMode="auto">
            <a:xfrm>
              <a:off x="12702366" y="11787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0" name="Freeform 1129"/>
            <p:cNvSpPr>
              <a:spLocks/>
            </p:cNvSpPr>
            <p:nvPr/>
          </p:nvSpPr>
          <p:spPr bwMode="auto">
            <a:xfrm>
              <a:off x="12700778" y="11787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3 w 4"/>
                <a:gd name="T5" fmla="*/ 67 h 67"/>
                <a:gd name="T6" fmla="*/ 2 w 4"/>
                <a:gd name="T7" fmla="*/ 67 h 67"/>
                <a:gd name="T8" fmla="*/ 0 w 4"/>
                <a:gd name="T9" fmla="*/ 0 h 67"/>
                <a:gd name="T10" fmla="*/ 1 w 4"/>
                <a:gd name="T11" fmla="*/ 0 h 67"/>
                <a:gd name="T12" fmla="*/ 2 w 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1" name="Freeform 1130"/>
            <p:cNvSpPr>
              <a:spLocks/>
            </p:cNvSpPr>
            <p:nvPr/>
          </p:nvSpPr>
          <p:spPr bwMode="auto">
            <a:xfrm>
              <a:off x="12699191" y="116285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2" name="Freeform 1131"/>
            <p:cNvSpPr>
              <a:spLocks/>
            </p:cNvSpPr>
            <p:nvPr/>
          </p:nvSpPr>
          <p:spPr bwMode="auto">
            <a:xfrm>
              <a:off x="12697603" y="116285"/>
              <a:ext cx="3175" cy="88900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3" name="Freeform 1132"/>
            <p:cNvSpPr>
              <a:spLocks/>
            </p:cNvSpPr>
            <p:nvPr/>
          </p:nvSpPr>
          <p:spPr bwMode="auto">
            <a:xfrm>
              <a:off x="12694428" y="114698"/>
              <a:ext cx="6350" cy="90488"/>
            </a:xfrm>
            <a:custGeom>
              <a:avLst/>
              <a:gdLst>
                <a:gd name="T0" fmla="*/ 3 w 5"/>
                <a:gd name="T1" fmla="*/ 2 h 69"/>
                <a:gd name="T2" fmla="*/ 5 w 5"/>
                <a:gd name="T3" fmla="*/ 69 h 69"/>
                <a:gd name="T4" fmla="*/ 2 w 5"/>
                <a:gd name="T5" fmla="*/ 67 h 69"/>
                <a:gd name="T6" fmla="*/ 0 w 5"/>
                <a:gd name="T7" fmla="*/ 0 h 69"/>
                <a:gd name="T8" fmla="*/ 3 w 5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3" y="2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3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3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4" name="Freeform 1133"/>
            <p:cNvSpPr>
              <a:spLocks/>
            </p:cNvSpPr>
            <p:nvPr/>
          </p:nvSpPr>
          <p:spPr bwMode="auto">
            <a:xfrm>
              <a:off x="12830953" y="127398"/>
              <a:ext cx="11113" cy="92075"/>
            </a:xfrm>
            <a:custGeom>
              <a:avLst/>
              <a:gdLst>
                <a:gd name="T0" fmla="*/ 8 w 9"/>
                <a:gd name="T1" fmla="*/ 4 h 71"/>
                <a:gd name="T2" fmla="*/ 9 w 9"/>
                <a:gd name="T3" fmla="*/ 71 h 71"/>
                <a:gd name="T4" fmla="*/ 2 w 9"/>
                <a:gd name="T5" fmla="*/ 67 h 71"/>
                <a:gd name="T6" fmla="*/ 0 w 9"/>
                <a:gd name="T7" fmla="*/ 0 h 71"/>
                <a:gd name="T8" fmla="*/ 8 w 9"/>
                <a:gd name="T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1">
                  <a:moveTo>
                    <a:pt x="8" y="4"/>
                  </a:moveTo>
                  <a:cubicBezTo>
                    <a:pt x="9" y="71"/>
                    <a:pt x="9" y="71"/>
                    <a:pt x="9" y="71"/>
                  </a:cubicBezTo>
                  <a:cubicBezTo>
                    <a:pt x="9" y="70"/>
                    <a:pt x="6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7" y="3"/>
                    <a:pt x="8" y="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5" name="Freeform 1134"/>
            <p:cNvSpPr>
              <a:spLocks/>
            </p:cNvSpPr>
            <p:nvPr/>
          </p:nvSpPr>
          <p:spPr bwMode="auto">
            <a:xfrm>
              <a:off x="12821428" y="124223"/>
              <a:ext cx="11113" cy="90488"/>
            </a:xfrm>
            <a:custGeom>
              <a:avLst/>
              <a:gdLst>
                <a:gd name="T0" fmla="*/ 7 w 9"/>
                <a:gd name="T1" fmla="*/ 2 h 69"/>
                <a:gd name="T2" fmla="*/ 9 w 9"/>
                <a:gd name="T3" fmla="*/ 69 h 69"/>
                <a:gd name="T4" fmla="*/ 2 w 9"/>
                <a:gd name="T5" fmla="*/ 67 h 69"/>
                <a:gd name="T6" fmla="*/ 0 w 9"/>
                <a:gd name="T7" fmla="*/ 0 h 69"/>
                <a:gd name="T8" fmla="*/ 7 w 9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9">
                  <a:moveTo>
                    <a:pt x="7" y="2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7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7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6" name="Freeform 1135"/>
            <p:cNvSpPr>
              <a:spLocks/>
            </p:cNvSpPr>
            <p:nvPr/>
          </p:nvSpPr>
          <p:spPr bwMode="auto">
            <a:xfrm>
              <a:off x="12815078" y="122635"/>
              <a:ext cx="9525" cy="90488"/>
            </a:xfrm>
            <a:custGeom>
              <a:avLst/>
              <a:gdLst>
                <a:gd name="T0" fmla="*/ 5 w 7"/>
                <a:gd name="T1" fmla="*/ 2 h 69"/>
                <a:gd name="T2" fmla="*/ 7 w 7"/>
                <a:gd name="T3" fmla="*/ 69 h 69"/>
                <a:gd name="T4" fmla="*/ 2 w 7"/>
                <a:gd name="T5" fmla="*/ 67 h 69"/>
                <a:gd name="T6" fmla="*/ 0 w 7"/>
                <a:gd name="T7" fmla="*/ 0 h 69"/>
                <a:gd name="T8" fmla="*/ 5 w 7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9">
                  <a:moveTo>
                    <a:pt x="5" y="2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4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5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7" name="Freeform 1136"/>
            <p:cNvSpPr>
              <a:spLocks/>
            </p:cNvSpPr>
            <p:nvPr/>
          </p:nvSpPr>
          <p:spPr bwMode="auto">
            <a:xfrm>
              <a:off x="13488178" y="111523"/>
              <a:ext cx="17463" cy="93663"/>
            </a:xfrm>
            <a:custGeom>
              <a:avLst/>
              <a:gdLst>
                <a:gd name="T0" fmla="*/ 9 w 11"/>
                <a:gd name="T1" fmla="*/ 3 h 59"/>
                <a:gd name="T2" fmla="*/ 11 w 11"/>
                <a:gd name="T3" fmla="*/ 59 h 59"/>
                <a:gd name="T4" fmla="*/ 2 w 11"/>
                <a:gd name="T5" fmla="*/ 55 h 59"/>
                <a:gd name="T6" fmla="*/ 0 w 11"/>
                <a:gd name="T7" fmla="*/ 0 h 59"/>
                <a:gd name="T8" fmla="*/ 9 w 11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9" y="3"/>
                  </a:moveTo>
                  <a:lnTo>
                    <a:pt x="11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8" name="Freeform 1137"/>
            <p:cNvSpPr>
              <a:spLocks/>
            </p:cNvSpPr>
            <p:nvPr/>
          </p:nvSpPr>
          <p:spPr bwMode="auto">
            <a:xfrm>
              <a:off x="13483416" y="111523"/>
              <a:ext cx="7938" cy="100013"/>
            </a:xfrm>
            <a:custGeom>
              <a:avLst/>
              <a:gdLst>
                <a:gd name="T0" fmla="*/ 3 w 5"/>
                <a:gd name="T1" fmla="*/ 0 h 63"/>
                <a:gd name="T2" fmla="*/ 5 w 5"/>
                <a:gd name="T3" fmla="*/ 55 h 63"/>
                <a:gd name="T4" fmla="*/ 1 w 5"/>
                <a:gd name="T5" fmla="*/ 63 h 63"/>
                <a:gd name="T6" fmla="*/ 0 w 5"/>
                <a:gd name="T7" fmla="*/ 8 h 63"/>
                <a:gd name="T8" fmla="*/ 3 w 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">
                  <a:moveTo>
                    <a:pt x="3" y="0"/>
                  </a:moveTo>
                  <a:lnTo>
                    <a:pt x="5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9" name="Freeform 1138"/>
            <p:cNvSpPr>
              <a:spLocks/>
            </p:cNvSpPr>
            <p:nvPr/>
          </p:nvSpPr>
          <p:spPr bwMode="auto">
            <a:xfrm>
              <a:off x="13502466" y="116285"/>
              <a:ext cx="14288" cy="96838"/>
            </a:xfrm>
            <a:custGeom>
              <a:avLst/>
              <a:gdLst>
                <a:gd name="T0" fmla="*/ 7 w 9"/>
                <a:gd name="T1" fmla="*/ 6 h 61"/>
                <a:gd name="T2" fmla="*/ 9 w 9"/>
                <a:gd name="T3" fmla="*/ 61 h 61"/>
                <a:gd name="T4" fmla="*/ 2 w 9"/>
                <a:gd name="T5" fmla="*/ 56 h 61"/>
                <a:gd name="T6" fmla="*/ 0 w 9"/>
                <a:gd name="T7" fmla="*/ 0 h 61"/>
                <a:gd name="T8" fmla="*/ 7 w 9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1">
                  <a:moveTo>
                    <a:pt x="7" y="6"/>
                  </a:moveTo>
                  <a:lnTo>
                    <a:pt x="9" y="61"/>
                  </a:lnTo>
                  <a:lnTo>
                    <a:pt x="2" y="56"/>
                  </a:lnTo>
                  <a:lnTo>
                    <a:pt x="0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0" name="Freeform 1139"/>
            <p:cNvSpPr>
              <a:spLocks/>
            </p:cNvSpPr>
            <p:nvPr/>
          </p:nvSpPr>
          <p:spPr bwMode="auto">
            <a:xfrm>
              <a:off x="13565966" y="119460"/>
              <a:ext cx="14288" cy="93663"/>
            </a:xfrm>
            <a:custGeom>
              <a:avLst/>
              <a:gdLst>
                <a:gd name="T0" fmla="*/ 7 w 9"/>
                <a:gd name="T1" fmla="*/ 3 h 59"/>
                <a:gd name="T2" fmla="*/ 9 w 9"/>
                <a:gd name="T3" fmla="*/ 59 h 59"/>
                <a:gd name="T4" fmla="*/ 1 w 9"/>
                <a:gd name="T5" fmla="*/ 55 h 59"/>
                <a:gd name="T6" fmla="*/ 0 w 9"/>
                <a:gd name="T7" fmla="*/ 0 h 59"/>
                <a:gd name="T8" fmla="*/ 7 w 9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9">
                  <a:moveTo>
                    <a:pt x="7" y="3"/>
                  </a:moveTo>
                  <a:lnTo>
                    <a:pt x="9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1" name="Freeform 1140"/>
            <p:cNvSpPr>
              <a:spLocks/>
            </p:cNvSpPr>
            <p:nvPr/>
          </p:nvSpPr>
          <p:spPr bwMode="auto">
            <a:xfrm>
              <a:off x="13558028" y="119460"/>
              <a:ext cx="9525" cy="93663"/>
            </a:xfrm>
            <a:custGeom>
              <a:avLst/>
              <a:gdLst>
                <a:gd name="T0" fmla="*/ 5 w 6"/>
                <a:gd name="T1" fmla="*/ 0 h 59"/>
                <a:gd name="T2" fmla="*/ 6 w 6"/>
                <a:gd name="T3" fmla="*/ 55 h 59"/>
                <a:gd name="T4" fmla="*/ 1 w 6"/>
                <a:gd name="T5" fmla="*/ 59 h 59"/>
                <a:gd name="T6" fmla="*/ 0 w 6"/>
                <a:gd name="T7" fmla="*/ 3 h 59"/>
                <a:gd name="T8" fmla="*/ 5 w 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9">
                  <a:moveTo>
                    <a:pt x="5" y="0"/>
                  </a:moveTo>
                  <a:lnTo>
                    <a:pt x="6" y="55"/>
                  </a:lnTo>
                  <a:lnTo>
                    <a:pt x="1" y="59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2" name="Freeform 1141"/>
            <p:cNvSpPr>
              <a:spLocks/>
            </p:cNvSpPr>
            <p:nvPr/>
          </p:nvSpPr>
          <p:spPr bwMode="auto">
            <a:xfrm>
              <a:off x="13621528" y="70248"/>
              <a:ext cx="49213" cy="141288"/>
            </a:xfrm>
            <a:custGeom>
              <a:avLst/>
              <a:gdLst>
                <a:gd name="T0" fmla="*/ 30 w 31"/>
                <a:gd name="T1" fmla="*/ 0 h 89"/>
                <a:gd name="T2" fmla="*/ 31 w 31"/>
                <a:gd name="T3" fmla="*/ 55 h 89"/>
                <a:gd name="T4" fmla="*/ 2 w 31"/>
                <a:gd name="T5" fmla="*/ 89 h 89"/>
                <a:gd name="T6" fmla="*/ 0 w 31"/>
                <a:gd name="T7" fmla="*/ 34 h 89"/>
                <a:gd name="T8" fmla="*/ 30 w 31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9">
                  <a:moveTo>
                    <a:pt x="30" y="0"/>
                  </a:moveTo>
                  <a:lnTo>
                    <a:pt x="31" y="55"/>
                  </a:lnTo>
                  <a:lnTo>
                    <a:pt x="2" y="89"/>
                  </a:lnTo>
                  <a:lnTo>
                    <a:pt x="0" y="3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3" name="Freeform 1142"/>
            <p:cNvSpPr>
              <a:spLocks/>
            </p:cNvSpPr>
            <p:nvPr/>
          </p:nvSpPr>
          <p:spPr bwMode="auto">
            <a:xfrm>
              <a:off x="13542153" y="124223"/>
              <a:ext cx="17463" cy="93663"/>
            </a:xfrm>
            <a:custGeom>
              <a:avLst/>
              <a:gdLst>
                <a:gd name="T0" fmla="*/ 10 w 11"/>
                <a:gd name="T1" fmla="*/ 0 h 59"/>
                <a:gd name="T2" fmla="*/ 11 w 11"/>
                <a:gd name="T3" fmla="*/ 56 h 59"/>
                <a:gd name="T4" fmla="*/ 2 w 11"/>
                <a:gd name="T5" fmla="*/ 59 h 59"/>
                <a:gd name="T6" fmla="*/ 0 w 11"/>
                <a:gd name="T7" fmla="*/ 4 h 59"/>
                <a:gd name="T8" fmla="*/ 10 w 1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10" y="0"/>
                  </a:moveTo>
                  <a:lnTo>
                    <a:pt x="11" y="56"/>
                  </a:lnTo>
                  <a:lnTo>
                    <a:pt x="2" y="59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4" name="Freeform 1143"/>
            <p:cNvSpPr>
              <a:spLocks/>
            </p:cNvSpPr>
            <p:nvPr/>
          </p:nvSpPr>
          <p:spPr bwMode="auto">
            <a:xfrm>
              <a:off x="13513578" y="125810"/>
              <a:ext cx="4763" cy="93663"/>
            </a:xfrm>
            <a:custGeom>
              <a:avLst/>
              <a:gdLst>
                <a:gd name="T0" fmla="*/ 2 w 3"/>
                <a:gd name="T1" fmla="*/ 4 h 59"/>
                <a:gd name="T2" fmla="*/ 3 w 3"/>
                <a:gd name="T3" fmla="*/ 59 h 59"/>
                <a:gd name="T4" fmla="*/ 2 w 3"/>
                <a:gd name="T5" fmla="*/ 55 h 59"/>
                <a:gd name="T6" fmla="*/ 0 w 3"/>
                <a:gd name="T7" fmla="*/ 0 h 59"/>
                <a:gd name="T8" fmla="*/ 2 w 3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9">
                  <a:moveTo>
                    <a:pt x="2" y="4"/>
                  </a:moveTo>
                  <a:lnTo>
                    <a:pt x="3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5" name="Freeform 1144"/>
            <p:cNvSpPr>
              <a:spLocks/>
            </p:cNvSpPr>
            <p:nvPr/>
          </p:nvSpPr>
          <p:spPr bwMode="auto">
            <a:xfrm>
              <a:off x="13516753" y="132160"/>
              <a:ext cx="12700" cy="90488"/>
            </a:xfrm>
            <a:custGeom>
              <a:avLst/>
              <a:gdLst>
                <a:gd name="T0" fmla="*/ 6 w 8"/>
                <a:gd name="T1" fmla="*/ 2 h 57"/>
                <a:gd name="T2" fmla="*/ 8 w 8"/>
                <a:gd name="T3" fmla="*/ 57 h 57"/>
                <a:gd name="T4" fmla="*/ 1 w 8"/>
                <a:gd name="T5" fmla="*/ 55 h 57"/>
                <a:gd name="T6" fmla="*/ 0 w 8"/>
                <a:gd name="T7" fmla="*/ 0 h 57"/>
                <a:gd name="T8" fmla="*/ 6 w 8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7">
                  <a:moveTo>
                    <a:pt x="6" y="2"/>
                  </a:moveTo>
                  <a:lnTo>
                    <a:pt x="8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6" name="Freeform 1145"/>
            <p:cNvSpPr>
              <a:spLocks/>
            </p:cNvSpPr>
            <p:nvPr/>
          </p:nvSpPr>
          <p:spPr bwMode="auto">
            <a:xfrm>
              <a:off x="13526278" y="130573"/>
              <a:ext cx="19050" cy="92075"/>
            </a:xfrm>
            <a:custGeom>
              <a:avLst/>
              <a:gdLst>
                <a:gd name="T0" fmla="*/ 10 w 12"/>
                <a:gd name="T1" fmla="*/ 0 h 58"/>
                <a:gd name="T2" fmla="*/ 12 w 12"/>
                <a:gd name="T3" fmla="*/ 55 h 58"/>
                <a:gd name="T4" fmla="*/ 2 w 12"/>
                <a:gd name="T5" fmla="*/ 58 h 58"/>
                <a:gd name="T6" fmla="*/ 0 w 12"/>
                <a:gd name="T7" fmla="*/ 3 h 58"/>
                <a:gd name="T8" fmla="*/ 10 w 12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8">
                  <a:moveTo>
                    <a:pt x="10" y="0"/>
                  </a:moveTo>
                  <a:lnTo>
                    <a:pt x="12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7" name="Freeform 1146"/>
            <p:cNvSpPr>
              <a:spLocks/>
            </p:cNvSpPr>
            <p:nvPr/>
          </p:nvSpPr>
          <p:spPr bwMode="auto">
            <a:xfrm>
              <a:off x="13488178" y="138510"/>
              <a:ext cx="9525" cy="90488"/>
            </a:xfrm>
            <a:custGeom>
              <a:avLst/>
              <a:gdLst>
                <a:gd name="T0" fmla="*/ 4 w 6"/>
                <a:gd name="T1" fmla="*/ 0 h 57"/>
                <a:gd name="T2" fmla="*/ 6 w 6"/>
                <a:gd name="T3" fmla="*/ 55 h 57"/>
                <a:gd name="T4" fmla="*/ 1 w 6"/>
                <a:gd name="T5" fmla="*/ 57 h 57"/>
                <a:gd name="T6" fmla="*/ 0 w 6"/>
                <a:gd name="T7" fmla="*/ 2 h 57"/>
                <a:gd name="T8" fmla="*/ 4 w 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7">
                  <a:moveTo>
                    <a:pt x="4" y="0"/>
                  </a:moveTo>
                  <a:lnTo>
                    <a:pt x="6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8" name="Freeform 1147"/>
            <p:cNvSpPr>
              <a:spLocks/>
            </p:cNvSpPr>
            <p:nvPr/>
          </p:nvSpPr>
          <p:spPr bwMode="auto">
            <a:xfrm>
              <a:off x="13473891" y="141685"/>
              <a:ext cx="15875" cy="107950"/>
            </a:xfrm>
            <a:custGeom>
              <a:avLst/>
              <a:gdLst>
                <a:gd name="T0" fmla="*/ 9 w 10"/>
                <a:gd name="T1" fmla="*/ 0 h 68"/>
                <a:gd name="T2" fmla="*/ 10 w 10"/>
                <a:gd name="T3" fmla="*/ 55 h 68"/>
                <a:gd name="T4" fmla="*/ 2 w 10"/>
                <a:gd name="T5" fmla="*/ 68 h 68"/>
                <a:gd name="T6" fmla="*/ 0 w 10"/>
                <a:gd name="T7" fmla="*/ 13 h 68"/>
                <a:gd name="T8" fmla="*/ 9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9" y="0"/>
                  </a:moveTo>
                  <a:lnTo>
                    <a:pt x="10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9" name="Freeform 1148"/>
            <p:cNvSpPr>
              <a:spLocks/>
            </p:cNvSpPr>
            <p:nvPr/>
          </p:nvSpPr>
          <p:spPr bwMode="auto">
            <a:xfrm>
              <a:off x="12942078" y="168673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0" name="Freeform 1149"/>
            <p:cNvSpPr>
              <a:spLocks/>
            </p:cNvSpPr>
            <p:nvPr/>
          </p:nvSpPr>
          <p:spPr bwMode="auto">
            <a:xfrm>
              <a:off x="12942078" y="168673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1" name="Freeform 1150"/>
            <p:cNvSpPr>
              <a:spLocks/>
            </p:cNvSpPr>
            <p:nvPr/>
          </p:nvSpPr>
          <p:spPr bwMode="auto">
            <a:xfrm>
              <a:off x="12942078" y="168673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2" name="Freeform 1151"/>
            <p:cNvSpPr>
              <a:spLocks/>
            </p:cNvSpPr>
            <p:nvPr/>
          </p:nvSpPr>
          <p:spPr bwMode="auto">
            <a:xfrm>
              <a:off x="12942078" y="16867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3" name="Freeform 1152"/>
            <p:cNvSpPr>
              <a:spLocks/>
            </p:cNvSpPr>
            <p:nvPr/>
          </p:nvSpPr>
          <p:spPr bwMode="auto">
            <a:xfrm>
              <a:off x="12940491" y="168673"/>
              <a:ext cx="3175" cy="87313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4" name="Freeform 1153"/>
            <p:cNvSpPr>
              <a:spLocks/>
            </p:cNvSpPr>
            <p:nvPr/>
          </p:nvSpPr>
          <p:spPr bwMode="auto">
            <a:xfrm>
              <a:off x="12903978" y="168673"/>
              <a:ext cx="38100" cy="103188"/>
            </a:xfrm>
            <a:custGeom>
              <a:avLst/>
              <a:gdLst>
                <a:gd name="T0" fmla="*/ 29 w 31"/>
                <a:gd name="T1" fmla="*/ 0 h 78"/>
                <a:gd name="T2" fmla="*/ 31 w 31"/>
                <a:gd name="T3" fmla="*/ 67 h 78"/>
                <a:gd name="T4" fmla="*/ 2 w 31"/>
                <a:gd name="T5" fmla="*/ 78 h 78"/>
                <a:gd name="T6" fmla="*/ 0 w 31"/>
                <a:gd name="T7" fmla="*/ 11 h 78"/>
                <a:gd name="T8" fmla="*/ 29 w 31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8">
                  <a:moveTo>
                    <a:pt x="29" y="0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25" y="68"/>
                    <a:pt x="12" y="75"/>
                    <a:pt x="2" y="7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" y="8"/>
                    <a:pt x="23" y="1"/>
                    <a:pt x="2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5" name="Freeform 1154"/>
            <p:cNvSpPr>
              <a:spLocks/>
            </p:cNvSpPr>
            <p:nvPr/>
          </p:nvSpPr>
          <p:spPr bwMode="auto">
            <a:xfrm>
              <a:off x="12900803" y="182960"/>
              <a:ext cx="6350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3 w 4"/>
                <a:gd name="T5" fmla="*/ 67 h 68"/>
                <a:gd name="T6" fmla="*/ 2 w 4"/>
                <a:gd name="T7" fmla="*/ 68 h 68"/>
                <a:gd name="T8" fmla="*/ 0 w 4"/>
                <a:gd name="T9" fmla="*/ 0 h 68"/>
                <a:gd name="T10" fmla="*/ 1 w 4"/>
                <a:gd name="T11" fmla="*/ 0 h 68"/>
                <a:gd name="T12" fmla="*/ 2 w 4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6" name="Freeform 1155"/>
            <p:cNvSpPr>
              <a:spLocks/>
            </p:cNvSpPr>
            <p:nvPr/>
          </p:nvSpPr>
          <p:spPr bwMode="auto">
            <a:xfrm>
              <a:off x="12900803" y="182960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8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7" name="Freeform 1156"/>
            <p:cNvSpPr>
              <a:spLocks/>
            </p:cNvSpPr>
            <p:nvPr/>
          </p:nvSpPr>
          <p:spPr bwMode="auto">
            <a:xfrm>
              <a:off x="12899216" y="184548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8" name="Freeform 1157"/>
            <p:cNvSpPr>
              <a:spLocks/>
            </p:cNvSpPr>
            <p:nvPr/>
          </p:nvSpPr>
          <p:spPr bwMode="auto">
            <a:xfrm>
              <a:off x="12897628" y="184548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9" name="Freeform 1158"/>
            <p:cNvSpPr>
              <a:spLocks/>
            </p:cNvSpPr>
            <p:nvPr/>
          </p:nvSpPr>
          <p:spPr bwMode="auto">
            <a:xfrm>
              <a:off x="12897628" y="184548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2 w 2"/>
                <a:gd name="T7" fmla="*/ 67 h 67"/>
                <a:gd name="T8" fmla="*/ 0 w 2"/>
                <a:gd name="T9" fmla="*/ 0 h 67"/>
                <a:gd name="T10" fmla="*/ 0 w 2"/>
                <a:gd name="T11" fmla="*/ 0 h 67"/>
                <a:gd name="T12" fmla="*/ 0 w 2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0" name="Freeform 1159"/>
            <p:cNvSpPr>
              <a:spLocks/>
            </p:cNvSpPr>
            <p:nvPr/>
          </p:nvSpPr>
          <p:spPr bwMode="auto">
            <a:xfrm>
              <a:off x="12896041" y="184548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1" name="Freeform 1160"/>
            <p:cNvSpPr>
              <a:spLocks/>
            </p:cNvSpPr>
            <p:nvPr/>
          </p:nvSpPr>
          <p:spPr bwMode="auto">
            <a:xfrm>
              <a:off x="12896041" y="184548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2" name="Freeform 1161"/>
            <p:cNvSpPr>
              <a:spLocks/>
            </p:cNvSpPr>
            <p:nvPr/>
          </p:nvSpPr>
          <p:spPr bwMode="auto">
            <a:xfrm>
              <a:off x="12894453" y="184548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3" name="Freeform 1162"/>
            <p:cNvSpPr>
              <a:spLocks/>
            </p:cNvSpPr>
            <p:nvPr/>
          </p:nvSpPr>
          <p:spPr bwMode="auto">
            <a:xfrm>
              <a:off x="12894453" y="182960"/>
              <a:ext cx="3175" cy="88900"/>
            </a:xfrm>
            <a:custGeom>
              <a:avLst/>
              <a:gdLst>
                <a:gd name="T0" fmla="*/ 0 w 2"/>
                <a:gd name="T1" fmla="*/ 1 h 68"/>
                <a:gd name="T2" fmla="*/ 2 w 2"/>
                <a:gd name="T3" fmla="*/ 68 h 68"/>
                <a:gd name="T4" fmla="*/ 2 w 2"/>
                <a:gd name="T5" fmla="*/ 67 h 68"/>
                <a:gd name="T6" fmla="*/ 0 w 2"/>
                <a:gd name="T7" fmla="*/ 0 h 68"/>
                <a:gd name="T8" fmla="*/ 0 w 2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1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4" name="Freeform 1163"/>
            <p:cNvSpPr>
              <a:spLocks/>
            </p:cNvSpPr>
            <p:nvPr/>
          </p:nvSpPr>
          <p:spPr bwMode="auto">
            <a:xfrm>
              <a:off x="12894453" y="182960"/>
              <a:ext cx="3175" cy="88900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5" name="Freeform 1164"/>
            <p:cNvSpPr>
              <a:spLocks/>
            </p:cNvSpPr>
            <p:nvPr/>
          </p:nvSpPr>
          <p:spPr bwMode="auto">
            <a:xfrm>
              <a:off x="12861116" y="144860"/>
              <a:ext cx="34925" cy="127000"/>
            </a:xfrm>
            <a:custGeom>
              <a:avLst/>
              <a:gdLst>
                <a:gd name="T0" fmla="*/ 26 w 28"/>
                <a:gd name="T1" fmla="*/ 30 h 97"/>
                <a:gd name="T2" fmla="*/ 28 w 28"/>
                <a:gd name="T3" fmla="*/ 97 h 97"/>
                <a:gd name="T4" fmla="*/ 20 w 28"/>
                <a:gd name="T5" fmla="*/ 83 h 97"/>
                <a:gd name="T6" fmla="*/ 2 w 28"/>
                <a:gd name="T7" fmla="*/ 67 h 97"/>
                <a:gd name="T8" fmla="*/ 0 w 28"/>
                <a:gd name="T9" fmla="*/ 0 h 97"/>
                <a:gd name="T10" fmla="*/ 18 w 28"/>
                <a:gd name="T11" fmla="*/ 16 h 97"/>
                <a:gd name="T12" fmla="*/ 26 w 28"/>
                <a:gd name="T13" fmla="*/ 3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7">
                  <a:moveTo>
                    <a:pt x="26" y="30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22" y="95"/>
                    <a:pt x="20" y="87"/>
                    <a:pt x="20" y="83"/>
                  </a:cubicBezTo>
                  <a:cubicBezTo>
                    <a:pt x="19" y="78"/>
                    <a:pt x="6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17" y="11"/>
                    <a:pt x="18" y="16"/>
                  </a:cubicBezTo>
                  <a:cubicBezTo>
                    <a:pt x="19" y="20"/>
                    <a:pt x="20" y="28"/>
                    <a:pt x="26" y="3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6" name="Freeform 1165"/>
            <p:cNvSpPr>
              <a:spLocks/>
            </p:cNvSpPr>
            <p:nvPr/>
          </p:nvSpPr>
          <p:spPr bwMode="auto">
            <a:xfrm>
              <a:off x="12854766" y="143273"/>
              <a:ext cx="9525" cy="88900"/>
            </a:xfrm>
            <a:custGeom>
              <a:avLst/>
              <a:gdLst>
                <a:gd name="T0" fmla="*/ 5 w 7"/>
                <a:gd name="T1" fmla="*/ 1 h 68"/>
                <a:gd name="T2" fmla="*/ 7 w 7"/>
                <a:gd name="T3" fmla="*/ 68 h 68"/>
                <a:gd name="T4" fmla="*/ 6 w 7"/>
                <a:gd name="T5" fmla="*/ 68 h 68"/>
                <a:gd name="T6" fmla="*/ 2 w 7"/>
                <a:gd name="T7" fmla="*/ 67 h 68"/>
                <a:gd name="T8" fmla="*/ 0 w 7"/>
                <a:gd name="T9" fmla="*/ 0 h 68"/>
                <a:gd name="T10" fmla="*/ 4 w 7"/>
                <a:gd name="T11" fmla="*/ 1 h 68"/>
                <a:gd name="T12" fmla="*/ 5 w 7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5" y="1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7" name="Freeform 1166"/>
            <p:cNvSpPr>
              <a:spLocks/>
            </p:cNvSpPr>
            <p:nvPr/>
          </p:nvSpPr>
          <p:spPr bwMode="auto">
            <a:xfrm>
              <a:off x="12840478" y="132160"/>
              <a:ext cx="17463" cy="98425"/>
            </a:xfrm>
            <a:custGeom>
              <a:avLst/>
              <a:gdLst>
                <a:gd name="T0" fmla="*/ 12 w 14"/>
                <a:gd name="T1" fmla="*/ 8 h 75"/>
                <a:gd name="T2" fmla="*/ 14 w 14"/>
                <a:gd name="T3" fmla="*/ 75 h 75"/>
                <a:gd name="T4" fmla="*/ 1 w 14"/>
                <a:gd name="T5" fmla="*/ 67 h 75"/>
                <a:gd name="T6" fmla="*/ 0 w 14"/>
                <a:gd name="T7" fmla="*/ 0 h 75"/>
                <a:gd name="T8" fmla="*/ 12 w 14"/>
                <a:gd name="T9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5">
                  <a:moveTo>
                    <a:pt x="12" y="8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9" y="73"/>
                    <a:pt x="3" y="70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7" y="6"/>
                    <a:pt x="12" y="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8" name="Freeform 1167"/>
            <p:cNvSpPr>
              <a:spLocks/>
            </p:cNvSpPr>
            <p:nvPr/>
          </p:nvSpPr>
          <p:spPr bwMode="auto">
            <a:xfrm>
              <a:off x="13580253" y="124223"/>
              <a:ext cx="44450" cy="131763"/>
            </a:xfrm>
            <a:custGeom>
              <a:avLst/>
              <a:gdLst>
                <a:gd name="T0" fmla="*/ 26 w 28"/>
                <a:gd name="T1" fmla="*/ 0 h 83"/>
                <a:gd name="T2" fmla="*/ 28 w 28"/>
                <a:gd name="T3" fmla="*/ 55 h 83"/>
                <a:gd name="T4" fmla="*/ 1 w 28"/>
                <a:gd name="T5" fmla="*/ 83 h 83"/>
                <a:gd name="T6" fmla="*/ 0 w 28"/>
                <a:gd name="T7" fmla="*/ 28 h 83"/>
                <a:gd name="T8" fmla="*/ 26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6" y="0"/>
                  </a:moveTo>
                  <a:lnTo>
                    <a:pt x="28" y="55"/>
                  </a:lnTo>
                  <a:lnTo>
                    <a:pt x="1" y="83"/>
                  </a:lnTo>
                  <a:lnTo>
                    <a:pt x="0" y="2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9" name="Freeform 1168"/>
            <p:cNvSpPr>
              <a:spLocks/>
            </p:cNvSpPr>
            <p:nvPr/>
          </p:nvSpPr>
          <p:spPr bwMode="auto">
            <a:xfrm>
              <a:off x="13464366" y="162323"/>
              <a:ext cx="12700" cy="101600"/>
            </a:xfrm>
            <a:custGeom>
              <a:avLst/>
              <a:gdLst>
                <a:gd name="T0" fmla="*/ 6 w 8"/>
                <a:gd name="T1" fmla="*/ 0 h 64"/>
                <a:gd name="T2" fmla="*/ 8 w 8"/>
                <a:gd name="T3" fmla="*/ 55 h 64"/>
                <a:gd name="T4" fmla="*/ 1 w 8"/>
                <a:gd name="T5" fmla="*/ 64 h 64"/>
                <a:gd name="T6" fmla="*/ 0 w 8"/>
                <a:gd name="T7" fmla="*/ 8 h 64"/>
                <a:gd name="T8" fmla="*/ 6 w 8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4">
                  <a:moveTo>
                    <a:pt x="6" y="0"/>
                  </a:moveTo>
                  <a:lnTo>
                    <a:pt x="8" y="55"/>
                  </a:lnTo>
                  <a:lnTo>
                    <a:pt x="1" y="64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0" name="Freeform 1169"/>
            <p:cNvSpPr>
              <a:spLocks/>
            </p:cNvSpPr>
            <p:nvPr/>
          </p:nvSpPr>
          <p:spPr bwMode="auto">
            <a:xfrm>
              <a:off x="13453253" y="175023"/>
              <a:ext cx="12700" cy="90488"/>
            </a:xfrm>
            <a:custGeom>
              <a:avLst/>
              <a:gdLst>
                <a:gd name="T0" fmla="*/ 7 w 8"/>
                <a:gd name="T1" fmla="*/ 0 h 57"/>
                <a:gd name="T2" fmla="*/ 8 w 8"/>
                <a:gd name="T3" fmla="*/ 56 h 57"/>
                <a:gd name="T4" fmla="*/ 2 w 8"/>
                <a:gd name="T5" fmla="*/ 57 h 57"/>
                <a:gd name="T6" fmla="*/ 0 w 8"/>
                <a:gd name="T7" fmla="*/ 2 h 57"/>
                <a:gd name="T8" fmla="*/ 7 w 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7">
                  <a:moveTo>
                    <a:pt x="7" y="0"/>
                  </a:moveTo>
                  <a:lnTo>
                    <a:pt x="8" y="56"/>
                  </a:lnTo>
                  <a:lnTo>
                    <a:pt x="2" y="57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1" name="Freeform 1170"/>
            <p:cNvSpPr>
              <a:spLocks/>
            </p:cNvSpPr>
            <p:nvPr/>
          </p:nvSpPr>
          <p:spPr bwMode="auto">
            <a:xfrm>
              <a:off x="13451666" y="178198"/>
              <a:ext cx="4763" cy="96838"/>
            </a:xfrm>
            <a:custGeom>
              <a:avLst/>
              <a:gdLst>
                <a:gd name="T0" fmla="*/ 1 w 3"/>
                <a:gd name="T1" fmla="*/ 0 h 61"/>
                <a:gd name="T2" fmla="*/ 3 w 3"/>
                <a:gd name="T3" fmla="*/ 55 h 61"/>
                <a:gd name="T4" fmla="*/ 1 w 3"/>
                <a:gd name="T5" fmla="*/ 61 h 61"/>
                <a:gd name="T6" fmla="*/ 0 w 3"/>
                <a:gd name="T7" fmla="*/ 6 h 61"/>
                <a:gd name="T8" fmla="*/ 1 w 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1">
                  <a:moveTo>
                    <a:pt x="1" y="0"/>
                  </a:moveTo>
                  <a:lnTo>
                    <a:pt x="3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2" name="Freeform 1171"/>
            <p:cNvSpPr>
              <a:spLocks/>
            </p:cNvSpPr>
            <p:nvPr/>
          </p:nvSpPr>
          <p:spPr bwMode="auto">
            <a:xfrm>
              <a:off x="13435791" y="187723"/>
              <a:ext cx="17463" cy="95250"/>
            </a:xfrm>
            <a:custGeom>
              <a:avLst/>
              <a:gdLst>
                <a:gd name="T0" fmla="*/ 10 w 11"/>
                <a:gd name="T1" fmla="*/ 0 h 60"/>
                <a:gd name="T2" fmla="*/ 11 w 11"/>
                <a:gd name="T3" fmla="*/ 55 h 60"/>
                <a:gd name="T4" fmla="*/ 1 w 11"/>
                <a:gd name="T5" fmla="*/ 60 h 60"/>
                <a:gd name="T6" fmla="*/ 0 w 11"/>
                <a:gd name="T7" fmla="*/ 5 h 60"/>
                <a:gd name="T8" fmla="*/ 10 w 1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0">
                  <a:moveTo>
                    <a:pt x="10" y="0"/>
                  </a:moveTo>
                  <a:lnTo>
                    <a:pt x="11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3" name="Freeform 1172"/>
            <p:cNvSpPr>
              <a:spLocks/>
            </p:cNvSpPr>
            <p:nvPr/>
          </p:nvSpPr>
          <p:spPr bwMode="auto">
            <a:xfrm>
              <a:off x="13429441" y="195660"/>
              <a:ext cx="7938" cy="95250"/>
            </a:xfrm>
            <a:custGeom>
              <a:avLst/>
              <a:gdLst>
                <a:gd name="T0" fmla="*/ 4 w 5"/>
                <a:gd name="T1" fmla="*/ 0 h 60"/>
                <a:gd name="T2" fmla="*/ 5 w 5"/>
                <a:gd name="T3" fmla="*/ 55 h 60"/>
                <a:gd name="T4" fmla="*/ 1 w 5"/>
                <a:gd name="T5" fmla="*/ 60 h 60"/>
                <a:gd name="T6" fmla="*/ 0 w 5"/>
                <a:gd name="T7" fmla="*/ 5 h 60"/>
                <a:gd name="T8" fmla="*/ 4 w 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0">
                  <a:moveTo>
                    <a:pt x="4" y="0"/>
                  </a:moveTo>
                  <a:lnTo>
                    <a:pt x="5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4" name="Freeform 1173"/>
            <p:cNvSpPr>
              <a:spLocks/>
            </p:cNvSpPr>
            <p:nvPr/>
          </p:nvSpPr>
          <p:spPr bwMode="auto">
            <a:xfrm>
              <a:off x="13402453" y="203598"/>
              <a:ext cx="28575" cy="90488"/>
            </a:xfrm>
            <a:custGeom>
              <a:avLst/>
              <a:gdLst>
                <a:gd name="T0" fmla="*/ 17 w 18"/>
                <a:gd name="T1" fmla="*/ 0 h 57"/>
                <a:gd name="T2" fmla="*/ 18 w 18"/>
                <a:gd name="T3" fmla="*/ 55 h 57"/>
                <a:gd name="T4" fmla="*/ 2 w 18"/>
                <a:gd name="T5" fmla="*/ 57 h 57"/>
                <a:gd name="T6" fmla="*/ 0 w 18"/>
                <a:gd name="T7" fmla="*/ 1 h 57"/>
                <a:gd name="T8" fmla="*/ 17 w 1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7">
                  <a:moveTo>
                    <a:pt x="17" y="0"/>
                  </a:moveTo>
                  <a:lnTo>
                    <a:pt x="18" y="55"/>
                  </a:lnTo>
                  <a:lnTo>
                    <a:pt x="2" y="57"/>
                  </a:lnTo>
                  <a:lnTo>
                    <a:pt x="0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5" name="Freeform 1174"/>
            <p:cNvSpPr>
              <a:spLocks/>
            </p:cNvSpPr>
            <p:nvPr/>
          </p:nvSpPr>
          <p:spPr bwMode="auto">
            <a:xfrm>
              <a:off x="13386578" y="205185"/>
              <a:ext cx="19050" cy="95250"/>
            </a:xfrm>
            <a:custGeom>
              <a:avLst/>
              <a:gdLst>
                <a:gd name="T0" fmla="*/ 10 w 12"/>
                <a:gd name="T1" fmla="*/ 0 h 60"/>
                <a:gd name="T2" fmla="*/ 12 w 12"/>
                <a:gd name="T3" fmla="*/ 56 h 60"/>
                <a:gd name="T4" fmla="*/ 1 w 12"/>
                <a:gd name="T5" fmla="*/ 60 h 60"/>
                <a:gd name="T6" fmla="*/ 0 w 12"/>
                <a:gd name="T7" fmla="*/ 5 h 60"/>
                <a:gd name="T8" fmla="*/ 10 w 1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0">
                  <a:moveTo>
                    <a:pt x="10" y="0"/>
                  </a:moveTo>
                  <a:lnTo>
                    <a:pt x="12" y="56"/>
                  </a:lnTo>
                  <a:lnTo>
                    <a:pt x="1" y="6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6" name="Freeform 1175"/>
            <p:cNvSpPr>
              <a:spLocks/>
            </p:cNvSpPr>
            <p:nvPr/>
          </p:nvSpPr>
          <p:spPr bwMode="auto">
            <a:xfrm>
              <a:off x="13378641" y="213123"/>
              <a:ext cx="9525" cy="103188"/>
            </a:xfrm>
            <a:custGeom>
              <a:avLst/>
              <a:gdLst>
                <a:gd name="T0" fmla="*/ 5 w 6"/>
                <a:gd name="T1" fmla="*/ 0 h 65"/>
                <a:gd name="T2" fmla="*/ 6 w 6"/>
                <a:gd name="T3" fmla="*/ 55 h 65"/>
                <a:gd name="T4" fmla="*/ 2 w 6"/>
                <a:gd name="T5" fmla="*/ 65 h 65"/>
                <a:gd name="T6" fmla="*/ 0 w 6"/>
                <a:gd name="T7" fmla="*/ 10 h 65"/>
                <a:gd name="T8" fmla="*/ 5 w 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5">
                  <a:moveTo>
                    <a:pt x="5" y="0"/>
                  </a:moveTo>
                  <a:lnTo>
                    <a:pt x="6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7" name="Freeform 1176"/>
            <p:cNvSpPr>
              <a:spLocks/>
            </p:cNvSpPr>
            <p:nvPr/>
          </p:nvSpPr>
          <p:spPr bwMode="auto">
            <a:xfrm>
              <a:off x="13531041" y="168673"/>
              <a:ext cx="50800" cy="122238"/>
            </a:xfrm>
            <a:custGeom>
              <a:avLst/>
              <a:gdLst>
                <a:gd name="T0" fmla="*/ 39 w 40"/>
                <a:gd name="T1" fmla="*/ 0 h 93"/>
                <a:gd name="T2" fmla="*/ 40 w 40"/>
                <a:gd name="T3" fmla="*/ 67 h 93"/>
                <a:gd name="T4" fmla="*/ 4 w 40"/>
                <a:gd name="T5" fmla="*/ 92 h 93"/>
                <a:gd name="T6" fmla="*/ 2 w 40"/>
                <a:gd name="T7" fmla="*/ 93 h 93"/>
                <a:gd name="T8" fmla="*/ 0 w 40"/>
                <a:gd name="T9" fmla="*/ 26 h 93"/>
                <a:gd name="T10" fmla="*/ 2 w 40"/>
                <a:gd name="T11" fmla="*/ 25 h 93"/>
                <a:gd name="T12" fmla="*/ 39 w 4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3">
                  <a:moveTo>
                    <a:pt x="39" y="0"/>
                  </a:moveTo>
                  <a:cubicBezTo>
                    <a:pt x="40" y="67"/>
                    <a:pt x="40" y="67"/>
                    <a:pt x="40" y="67"/>
                  </a:cubicBezTo>
                  <a:cubicBezTo>
                    <a:pt x="39" y="67"/>
                    <a:pt x="17" y="83"/>
                    <a:pt x="4" y="92"/>
                  </a:cubicBezTo>
                  <a:cubicBezTo>
                    <a:pt x="3" y="92"/>
                    <a:pt x="2" y="93"/>
                    <a:pt x="2" y="9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5"/>
                    <a:pt x="2" y="25"/>
                  </a:cubicBezTo>
                  <a:cubicBezTo>
                    <a:pt x="15" y="15"/>
                    <a:pt x="37" y="0"/>
                    <a:pt x="3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8" name="Freeform 1177"/>
            <p:cNvSpPr>
              <a:spLocks/>
            </p:cNvSpPr>
            <p:nvPr/>
          </p:nvSpPr>
          <p:spPr bwMode="auto">
            <a:xfrm>
              <a:off x="13480241" y="203598"/>
              <a:ext cx="53975" cy="114300"/>
            </a:xfrm>
            <a:custGeom>
              <a:avLst/>
              <a:gdLst>
                <a:gd name="T0" fmla="*/ 41 w 43"/>
                <a:gd name="T1" fmla="*/ 0 h 88"/>
                <a:gd name="T2" fmla="*/ 43 w 43"/>
                <a:gd name="T3" fmla="*/ 67 h 88"/>
                <a:gd name="T4" fmla="*/ 2 w 43"/>
                <a:gd name="T5" fmla="*/ 88 h 88"/>
                <a:gd name="T6" fmla="*/ 0 w 43"/>
                <a:gd name="T7" fmla="*/ 21 h 88"/>
                <a:gd name="T8" fmla="*/ 41 w 43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8">
                  <a:moveTo>
                    <a:pt x="41" y="0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29" y="76"/>
                    <a:pt x="7" y="86"/>
                    <a:pt x="2" y="8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19"/>
                    <a:pt x="27" y="9"/>
                    <a:pt x="4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9" name="Freeform 1178"/>
            <p:cNvSpPr>
              <a:spLocks/>
            </p:cNvSpPr>
            <p:nvPr/>
          </p:nvSpPr>
          <p:spPr bwMode="auto">
            <a:xfrm>
              <a:off x="13370703" y="228998"/>
              <a:ext cx="11113" cy="100013"/>
            </a:xfrm>
            <a:custGeom>
              <a:avLst/>
              <a:gdLst>
                <a:gd name="T0" fmla="*/ 5 w 7"/>
                <a:gd name="T1" fmla="*/ 0 h 63"/>
                <a:gd name="T2" fmla="*/ 7 w 7"/>
                <a:gd name="T3" fmla="*/ 55 h 63"/>
                <a:gd name="T4" fmla="*/ 1 w 7"/>
                <a:gd name="T5" fmla="*/ 63 h 63"/>
                <a:gd name="T6" fmla="*/ 0 w 7"/>
                <a:gd name="T7" fmla="*/ 7 h 63"/>
                <a:gd name="T8" fmla="*/ 5 w 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3">
                  <a:moveTo>
                    <a:pt x="5" y="0"/>
                  </a:moveTo>
                  <a:lnTo>
                    <a:pt x="7" y="55"/>
                  </a:lnTo>
                  <a:lnTo>
                    <a:pt x="1" y="63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0" name="Freeform 1179"/>
            <p:cNvSpPr>
              <a:spLocks/>
            </p:cNvSpPr>
            <p:nvPr/>
          </p:nvSpPr>
          <p:spPr bwMode="auto">
            <a:xfrm>
              <a:off x="13437378" y="230585"/>
              <a:ext cx="46038" cy="104775"/>
            </a:xfrm>
            <a:custGeom>
              <a:avLst/>
              <a:gdLst>
                <a:gd name="T0" fmla="*/ 34 w 36"/>
                <a:gd name="T1" fmla="*/ 0 h 80"/>
                <a:gd name="T2" fmla="*/ 36 w 36"/>
                <a:gd name="T3" fmla="*/ 67 h 80"/>
                <a:gd name="T4" fmla="*/ 2 w 36"/>
                <a:gd name="T5" fmla="*/ 80 h 80"/>
                <a:gd name="T6" fmla="*/ 0 w 36"/>
                <a:gd name="T7" fmla="*/ 13 h 80"/>
                <a:gd name="T8" fmla="*/ 34 w 36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0">
                  <a:moveTo>
                    <a:pt x="34" y="0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0" y="69"/>
                    <a:pt x="4" y="79"/>
                    <a:pt x="2" y="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2"/>
                    <a:pt x="28" y="1"/>
                    <a:pt x="3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1" name="Freeform 1180"/>
            <p:cNvSpPr>
              <a:spLocks/>
            </p:cNvSpPr>
            <p:nvPr/>
          </p:nvSpPr>
          <p:spPr bwMode="auto">
            <a:xfrm>
              <a:off x="13348478" y="240110"/>
              <a:ext cx="23813" cy="96838"/>
            </a:xfrm>
            <a:custGeom>
              <a:avLst/>
              <a:gdLst>
                <a:gd name="T0" fmla="*/ 14 w 15"/>
                <a:gd name="T1" fmla="*/ 0 h 61"/>
                <a:gd name="T2" fmla="*/ 15 w 15"/>
                <a:gd name="T3" fmla="*/ 56 h 61"/>
                <a:gd name="T4" fmla="*/ 2 w 15"/>
                <a:gd name="T5" fmla="*/ 61 h 61"/>
                <a:gd name="T6" fmla="*/ 0 w 15"/>
                <a:gd name="T7" fmla="*/ 6 h 61"/>
                <a:gd name="T8" fmla="*/ 14 w 1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1">
                  <a:moveTo>
                    <a:pt x="14" y="0"/>
                  </a:moveTo>
                  <a:lnTo>
                    <a:pt x="15" y="56"/>
                  </a:lnTo>
                  <a:lnTo>
                    <a:pt x="2" y="61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2" name="Freeform 1181"/>
            <p:cNvSpPr>
              <a:spLocks/>
            </p:cNvSpPr>
            <p:nvPr/>
          </p:nvSpPr>
          <p:spPr bwMode="auto">
            <a:xfrm>
              <a:off x="13416741" y="248048"/>
              <a:ext cx="23813" cy="93663"/>
            </a:xfrm>
            <a:custGeom>
              <a:avLst/>
              <a:gdLst>
                <a:gd name="T0" fmla="*/ 13 w 15"/>
                <a:gd name="T1" fmla="*/ 0 h 59"/>
                <a:gd name="T2" fmla="*/ 15 w 15"/>
                <a:gd name="T3" fmla="*/ 55 h 59"/>
                <a:gd name="T4" fmla="*/ 1 w 15"/>
                <a:gd name="T5" fmla="*/ 59 h 59"/>
                <a:gd name="T6" fmla="*/ 0 w 15"/>
                <a:gd name="T7" fmla="*/ 4 h 59"/>
                <a:gd name="T8" fmla="*/ 13 w 15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9">
                  <a:moveTo>
                    <a:pt x="13" y="0"/>
                  </a:moveTo>
                  <a:lnTo>
                    <a:pt x="15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3" name="Freeform 1182"/>
            <p:cNvSpPr>
              <a:spLocks/>
            </p:cNvSpPr>
            <p:nvPr/>
          </p:nvSpPr>
          <p:spPr bwMode="auto">
            <a:xfrm>
              <a:off x="13348478" y="249635"/>
              <a:ext cx="3175" cy="103188"/>
            </a:xfrm>
            <a:custGeom>
              <a:avLst/>
              <a:gdLst>
                <a:gd name="T0" fmla="*/ 0 w 2"/>
                <a:gd name="T1" fmla="*/ 0 h 65"/>
                <a:gd name="T2" fmla="*/ 2 w 2"/>
                <a:gd name="T3" fmla="*/ 55 h 65"/>
                <a:gd name="T4" fmla="*/ 1 w 2"/>
                <a:gd name="T5" fmla="*/ 65 h 65"/>
                <a:gd name="T6" fmla="*/ 0 w 2"/>
                <a:gd name="T7" fmla="*/ 9 h 65"/>
                <a:gd name="T8" fmla="*/ 0 w 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5">
                  <a:moveTo>
                    <a:pt x="0" y="0"/>
                  </a:moveTo>
                  <a:lnTo>
                    <a:pt x="2" y="55"/>
                  </a:lnTo>
                  <a:lnTo>
                    <a:pt x="1" y="65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4" name="Freeform 1183"/>
            <p:cNvSpPr>
              <a:spLocks/>
            </p:cNvSpPr>
            <p:nvPr/>
          </p:nvSpPr>
          <p:spPr bwMode="auto">
            <a:xfrm>
              <a:off x="13396103" y="254398"/>
              <a:ext cx="22225" cy="96838"/>
            </a:xfrm>
            <a:custGeom>
              <a:avLst/>
              <a:gdLst>
                <a:gd name="T0" fmla="*/ 13 w 14"/>
                <a:gd name="T1" fmla="*/ 0 h 61"/>
                <a:gd name="T2" fmla="*/ 14 w 14"/>
                <a:gd name="T3" fmla="*/ 55 h 61"/>
                <a:gd name="T4" fmla="*/ 2 w 14"/>
                <a:gd name="T5" fmla="*/ 61 h 61"/>
                <a:gd name="T6" fmla="*/ 0 w 14"/>
                <a:gd name="T7" fmla="*/ 6 h 61"/>
                <a:gd name="T8" fmla="*/ 13 w 1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1">
                  <a:moveTo>
                    <a:pt x="13" y="0"/>
                  </a:moveTo>
                  <a:lnTo>
                    <a:pt x="14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5" name="Freeform 1184"/>
            <p:cNvSpPr>
              <a:spLocks/>
            </p:cNvSpPr>
            <p:nvPr/>
          </p:nvSpPr>
          <p:spPr bwMode="auto">
            <a:xfrm>
              <a:off x="13370703" y="263923"/>
              <a:ext cx="28575" cy="101600"/>
            </a:xfrm>
            <a:custGeom>
              <a:avLst/>
              <a:gdLst>
                <a:gd name="T0" fmla="*/ 16 w 18"/>
                <a:gd name="T1" fmla="*/ 0 h 64"/>
                <a:gd name="T2" fmla="*/ 18 w 18"/>
                <a:gd name="T3" fmla="*/ 55 h 64"/>
                <a:gd name="T4" fmla="*/ 1 w 18"/>
                <a:gd name="T5" fmla="*/ 64 h 64"/>
                <a:gd name="T6" fmla="*/ 0 w 18"/>
                <a:gd name="T7" fmla="*/ 9 h 64"/>
                <a:gd name="T8" fmla="*/ 16 w 18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4">
                  <a:moveTo>
                    <a:pt x="16" y="0"/>
                  </a:moveTo>
                  <a:lnTo>
                    <a:pt x="18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6" name="Freeform 1185"/>
            <p:cNvSpPr>
              <a:spLocks/>
            </p:cNvSpPr>
            <p:nvPr/>
          </p:nvSpPr>
          <p:spPr bwMode="auto">
            <a:xfrm>
              <a:off x="13277041" y="281385"/>
              <a:ext cx="17463" cy="95250"/>
            </a:xfrm>
            <a:custGeom>
              <a:avLst/>
              <a:gdLst>
                <a:gd name="T0" fmla="*/ 9 w 11"/>
                <a:gd name="T1" fmla="*/ 0 h 60"/>
                <a:gd name="T2" fmla="*/ 11 w 11"/>
                <a:gd name="T3" fmla="*/ 55 h 60"/>
                <a:gd name="T4" fmla="*/ 2 w 11"/>
                <a:gd name="T5" fmla="*/ 60 h 60"/>
                <a:gd name="T6" fmla="*/ 0 w 11"/>
                <a:gd name="T7" fmla="*/ 5 h 60"/>
                <a:gd name="T8" fmla="*/ 9 w 1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0">
                  <a:moveTo>
                    <a:pt x="9" y="0"/>
                  </a:moveTo>
                  <a:lnTo>
                    <a:pt x="11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7" name="Freeform 1186"/>
            <p:cNvSpPr>
              <a:spLocks/>
            </p:cNvSpPr>
            <p:nvPr/>
          </p:nvSpPr>
          <p:spPr bwMode="auto">
            <a:xfrm>
              <a:off x="13291328" y="281385"/>
              <a:ext cx="3175" cy="98425"/>
            </a:xfrm>
            <a:custGeom>
              <a:avLst/>
              <a:gdLst>
                <a:gd name="T0" fmla="*/ 1 w 2"/>
                <a:gd name="T1" fmla="*/ 7 h 62"/>
                <a:gd name="T2" fmla="*/ 2 w 2"/>
                <a:gd name="T3" fmla="*/ 62 h 62"/>
                <a:gd name="T4" fmla="*/ 2 w 2"/>
                <a:gd name="T5" fmla="*/ 55 h 62"/>
                <a:gd name="T6" fmla="*/ 0 w 2"/>
                <a:gd name="T7" fmla="*/ 0 h 62"/>
                <a:gd name="T8" fmla="*/ 1 w 2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2">
                  <a:moveTo>
                    <a:pt x="1" y="7"/>
                  </a:moveTo>
                  <a:lnTo>
                    <a:pt x="2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8" name="Freeform 1187"/>
            <p:cNvSpPr>
              <a:spLocks/>
            </p:cNvSpPr>
            <p:nvPr/>
          </p:nvSpPr>
          <p:spPr bwMode="auto">
            <a:xfrm>
              <a:off x="13270691" y="289323"/>
              <a:ext cx="9525" cy="96838"/>
            </a:xfrm>
            <a:custGeom>
              <a:avLst/>
              <a:gdLst>
                <a:gd name="T0" fmla="*/ 4 w 6"/>
                <a:gd name="T1" fmla="*/ 0 h 61"/>
                <a:gd name="T2" fmla="*/ 6 w 6"/>
                <a:gd name="T3" fmla="*/ 55 h 61"/>
                <a:gd name="T4" fmla="*/ 1 w 6"/>
                <a:gd name="T5" fmla="*/ 61 h 61"/>
                <a:gd name="T6" fmla="*/ 0 w 6"/>
                <a:gd name="T7" fmla="*/ 6 h 61"/>
                <a:gd name="T8" fmla="*/ 4 w 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1">
                  <a:moveTo>
                    <a:pt x="4" y="0"/>
                  </a:moveTo>
                  <a:lnTo>
                    <a:pt x="6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9" name="Freeform 1188"/>
            <p:cNvSpPr>
              <a:spLocks/>
            </p:cNvSpPr>
            <p:nvPr/>
          </p:nvSpPr>
          <p:spPr bwMode="auto">
            <a:xfrm>
              <a:off x="13254816" y="298848"/>
              <a:ext cx="17463" cy="92075"/>
            </a:xfrm>
            <a:custGeom>
              <a:avLst/>
              <a:gdLst>
                <a:gd name="T0" fmla="*/ 10 w 11"/>
                <a:gd name="T1" fmla="*/ 0 h 58"/>
                <a:gd name="T2" fmla="*/ 11 w 11"/>
                <a:gd name="T3" fmla="*/ 55 h 58"/>
                <a:gd name="T4" fmla="*/ 2 w 11"/>
                <a:gd name="T5" fmla="*/ 58 h 58"/>
                <a:gd name="T6" fmla="*/ 0 w 11"/>
                <a:gd name="T7" fmla="*/ 3 h 58"/>
                <a:gd name="T8" fmla="*/ 10 w 1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8">
                  <a:moveTo>
                    <a:pt x="10" y="0"/>
                  </a:moveTo>
                  <a:lnTo>
                    <a:pt x="11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0" name="Freeform 1189"/>
            <p:cNvSpPr>
              <a:spLocks/>
            </p:cNvSpPr>
            <p:nvPr/>
          </p:nvSpPr>
          <p:spPr bwMode="auto">
            <a:xfrm>
              <a:off x="13292916" y="292498"/>
              <a:ext cx="7938" cy="100013"/>
            </a:xfrm>
            <a:custGeom>
              <a:avLst/>
              <a:gdLst>
                <a:gd name="T0" fmla="*/ 3 w 5"/>
                <a:gd name="T1" fmla="*/ 8 h 63"/>
                <a:gd name="T2" fmla="*/ 5 w 5"/>
                <a:gd name="T3" fmla="*/ 63 h 63"/>
                <a:gd name="T4" fmla="*/ 1 w 5"/>
                <a:gd name="T5" fmla="*/ 55 h 63"/>
                <a:gd name="T6" fmla="*/ 0 w 5"/>
                <a:gd name="T7" fmla="*/ 0 h 63"/>
                <a:gd name="T8" fmla="*/ 3 w 5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">
                  <a:moveTo>
                    <a:pt x="3" y="8"/>
                  </a:moveTo>
                  <a:lnTo>
                    <a:pt x="5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1" name="Freeform 1190"/>
            <p:cNvSpPr>
              <a:spLocks/>
            </p:cNvSpPr>
            <p:nvPr/>
          </p:nvSpPr>
          <p:spPr bwMode="auto">
            <a:xfrm>
              <a:off x="13223066" y="314723"/>
              <a:ext cx="6350" cy="88900"/>
            </a:xfrm>
            <a:custGeom>
              <a:avLst/>
              <a:gdLst>
                <a:gd name="T0" fmla="*/ 3 w 5"/>
                <a:gd name="T1" fmla="*/ 2 h 69"/>
                <a:gd name="T2" fmla="*/ 5 w 5"/>
                <a:gd name="T3" fmla="*/ 69 h 69"/>
                <a:gd name="T4" fmla="*/ 2 w 5"/>
                <a:gd name="T5" fmla="*/ 67 h 69"/>
                <a:gd name="T6" fmla="*/ 0 w 5"/>
                <a:gd name="T7" fmla="*/ 0 h 69"/>
                <a:gd name="T8" fmla="*/ 3 w 5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3" y="2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68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3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2" name="Freeform 1191"/>
            <p:cNvSpPr>
              <a:spLocks/>
            </p:cNvSpPr>
            <p:nvPr/>
          </p:nvSpPr>
          <p:spPr bwMode="auto">
            <a:xfrm>
              <a:off x="13221478" y="313135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1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3" name="Freeform 1192"/>
            <p:cNvSpPr>
              <a:spLocks/>
            </p:cNvSpPr>
            <p:nvPr/>
          </p:nvSpPr>
          <p:spPr bwMode="auto">
            <a:xfrm>
              <a:off x="13204016" y="308373"/>
              <a:ext cx="19050" cy="92075"/>
            </a:xfrm>
            <a:custGeom>
              <a:avLst/>
              <a:gdLst>
                <a:gd name="T0" fmla="*/ 14 w 15"/>
                <a:gd name="T1" fmla="*/ 3 h 70"/>
                <a:gd name="T2" fmla="*/ 15 w 15"/>
                <a:gd name="T3" fmla="*/ 70 h 70"/>
                <a:gd name="T4" fmla="*/ 2 w 15"/>
                <a:gd name="T5" fmla="*/ 67 h 70"/>
                <a:gd name="T6" fmla="*/ 0 w 15"/>
                <a:gd name="T7" fmla="*/ 0 h 70"/>
                <a:gd name="T8" fmla="*/ 14 w 15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0">
                  <a:moveTo>
                    <a:pt x="14" y="3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2" y="70"/>
                    <a:pt x="7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"/>
                    <a:pt x="10" y="2"/>
                    <a:pt x="14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4" name="Freeform 1193"/>
            <p:cNvSpPr>
              <a:spLocks/>
            </p:cNvSpPr>
            <p:nvPr/>
          </p:nvSpPr>
          <p:spPr bwMode="auto">
            <a:xfrm>
              <a:off x="13189728" y="305198"/>
              <a:ext cx="17463" cy="90488"/>
            </a:xfrm>
            <a:custGeom>
              <a:avLst/>
              <a:gdLst>
                <a:gd name="T0" fmla="*/ 11 w 13"/>
                <a:gd name="T1" fmla="*/ 3 h 70"/>
                <a:gd name="T2" fmla="*/ 13 w 13"/>
                <a:gd name="T3" fmla="*/ 70 h 70"/>
                <a:gd name="T4" fmla="*/ 11 w 13"/>
                <a:gd name="T5" fmla="*/ 70 h 70"/>
                <a:gd name="T6" fmla="*/ 2 w 13"/>
                <a:gd name="T7" fmla="*/ 67 h 70"/>
                <a:gd name="T8" fmla="*/ 0 w 13"/>
                <a:gd name="T9" fmla="*/ 0 h 70"/>
                <a:gd name="T10" fmla="*/ 9 w 13"/>
                <a:gd name="T11" fmla="*/ 3 h 70"/>
                <a:gd name="T12" fmla="*/ 11 w 13"/>
                <a:gd name="T13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0">
                  <a:moveTo>
                    <a:pt x="11" y="3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1" y="70"/>
                  </a:cubicBezTo>
                  <a:cubicBezTo>
                    <a:pt x="7" y="69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2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5" name="Freeform 1194"/>
            <p:cNvSpPr>
              <a:spLocks/>
            </p:cNvSpPr>
            <p:nvPr/>
          </p:nvSpPr>
          <p:spPr bwMode="auto">
            <a:xfrm>
              <a:off x="13142103" y="259160"/>
              <a:ext cx="50800" cy="133350"/>
            </a:xfrm>
            <a:custGeom>
              <a:avLst/>
              <a:gdLst>
                <a:gd name="T0" fmla="*/ 38 w 40"/>
                <a:gd name="T1" fmla="*/ 35 h 102"/>
                <a:gd name="T2" fmla="*/ 40 w 40"/>
                <a:gd name="T3" fmla="*/ 102 h 102"/>
                <a:gd name="T4" fmla="*/ 30 w 40"/>
                <a:gd name="T5" fmla="*/ 97 h 102"/>
                <a:gd name="T6" fmla="*/ 15 w 40"/>
                <a:gd name="T7" fmla="*/ 73 h 102"/>
                <a:gd name="T8" fmla="*/ 1 w 40"/>
                <a:gd name="T9" fmla="*/ 67 h 102"/>
                <a:gd name="T10" fmla="*/ 0 w 40"/>
                <a:gd name="T11" fmla="*/ 0 h 102"/>
                <a:gd name="T12" fmla="*/ 13 w 40"/>
                <a:gd name="T13" fmla="*/ 6 h 102"/>
                <a:gd name="T14" fmla="*/ 28 w 40"/>
                <a:gd name="T15" fmla="*/ 30 h 102"/>
                <a:gd name="T16" fmla="*/ 38 w 40"/>
                <a:gd name="T17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02">
                  <a:moveTo>
                    <a:pt x="38" y="35"/>
                  </a:moveTo>
                  <a:cubicBezTo>
                    <a:pt x="40" y="102"/>
                    <a:pt x="40" y="102"/>
                    <a:pt x="40" y="102"/>
                  </a:cubicBezTo>
                  <a:cubicBezTo>
                    <a:pt x="38" y="101"/>
                    <a:pt x="35" y="100"/>
                    <a:pt x="30" y="97"/>
                  </a:cubicBezTo>
                  <a:cubicBezTo>
                    <a:pt x="21" y="92"/>
                    <a:pt x="20" y="76"/>
                    <a:pt x="15" y="73"/>
                  </a:cubicBezTo>
                  <a:cubicBezTo>
                    <a:pt x="13" y="72"/>
                    <a:pt x="8" y="70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1" y="5"/>
                    <a:pt x="13" y="6"/>
                  </a:cubicBezTo>
                  <a:cubicBezTo>
                    <a:pt x="18" y="9"/>
                    <a:pt x="19" y="25"/>
                    <a:pt x="28" y="30"/>
                  </a:cubicBezTo>
                  <a:cubicBezTo>
                    <a:pt x="33" y="33"/>
                    <a:pt x="36" y="34"/>
                    <a:pt x="38" y="3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6" name="Freeform 1195"/>
            <p:cNvSpPr>
              <a:spLocks/>
            </p:cNvSpPr>
            <p:nvPr/>
          </p:nvSpPr>
          <p:spPr bwMode="auto">
            <a:xfrm>
              <a:off x="13116703" y="251223"/>
              <a:ext cx="26988" cy="95250"/>
            </a:xfrm>
            <a:custGeom>
              <a:avLst/>
              <a:gdLst>
                <a:gd name="T0" fmla="*/ 21 w 22"/>
                <a:gd name="T1" fmla="*/ 6 h 73"/>
                <a:gd name="T2" fmla="*/ 22 w 22"/>
                <a:gd name="T3" fmla="*/ 73 h 73"/>
                <a:gd name="T4" fmla="*/ 2 w 22"/>
                <a:gd name="T5" fmla="*/ 67 h 73"/>
                <a:gd name="T6" fmla="*/ 0 w 22"/>
                <a:gd name="T7" fmla="*/ 0 h 73"/>
                <a:gd name="T8" fmla="*/ 21 w 22"/>
                <a:gd name="T9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3">
                  <a:moveTo>
                    <a:pt x="21" y="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16" y="71"/>
                    <a:pt x="9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2"/>
                    <a:pt x="15" y="4"/>
                    <a:pt x="21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7" name="Freeform 1196"/>
            <p:cNvSpPr>
              <a:spLocks/>
            </p:cNvSpPr>
            <p:nvPr/>
          </p:nvSpPr>
          <p:spPr bwMode="auto">
            <a:xfrm>
              <a:off x="13100828" y="248048"/>
              <a:ext cx="17463" cy="90488"/>
            </a:xfrm>
            <a:custGeom>
              <a:avLst/>
              <a:gdLst>
                <a:gd name="T0" fmla="*/ 12 w 14"/>
                <a:gd name="T1" fmla="*/ 3 h 70"/>
                <a:gd name="T2" fmla="*/ 14 w 14"/>
                <a:gd name="T3" fmla="*/ 70 h 70"/>
                <a:gd name="T4" fmla="*/ 2 w 14"/>
                <a:gd name="T5" fmla="*/ 67 h 70"/>
                <a:gd name="T6" fmla="*/ 0 w 14"/>
                <a:gd name="T7" fmla="*/ 0 h 70"/>
                <a:gd name="T8" fmla="*/ 12 w 14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0">
                  <a:moveTo>
                    <a:pt x="12" y="3"/>
                  </a:moveTo>
                  <a:cubicBezTo>
                    <a:pt x="14" y="70"/>
                    <a:pt x="14" y="70"/>
                    <a:pt x="14" y="70"/>
                  </a:cubicBezTo>
                  <a:cubicBezTo>
                    <a:pt x="10" y="69"/>
                    <a:pt x="6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8" y="2"/>
                    <a:pt x="12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8" name="Freeform 1197"/>
            <p:cNvSpPr>
              <a:spLocks/>
            </p:cNvSpPr>
            <p:nvPr/>
          </p:nvSpPr>
          <p:spPr bwMode="auto">
            <a:xfrm>
              <a:off x="13096066" y="246460"/>
              <a:ext cx="7938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3 w 6"/>
                <a:gd name="T5" fmla="*/ 67 h 68"/>
                <a:gd name="T6" fmla="*/ 2 w 6"/>
                <a:gd name="T7" fmla="*/ 67 h 68"/>
                <a:gd name="T8" fmla="*/ 0 w 6"/>
                <a:gd name="T9" fmla="*/ 0 h 68"/>
                <a:gd name="T10" fmla="*/ 1 w 6"/>
                <a:gd name="T11" fmla="*/ 0 h 68"/>
                <a:gd name="T12" fmla="*/ 4 w 6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9" name="Freeform 1198"/>
            <p:cNvSpPr>
              <a:spLocks/>
            </p:cNvSpPr>
            <p:nvPr/>
          </p:nvSpPr>
          <p:spPr bwMode="auto">
            <a:xfrm>
              <a:off x="13092891" y="244873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0" name="Freeform 1199"/>
            <p:cNvSpPr>
              <a:spLocks/>
            </p:cNvSpPr>
            <p:nvPr/>
          </p:nvSpPr>
          <p:spPr bwMode="auto">
            <a:xfrm>
              <a:off x="13089716" y="243285"/>
              <a:ext cx="4763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8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1" name="Freeform 1200"/>
            <p:cNvSpPr>
              <a:spLocks/>
            </p:cNvSpPr>
            <p:nvPr/>
          </p:nvSpPr>
          <p:spPr bwMode="auto">
            <a:xfrm>
              <a:off x="13059553" y="219473"/>
              <a:ext cx="31750" cy="112713"/>
            </a:xfrm>
            <a:custGeom>
              <a:avLst/>
              <a:gdLst>
                <a:gd name="T0" fmla="*/ 24 w 26"/>
                <a:gd name="T1" fmla="*/ 19 h 87"/>
                <a:gd name="T2" fmla="*/ 26 w 26"/>
                <a:gd name="T3" fmla="*/ 87 h 87"/>
                <a:gd name="T4" fmla="*/ 8 w 26"/>
                <a:gd name="T5" fmla="*/ 70 h 87"/>
                <a:gd name="T6" fmla="*/ 2 w 26"/>
                <a:gd name="T7" fmla="*/ 67 h 87"/>
                <a:gd name="T8" fmla="*/ 0 w 26"/>
                <a:gd name="T9" fmla="*/ 0 h 87"/>
                <a:gd name="T10" fmla="*/ 6 w 26"/>
                <a:gd name="T11" fmla="*/ 3 h 87"/>
                <a:gd name="T12" fmla="*/ 24 w 26"/>
                <a:gd name="T13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7">
                  <a:moveTo>
                    <a:pt x="24" y="19"/>
                  </a:moveTo>
                  <a:cubicBezTo>
                    <a:pt x="26" y="87"/>
                    <a:pt x="26" y="87"/>
                    <a:pt x="26" y="87"/>
                  </a:cubicBezTo>
                  <a:cubicBezTo>
                    <a:pt x="15" y="82"/>
                    <a:pt x="16" y="75"/>
                    <a:pt x="8" y="70"/>
                  </a:cubicBezTo>
                  <a:cubicBezTo>
                    <a:pt x="7" y="69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2"/>
                    <a:pt x="6" y="3"/>
                  </a:cubicBezTo>
                  <a:cubicBezTo>
                    <a:pt x="14" y="8"/>
                    <a:pt x="13" y="15"/>
                    <a:pt x="24" y="1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2" name="Freeform 1201"/>
            <p:cNvSpPr>
              <a:spLocks/>
            </p:cNvSpPr>
            <p:nvPr/>
          </p:nvSpPr>
          <p:spPr bwMode="auto">
            <a:xfrm>
              <a:off x="13046853" y="214710"/>
              <a:ext cx="14288" cy="92075"/>
            </a:xfrm>
            <a:custGeom>
              <a:avLst/>
              <a:gdLst>
                <a:gd name="T0" fmla="*/ 10 w 12"/>
                <a:gd name="T1" fmla="*/ 3 h 70"/>
                <a:gd name="T2" fmla="*/ 12 w 12"/>
                <a:gd name="T3" fmla="*/ 70 h 70"/>
                <a:gd name="T4" fmla="*/ 1 w 12"/>
                <a:gd name="T5" fmla="*/ 67 h 70"/>
                <a:gd name="T6" fmla="*/ 0 w 12"/>
                <a:gd name="T7" fmla="*/ 0 h 70"/>
                <a:gd name="T8" fmla="*/ 10 w 12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0">
                  <a:moveTo>
                    <a:pt x="10" y="3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9" y="69"/>
                    <a:pt x="5" y="68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7" y="2"/>
                    <a:pt x="10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3" name="Freeform 1202"/>
            <p:cNvSpPr>
              <a:spLocks/>
            </p:cNvSpPr>
            <p:nvPr/>
          </p:nvSpPr>
          <p:spPr bwMode="auto">
            <a:xfrm>
              <a:off x="13011928" y="205185"/>
              <a:ext cx="36513" cy="96838"/>
            </a:xfrm>
            <a:custGeom>
              <a:avLst/>
              <a:gdLst>
                <a:gd name="T0" fmla="*/ 27 w 28"/>
                <a:gd name="T1" fmla="*/ 7 h 74"/>
                <a:gd name="T2" fmla="*/ 28 w 28"/>
                <a:gd name="T3" fmla="*/ 74 h 74"/>
                <a:gd name="T4" fmla="*/ 2 w 28"/>
                <a:gd name="T5" fmla="*/ 67 h 74"/>
                <a:gd name="T6" fmla="*/ 0 w 28"/>
                <a:gd name="T7" fmla="*/ 0 h 74"/>
                <a:gd name="T8" fmla="*/ 27 w 28"/>
                <a:gd name="T9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4">
                  <a:moveTo>
                    <a:pt x="27" y="7"/>
                  </a:moveTo>
                  <a:cubicBezTo>
                    <a:pt x="28" y="74"/>
                    <a:pt x="28" y="74"/>
                    <a:pt x="28" y="74"/>
                  </a:cubicBezTo>
                  <a:cubicBezTo>
                    <a:pt x="19" y="71"/>
                    <a:pt x="8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7" y="4"/>
                    <a:pt x="27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4" name="Freeform 1203"/>
            <p:cNvSpPr>
              <a:spLocks/>
            </p:cNvSpPr>
            <p:nvPr/>
          </p:nvSpPr>
          <p:spPr bwMode="auto">
            <a:xfrm>
              <a:off x="13007166" y="205185"/>
              <a:ext cx="7938" cy="87313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5" name="Freeform 1204"/>
            <p:cNvSpPr>
              <a:spLocks/>
            </p:cNvSpPr>
            <p:nvPr/>
          </p:nvSpPr>
          <p:spPr bwMode="auto">
            <a:xfrm>
              <a:off x="13007166" y="20518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3 w 3"/>
                <a:gd name="T5" fmla="*/ 67 h 67"/>
                <a:gd name="T6" fmla="*/ 2 w 3"/>
                <a:gd name="T7" fmla="*/ 67 h 67"/>
                <a:gd name="T8" fmla="*/ 0 w 3"/>
                <a:gd name="T9" fmla="*/ 0 h 67"/>
                <a:gd name="T10" fmla="*/ 1 w 3"/>
                <a:gd name="T11" fmla="*/ 0 h 67"/>
                <a:gd name="T12" fmla="*/ 1 w 3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6" name="Freeform 1205"/>
            <p:cNvSpPr>
              <a:spLocks/>
            </p:cNvSpPr>
            <p:nvPr/>
          </p:nvSpPr>
          <p:spPr bwMode="auto">
            <a:xfrm>
              <a:off x="13000816" y="202010"/>
              <a:ext cx="7938" cy="90488"/>
            </a:xfrm>
            <a:custGeom>
              <a:avLst/>
              <a:gdLst>
                <a:gd name="T0" fmla="*/ 4 w 6"/>
                <a:gd name="T1" fmla="*/ 2 h 69"/>
                <a:gd name="T2" fmla="*/ 6 w 6"/>
                <a:gd name="T3" fmla="*/ 69 h 69"/>
                <a:gd name="T4" fmla="*/ 2 w 6"/>
                <a:gd name="T5" fmla="*/ 67 h 69"/>
                <a:gd name="T6" fmla="*/ 0 w 6"/>
                <a:gd name="T7" fmla="*/ 0 h 69"/>
                <a:gd name="T8" fmla="*/ 4 w 6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4" y="2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5" y="68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4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7" name="Freeform 1206"/>
            <p:cNvSpPr>
              <a:spLocks/>
            </p:cNvSpPr>
            <p:nvPr/>
          </p:nvSpPr>
          <p:spPr bwMode="auto">
            <a:xfrm>
              <a:off x="12984941" y="197248"/>
              <a:ext cx="19050" cy="92075"/>
            </a:xfrm>
            <a:custGeom>
              <a:avLst/>
              <a:gdLst>
                <a:gd name="T0" fmla="*/ 13 w 15"/>
                <a:gd name="T1" fmla="*/ 3 h 70"/>
                <a:gd name="T2" fmla="*/ 15 w 15"/>
                <a:gd name="T3" fmla="*/ 70 h 70"/>
                <a:gd name="T4" fmla="*/ 2 w 15"/>
                <a:gd name="T5" fmla="*/ 67 h 70"/>
                <a:gd name="T6" fmla="*/ 0 w 15"/>
                <a:gd name="T7" fmla="*/ 0 h 70"/>
                <a:gd name="T8" fmla="*/ 13 w 15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0">
                  <a:moveTo>
                    <a:pt x="13" y="3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1" y="69"/>
                    <a:pt x="7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9" y="2"/>
                    <a:pt x="13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8" name="Freeform 1207"/>
            <p:cNvSpPr>
              <a:spLocks/>
            </p:cNvSpPr>
            <p:nvPr/>
          </p:nvSpPr>
          <p:spPr bwMode="auto">
            <a:xfrm>
              <a:off x="12977003" y="195660"/>
              <a:ext cx="11113" cy="90488"/>
            </a:xfrm>
            <a:custGeom>
              <a:avLst/>
              <a:gdLst>
                <a:gd name="T0" fmla="*/ 7 w 9"/>
                <a:gd name="T1" fmla="*/ 2 h 69"/>
                <a:gd name="T2" fmla="*/ 9 w 9"/>
                <a:gd name="T3" fmla="*/ 69 h 69"/>
                <a:gd name="T4" fmla="*/ 2 w 9"/>
                <a:gd name="T5" fmla="*/ 67 h 69"/>
                <a:gd name="T6" fmla="*/ 0 w 9"/>
                <a:gd name="T7" fmla="*/ 0 h 69"/>
                <a:gd name="T8" fmla="*/ 7 w 9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9">
                  <a:moveTo>
                    <a:pt x="7" y="2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7" y="69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2"/>
                    <a:pt x="7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9" name="Freeform 1208"/>
            <p:cNvSpPr>
              <a:spLocks/>
            </p:cNvSpPr>
            <p:nvPr/>
          </p:nvSpPr>
          <p:spPr bwMode="auto">
            <a:xfrm>
              <a:off x="12943666" y="168673"/>
              <a:ext cx="34925" cy="114300"/>
            </a:xfrm>
            <a:custGeom>
              <a:avLst/>
              <a:gdLst>
                <a:gd name="T0" fmla="*/ 26 w 28"/>
                <a:gd name="T1" fmla="*/ 21 h 88"/>
                <a:gd name="T2" fmla="*/ 28 w 28"/>
                <a:gd name="T3" fmla="*/ 88 h 88"/>
                <a:gd name="T4" fmla="*/ 22 w 28"/>
                <a:gd name="T5" fmla="*/ 85 h 88"/>
                <a:gd name="T6" fmla="*/ 2 w 28"/>
                <a:gd name="T7" fmla="*/ 67 h 88"/>
                <a:gd name="T8" fmla="*/ 0 w 28"/>
                <a:gd name="T9" fmla="*/ 0 h 88"/>
                <a:gd name="T10" fmla="*/ 20 w 28"/>
                <a:gd name="T11" fmla="*/ 18 h 88"/>
                <a:gd name="T12" fmla="*/ 26 w 28"/>
                <a:gd name="T13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8">
                  <a:moveTo>
                    <a:pt x="26" y="21"/>
                  </a:moveTo>
                  <a:cubicBezTo>
                    <a:pt x="28" y="88"/>
                    <a:pt x="28" y="88"/>
                    <a:pt x="28" y="88"/>
                  </a:cubicBezTo>
                  <a:cubicBezTo>
                    <a:pt x="26" y="87"/>
                    <a:pt x="24" y="86"/>
                    <a:pt x="22" y="85"/>
                  </a:cubicBezTo>
                  <a:cubicBezTo>
                    <a:pt x="14" y="81"/>
                    <a:pt x="6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12" y="14"/>
                    <a:pt x="20" y="18"/>
                  </a:cubicBezTo>
                  <a:cubicBezTo>
                    <a:pt x="22" y="19"/>
                    <a:pt x="24" y="20"/>
                    <a:pt x="26" y="2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0" name="Freeform 1210"/>
            <p:cNvSpPr>
              <a:spLocks/>
            </p:cNvSpPr>
            <p:nvPr/>
          </p:nvSpPr>
          <p:spPr bwMode="auto">
            <a:xfrm>
              <a:off x="12943666" y="168673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1" name="Freeform 1211"/>
            <p:cNvSpPr>
              <a:spLocks/>
            </p:cNvSpPr>
            <p:nvPr/>
          </p:nvSpPr>
          <p:spPr bwMode="auto">
            <a:xfrm>
              <a:off x="12943666" y="168673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2" name="Freeform 1212"/>
            <p:cNvSpPr>
              <a:spLocks/>
            </p:cNvSpPr>
            <p:nvPr/>
          </p:nvSpPr>
          <p:spPr bwMode="auto">
            <a:xfrm>
              <a:off x="12942079" y="168673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3" name="Freeform 1213"/>
            <p:cNvSpPr>
              <a:spLocks/>
            </p:cNvSpPr>
            <p:nvPr/>
          </p:nvSpPr>
          <p:spPr bwMode="auto">
            <a:xfrm>
              <a:off x="13245291" y="303610"/>
              <a:ext cx="12700" cy="100013"/>
            </a:xfrm>
            <a:custGeom>
              <a:avLst/>
              <a:gdLst>
                <a:gd name="T0" fmla="*/ 6 w 8"/>
                <a:gd name="T1" fmla="*/ 0 h 63"/>
                <a:gd name="T2" fmla="*/ 8 w 8"/>
                <a:gd name="T3" fmla="*/ 55 h 63"/>
                <a:gd name="T4" fmla="*/ 2 w 8"/>
                <a:gd name="T5" fmla="*/ 63 h 63"/>
                <a:gd name="T6" fmla="*/ 0 w 8"/>
                <a:gd name="T7" fmla="*/ 8 h 63"/>
                <a:gd name="T8" fmla="*/ 6 w 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3">
                  <a:moveTo>
                    <a:pt x="6" y="0"/>
                  </a:moveTo>
                  <a:lnTo>
                    <a:pt x="8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4" name="Freeform 1214"/>
            <p:cNvSpPr>
              <a:spLocks/>
            </p:cNvSpPr>
            <p:nvPr/>
          </p:nvSpPr>
          <p:spPr bwMode="auto">
            <a:xfrm>
              <a:off x="13232591" y="316310"/>
              <a:ext cx="15875" cy="95250"/>
            </a:xfrm>
            <a:custGeom>
              <a:avLst/>
              <a:gdLst>
                <a:gd name="T0" fmla="*/ 8 w 10"/>
                <a:gd name="T1" fmla="*/ 0 h 60"/>
                <a:gd name="T2" fmla="*/ 10 w 10"/>
                <a:gd name="T3" fmla="*/ 55 h 60"/>
                <a:gd name="T4" fmla="*/ 2 w 10"/>
                <a:gd name="T5" fmla="*/ 60 h 60"/>
                <a:gd name="T6" fmla="*/ 0 w 10"/>
                <a:gd name="T7" fmla="*/ 4 h 60"/>
                <a:gd name="T8" fmla="*/ 8 w 1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0">
                  <a:moveTo>
                    <a:pt x="8" y="0"/>
                  </a:moveTo>
                  <a:lnTo>
                    <a:pt x="10" y="55"/>
                  </a:lnTo>
                  <a:lnTo>
                    <a:pt x="2" y="6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5" name="Freeform 1215"/>
            <p:cNvSpPr>
              <a:spLocks/>
            </p:cNvSpPr>
            <p:nvPr/>
          </p:nvSpPr>
          <p:spPr bwMode="auto">
            <a:xfrm>
              <a:off x="13226241" y="316310"/>
              <a:ext cx="9525" cy="95250"/>
            </a:xfrm>
            <a:custGeom>
              <a:avLst/>
              <a:gdLst>
                <a:gd name="T0" fmla="*/ 5 w 7"/>
                <a:gd name="T1" fmla="*/ 5 h 72"/>
                <a:gd name="T2" fmla="*/ 7 w 7"/>
                <a:gd name="T3" fmla="*/ 72 h 72"/>
                <a:gd name="T4" fmla="*/ 2 w 7"/>
                <a:gd name="T5" fmla="*/ 67 h 72"/>
                <a:gd name="T6" fmla="*/ 0 w 7"/>
                <a:gd name="T7" fmla="*/ 0 h 72"/>
                <a:gd name="T8" fmla="*/ 5 w 7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2">
                  <a:moveTo>
                    <a:pt x="5" y="5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6" y="70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4" y="3"/>
                    <a:pt x="5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6" name="Freeform 1216"/>
            <p:cNvSpPr>
              <a:spLocks/>
            </p:cNvSpPr>
            <p:nvPr/>
          </p:nvSpPr>
          <p:spPr bwMode="auto">
            <a:xfrm>
              <a:off x="13342129" y="278210"/>
              <a:ext cx="30163" cy="101600"/>
            </a:xfrm>
            <a:custGeom>
              <a:avLst/>
              <a:gdLst>
                <a:gd name="T0" fmla="*/ 22 w 24"/>
                <a:gd name="T1" fmla="*/ 0 h 78"/>
                <a:gd name="T2" fmla="*/ 24 w 24"/>
                <a:gd name="T3" fmla="*/ 67 h 78"/>
                <a:gd name="T4" fmla="*/ 2 w 24"/>
                <a:gd name="T5" fmla="*/ 78 h 78"/>
                <a:gd name="T6" fmla="*/ 0 w 24"/>
                <a:gd name="T7" fmla="*/ 11 h 78"/>
                <a:gd name="T8" fmla="*/ 22 w 2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8">
                  <a:moveTo>
                    <a:pt x="22" y="0"/>
                  </a:moveTo>
                  <a:cubicBezTo>
                    <a:pt x="24" y="67"/>
                    <a:pt x="24" y="67"/>
                    <a:pt x="24" y="67"/>
                  </a:cubicBezTo>
                  <a:cubicBezTo>
                    <a:pt x="23" y="67"/>
                    <a:pt x="9" y="74"/>
                    <a:pt x="2" y="7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7"/>
                    <a:pt x="21" y="0"/>
                    <a:pt x="2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7" name="Freeform 1217"/>
            <p:cNvSpPr>
              <a:spLocks/>
            </p:cNvSpPr>
            <p:nvPr/>
          </p:nvSpPr>
          <p:spPr bwMode="auto">
            <a:xfrm>
              <a:off x="13338954" y="292498"/>
              <a:ext cx="6350" cy="90488"/>
            </a:xfrm>
            <a:custGeom>
              <a:avLst/>
              <a:gdLst>
                <a:gd name="T0" fmla="*/ 3 w 5"/>
                <a:gd name="T1" fmla="*/ 0 h 70"/>
                <a:gd name="T2" fmla="*/ 5 w 5"/>
                <a:gd name="T3" fmla="*/ 67 h 70"/>
                <a:gd name="T4" fmla="*/ 2 w 5"/>
                <a:gd name="T5" fmla="*/ 70 h 70"/>
                <a:gd name="T6" fmla="*/ 0 w 5"/>
                <a:gd name="T7" fmla="*/ 3 h 70"/>
                <a:gd name="T8" fmla="*/ 3 w 5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0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2" y="69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8" name="Freeform 1218"/>
            <p:cNvSpPr>
              <a:spLocks/>
            </p:cNvSpPr>
            <p:nvPr/>
          </p:nvSpPr>
          <p:spPr bwMode="auto">
            <a:xfrm>
              <a:off x="13337366" y="295673"/>
              <a:ext cx="4763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7 h 68"/>
                <a:gd name="T6" fmla="*/ 2 w 3"/>
                <a:gd name="T7" fmla="*/ 68 h 68"/>
                <a:gd name="T8" fmla="*/ 0 w 3"/>
                <a:gd name="T9" fmla="*/ 1 h 68"/>
                <a:gd name="T10" fmla="*/ 0 w 3"/>
                <a:gd name="T11" fmla="*/ 0 h 68"/>
                <a:gd name="T12" fmla="*/ 1 w 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9" name="Freeform 1219"/>
            <p:cNvSpPr>
              <a:spLocks/>
            </p:cNvSpPr>
            <p:nvPr/>
          </p:nvSpPr>
          <p:spPr bwMode="auto">
            <a:xfrm>
              <a:off x="13318316" y="297260"/>
              <a:ext cx="22225" cy="114300"/>
            </a:xfrm>
            <a:custGeom>
              <a:avLst/>
              <a:gdLst>
                <a:gd name="T0" fmla="*/ 16 w 18"/>
                <a:gd name="T1" fmla="*/ 0 h 87"/>
                <a:gd name="T2" fmla="*/ 18 w 18"/>
                <a:gd name="T3" fmla="*/ 67 h 87"/>
                <a:gd name="T4" fmla="*/ 2 w 18"/>
                <a:gd name="T5" fmla="*/ 87 h 87"/>
                <a:gd name="T6" fmla="*/ 0 w 18"/>
                <a:gd name="T7" fmla="*/ 20 h 87"/>
                <a:gd name="T8" fmla="*/ 16 w 18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7">
                  <a:moveTo>
                    <a:pt x="16" y="0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5" y="70"/>
                    <a:pt x="9" y="78"/>
                    <a:pt x="2" y="8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11"/>
                    <a:pt x="13" y="3"/>
                    <a:pt x="1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0" name="Freeform 1220"/>
            <p:cNvSpPr>
              <a:spLocks/>
            </p:cNvSpPr>
            <p:nvPr/>
          </p:nvSpPr>
          <p:spPr bwMode="auto">
            <a:xfrm>
              <a:off x="13310379" y="322660"/>
              <a:ext cx="9525" cy="96838"/>
            </a:xfrm>
            <a:custGeom>
              <a:avLst/>
              <a:gdLst>
                <a:gd name="T0" fmla="*/ 6 w 8"/>
                <a:gd name="T1" fmla="*/ 0 h 74"/>
                <a:gd name="T2" fmla="*/ 8 w 8"/>
                <a:gd name="T3" fmla="*/ 67 h 74"/>
                <a:gd name="T4" fmla="*/ 2 w 8"/>
                <a:gd name="T5" fmla="*/ 74 h 74"/>
                <a:gd name="T6" fmla="*/ 0 w 8"/>
                <a:gd name="T7" fmla="*/ 7 h 74"/>
                <a:gd name="T8" fmla="*/ 6 w 8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4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9"/>
                    <a:pt x="4" y="72"/>
                    <a:pt x="2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2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1" name="Freeform 1221"/>
            <p:cNvSpPr>
              <a:spLocks/>
            </p:cNvSpPr>
            <p:nvPr/>
          </p:nvSpPr>
          <p:spPr bwMode="auto">
            <a:xfrm>
              <a:off x="13281804" y="332185"/>
              <a:ext cx="30163" cy="117475"/>
            </a:xfrm>
            <a:custGeom>
              <a:avLst/>
              <a:gdLst>
                <a:gd name="T0" fmla="*/ 23 w 25"/>
                <a:gd name="T1" fmla="*/ 0 h 90"/>
                <a:gd name="T2" fmla="*/ 25 w 25"/>
                <a:gd name="T3" fmla="*/ 67 h 90"/>
                <a:gd name="T4" fmla="*/ 2 w 25"/>
                <a:gd name="T5" fmla="*/ 90 h 90"/>
                <a:gd name="T6" fmla="*/ 0 w 25"/>
                <a:gd name="T7" fmla="*/ 23 h 90"/>
                <a:gd name="T8" fmla="*/ 23 w 2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0">
                  <a:moveTo>
                    <a:pt x="23" y="0"/>
                  </a:moveTo>
                  <a:cubicBezTo>
                    <a:pt x="25" y="67"/>
                    <a:pt x="25" y="67"/>
                    <a:pt x="25" y="67"/>
                  </a:cubicBezTo>
                  <a:cubicBezTo>
                    <a:pt x="15" y="78"/>
                    <a:pt x="3" y="90"/>
                    <a:pt x="2" y="9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2"/>
                    <a:pt x="13" y="11"/>
                    <a:pt x="2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2" name="Freeform 1222"/>
            <p:cNvSpPr>
              <a:spLocks/>
            </p:cNvSpPr>
            <p:nvPr/>
          </p:nvSpPr>
          <p:spPr bwMode="auto">
            <a:xfrm>
              <a:off x="13191316" y="370285"/>
              <a:ext cx="3175" cy="95250"/>
            </a:xfrm>
            <a:custGeom>
              <a:avLst/>
              <a:gdLst>
                <a:gd name="T0" fmla="*/ 0 w 2"/>
                <a:gd name="T1" fmla="*/ 6 h 73"/>
                <a:gd name="T2" fmla="*/ 2 w 2"/>
                <a:gd name="T3" fmla="*/ 73 h 73"/>
                <a:gd name="T4" fmla="*/ 2 w 2"/>
                <a:gd name="T5" fmla="*/ 67 h 73"/>
                <a:gd name="T6" fmla="*/ 0 w 2"/>
                <a:gd name="T7" fmla="*/ 0 h 73"/>
                <a:gd name="T8" fmla="*/ 0 w 2"/>
                <a:gd name="T9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3">
                  <a:moveTo>
                    <a:pt x="0" y="6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2"/>
                    <a:pt x="2" y="7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3" name="Freeform 1223"/>
            <p:cNvSpPr>
              <a:spLocks/>
            </p:cNvSpPr>
            <p:nvPr/>
          </p:nvSpPr>
          <p:spPr bwMode="auto">
            <a:xfrm>
              <a:off x="13256404" y="362348"/>
              <a:ext cx="26988" cy="104775"/>
            </a:xfrm>
            <a:custGeom>
              <a:avLst/>
              <a:gdLst>
                <a:gd name="T0" fmla="*/ 16 w 17"/>
                <a:gd name="T1" fmla="*/ 0 h 66"/>
                <a:gd name="T2" fmla="*/ 17 w 17"/>
                <a:gd name="T3" fmla="*/ 55 h 66"/>
                <a:gd name="T4" fmla="*/ 2 w 17"/>
                <a:gd name="T5" fmla="*/ 66 h 66"/>
                <a:gd name="T6" fmla="*/ 0 w 17"/>
                <a:gd name="T7" fmla="*/ 11 h 66"/>
                <a:gd name="T8" fmla="*/ 16 w 1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6">
                  <a:moveTo>
                    <a:pt x="16" y="0"/>
                  </a:moveTo>
                  <a:lnTo>
                    <a:pt x="17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4" name="Freeform 1224"/>
            <p:cNvSpPr>
              <a:spLocks/>
            </p:cNvSpPr>
            <p:nvPr/>
          </p:nvSpPr>
          <p:spPr bwMode="auto">
            <a:xfrm>
              <a:off x="13246879" y="379810"/>
              <a:ext cx="12700" cy="88900"/>
            </a:xfrm>
            <a:custGeom>
              <a:avLst/>
              <a:gdLst>
                <a:gd name="T0" fmla="*/ 6 w 8"/>
                <a:gd name="T1" fmla="*/ 0 h 56"/>
                <a:gd name="T2" fmla="*/ 8 w 8"/>
                <a:gd name="T3" fmla="*/ 55 h 56"/>
                <a:gd name="T4" fmla="*/ 1 w 8"/>
                <a:gd name="T5" fmla="*/ 56 h 56"/>
                <a:gd name="T6" fmla="*/ 0 w 8"/>
                <a:gd name="T7" fmla="*/ 1 h 56"/>
                <a:gd name="T8" fmla="*/ 6 w 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6">
                  <a:moveTo>
                    <a:pt x="6" y="0"/>
                  </a:moveTo>
                  <a:lnTo>
                    <a:pt x="8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5" name="Freeform 1225"/>
            <p:cNvSpPr>
              <a:spLocks/>
            </p:cNvSpPr>
            <p:nvPr/>
          </p:nvSpPr>
          <p:spPr bwMode="auto">
            <a:xfrm>
              <a:off x="13242116" y="376635"/>
              <a:ext cx="6350" cy="92075"/>
            </a:xfrm>
            <a:custGeom>
              <a:avLst/>
              <a:gdLst>
                <a:gd name="T0" fmla="*/ 3 w 4"/>
                <a:gd name="T1" fmla="*/ 3 h 58"/>
                <a:gd name="T2" fmla="*/ 4 w 4"/>
                <a:gd name="T3" fmla="*/ 58 h 58"/>
                <a:gd name="T4" fmla="*/ 1 w 4"/>
                <a:gd name="T5" fmla="*/ 56 h 58"/>
                <a:gd name="T6" fmla="*/ 0 w 4"/>
                <a:gd name="T7" fmla="*/ 0 h 58"/>
                <a:gd name="T8" fmla="*/ 3 w 4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8">
                  <a:moveTo>
                    <a:pt x="3" y="3"/>
                  </a:moveTo>
                  <a:lnTo>
                    <a:pt x="4" y="58"/>
                  </a:lnTo>
                  <a:lnTo>
                    <a:pt x="1" y="56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6" name="Freeform 1226"/>
            <p:cNvSpPr>
              <a:spLocks/>
            </p:cNvSpPr>
            <p:nvPr/>
          </p:nvSpPr>
          <p:spPr bwMode="auto">
            <a:xfrm>
              <a:off x="13229416" y="376635"/>
              <a:ext cx="14288" cy="100013"/>
            </a:xfrm>
            <a:custGeom>
              <a:avLst/>
              <a:gdLst>
                <a:gd name="T0" fmla="*/ 8 w 9"/>
                <a:gd name="T1" fmla="*/ 0 h 63"/>
                <a:gd name="T2" fmla="*/ 9 w 9"/>
                <a:gd name="T3" fmla="*/ 56 h 63"/>
                <a:gd name="T4" fmla="*/ 2 w 9"/>
                <a:gd name="T5" fmla="*/ 63 h 63"/>
                <a:gd name="T6" fmla="*/ 0 w 9"/>
                <a:gd name="T7" fmla="*/ 8 h 63"/>
                <a:gd name="T8" fmla="*/ 8 w 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3">
                  <a:moveTo>
                    <a:pt x="8" y="0"/>
                  </a:moveTo>
                  <a:lnTo>
                    <a:pt x="9" y="56"/>
                  </a:lnTo>
                  <a:lnTo>
                    <a:pt x="2" y="63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7" name="Freeform 1227"/>
            <p:cNvSpPr>
              <a:spLocks/>
            </p:cNvSpPr>
            <p:nvPr/>
          </p:nvSpPr>
          <p:spPr bwMode="auto">
            <a:xfrm>
              <a:off x="13215129" y="389335"/>
              <a:ext cx="17463" cy="98425"/>
            </a:xfrm>
            <a:custGeom>
              <a:avLst/>
              <a:gdLst>
                <a:gd name="T0" fmla="*/ 9 w 11"/>
                <a:gd name="T1" fmla="*/ 0 h 62"/>
                <a:gd name="T2" fmla="*/ 11 w 11"/>
                <a:gd name="T3" fmla="*/ 55 h 62"/>
                <a:gd name="T4" fmla="*/ 2 w 11"/>
                <a:gd name="T5" fmla="*/ 62 h 62"/>
                <a:gd name="T6" fmla="*/ 0 w 11"/>
                <a:gd name="T7" fmla="*/ 7 h 62"/>
                <a:gd name="T8" fmla="*/ 9 w 1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2">
                  <a:moveTo>
                    <a:pt x="9" y="0"/>
                  </a:moveTo>
                  <a:lnTo>
                    <a:pt x="11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8" name="Freeform 1228"/>
            <p:cNvSpPr>
              <a:spLocks/>
            </p:cNvSpPr>
            <p:nvPr/>
          </p:nvSpPr>
          <p:spPr bwMode="auto">
            <a:xfrm>
              <a:off x="13200841" y="400448"/>
              <a:ext cx="17463" cy="90488"/>
            </a:xfrm>
            <a:custGeom>
              <a:avLst/>
              <a:gdLst>
                <a:gd name="T0" fmla="*/ 9 w 11"/>
                <a:gd name="T1" fmla="*/ 0 h 57"/>
                <a:gd name="T2" fmla="*/ 11 w 11"/>
                <a:gd name="T3" fmla="*/ 55 h 57"/>
                <a:gd name="T4" fmla="*/ 1 w 11"/>
                <a:gd name="T5" fmla="*/ 57 h 57"/>
                <a:gd name="T6" fmla="*/ 0 w 11"/>
                <a:gd name="T7" fmla="*/ 2 h 57"/>
                <a:gd name="T8" fmla="*/ 9 w 1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7">
                  <a:moveTo>
                    <a:pt x="9" y="0"/>
                  </a:moveTo>
                  <a:lnTo>
                    <a:pt x="11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9" name="Freeform 1229"/>
            <p:cNvSpPr>
              <a:spLocks/>
            </p:cNvSpPr>
            <p:nvPr/>
          </p:nvSpPr>
          <p:spPr bwMode="auto">
            <a:xfrm>
              <a:off x="13183379" y="392510"/>
              <a:ext cx="11113" cy="101600"/>
            </a:xfrm>
            <a:custGeom>
              <a:avLst/>
              <a:gdLst>
                <a:gd name="T0" fmla="*/ 7 w 9"/>
                <a:gd name="T1" fmla="*/ 11 h 78"/>
                <a:gd name="T2" fmla="*/ 9 w 9"/>
                <a:gd name="T3" fmla="*/ 78 h 78"/>
                <a:gd name="T4" fmla="*/ 2 w 9"/>
                <a:gd name="T5" fmla="*/ 67 h 78"/>
                <a:gd name="T6" fmla="*/ 0 w 9"/>
                <a:gd name="T7" fmla="*/ 0 h 78"/>
                <a:gd name="T8" fmla="*/ 7 w 9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8">
                  <a:moveTo>
                    <a:pt x="7" y="11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7" y="76"/>
                    <a:pt x="3" y="72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5" y="9"/>
                    <a:pt x="7" y="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" name="Freeform 1230"/>
            <p:cNvSpPr>
              <a:spLocks/>
            </p:cNvSpPr>
            <p:nvPr/>
          </p:nvSpPr>
          <p:spPr bwMode="auto">
            <a:xfrm>
              <a:off x="13192904" y="403623"/>
              <a:ext cx="9525" cy="90488"/>
            </a:xfrm>
            <a:custGeom>
              <a:avLst/>
              <a:gdLst>
                <a:gd name="T0" fmla="*/ 5 w 6"/>
                <a:gd name="T1" fmla="*/ 0 h 57"/>
                <a:gd name="T2" fmla="*/ 6 w 6"/>
                <a:gd name="T3" fmla="*/ 55 h 57"/>
                <a:gd name="T4" fmla="*/ 1 w 6"/>
                <a:gd name="T5" fmla="*/ 57 h 57"/>
                <a:gd name="T6" fmla="*/ 0 w 6"/>
                <a:gd name="T7" fmla="*/ 2 h 57"/>
                <a:gd name="T8" fmla="*/ 5 w 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7">
                  <a:moveTo>
                    <a:pt x="5" y="0"/>
                  </a:moveTo>
                  <a:lnTo>
                    <a:pt x="6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" name="Freeform 1231"/>
            <p:cNvSpPr>
              <a:spLocks noEditPoints="1"/>
            </p:cNvSpPr>
            <p:nvPr/>
          </p:nvSpPr>
          <p:spPr bwMode="auto">
            <a:xfrm>
              <a:off x="12688079" y="-517128"/>
              <a:ext cx="1285875" cy="923925"/>
            </a:xfrm>
            <a:custGeom>
              <a:avLst/>
              <a:gdLst>
                <a:gd name="T0" fmla="*/ 1016 w 1029"/>
                <a:gd name="T1" fmla="*/ 184 h 708"/>
                <a:gd name="T2" fmla="*/ 970 w 1029"/>
                <a:gd name="T3" fmla="*/ 190 h 708"/>
                <a:gd name="T4" fmla="*/ 966 w 1029"/>
                <a:gd name="T5" fmla="*/ 212 h 708"/>
                <a:gd name="T6" fmla="*/ 952 w 1029"/>
                <a:gd name="T7" fmla="*/ 248 h 708"/>
                <a:gd name="T8" fmla="*/ 943 w 1029"/>
                <a:gd name="T9" fmla="*/ 294 h 708"/>
                <a:gd name="T10" fmla="*/ 950 w 1029"/>
                <a:gd name="T11" fmla="*/ 317 h 708"/>
                <a:gd name="T12" fmla="*/ 941 w 1029"/>
                <a:gd name="T13" fmla="*/ 343 h 708"/>
                <a:gd name="T14" fmla="*/ 919 w 1029"/>
                <a:gd name="T15" fmla="*/ 376 h 708"/>
                <a:gd name="T16" fmla="*/ 876 w 1029"/>
                <a:gd name="T17" fmla="*/ 399 h 708"/>
                <a:gd name="T18" fmla="*/ 785 w 1029"/>
                <a:gd name="T19" fmla="*/ 450 h 708"/>
                <a:gd name="T20" fmla="*/ 634 w 1029"/>
                <a:gd name="T21" fmla="*/ 573 h 708"/>
                <a:gd name="T22" fmla="*/ 546 w 1029"/>
                <a:gd name="T23" fmla="*/ 609 h 708"/>
                <a:gd name="T24" fmla="*/ 455 w 1029"/>
                <a:gd name="T25" fmla="*/ 687 h 708"/>
                <a:gd name="T26" fmla="*/ 422 w 1029"/>
                <a:gd name="T27" fmla="*/ 703 h 708"/>
                <a:gd name="T28" fmla="*/ 399 w 1029"/>
                <a:gd name="T29" fmla="*/ 700 h 708"/>
                <a:gd name="T30" fmla="*/ 420 w 1029"/>
                <a:gd name="T31" fmla="*/ 670 h 708"/>
                <a:gd name="T32" fmla="*/ 459 w 1029"/>
                <a:gd name="T33" fmla="*/ 656 h 708"/>
                <a:gd name="T34" fmla="*/ 484 w 1029"/>
                <a:gd name="T35" fmla="*/ 620 h 708"/>
                <a:gd name="T36" fmla="*/ 454 w 1029"/>
                <a:gd name="T37" fmla="*/ 629 h 708"/>
                <a:gd name="T38" fmla="*/ 411 w 1029"/>
                <a:gd name="T39" fmla="*/ 633 h 708"/>
                <a:gd name="T40" fmla="*/ 303 w 1029"/>
                <a:gd name="T41" fmla="*/ 567 h 708"/>
                <a:gd name="T42" fmla="*/ 172 w 1029"/>
                <a:gd name="T43" fmla="*/ 537 h 708"/>
                <a:gd name="T44" fmla="*/ 122 w 1029"/>
                <a:gd name="T45" fmla="*/ 498 h 708"/>
                <a:gd name="T46" fmla="*/ 48 w 1029"/>
                <a:gd name="T47" fmla="*/ 483 h 708"/>
                <a:gd name="T48" fmla="*/ 29 w 1029"/>
                <a:gd name="T49" fmla="*/ 464 h 708"/>
                <a:gd name="T50" fmla="*/ 105 w 1029"/>
                <a:gd name="T51" fmla="*/ 417 h 708"/>
                <a:gd name="T52" fmla="*/ 175 w 1029"/>
                <a:gd name="T53" fmla="*/ 374 h 708"/>
                <a:gd name="T54" fmla="*/ 239 w 1029"/>
                <a:gd name="T55" fmla="*/ 343 h 708"/>
                <a:gd name="T56" fmla="*/ 306 w 1029"/>
                <a:gd name="T57" fmla="*/ 318 h 708"/>
                <a:gd name="T58" fmla="*/ 384 w 1029"/>
                <a:gd name="T59" fmla="*/ 294 h 708"/>
                <a:gd name="T60" fmla="*/ 421 w 1029"/>
                <a:gd name="T61" fmla="*/ 237 h 708"/>
                <a:gd name="T62" fmla="*/ 378 w 1029"/>
                <a:gd name="T63" fmla="*/ 189 h 708"/>
                <a:gd name="T64" fmla="*/ 345 w 1029"/>
                <a:gd name="T65" fmla="*/ 155 h 708"/>
                <a:gd name="T66" fmla="*/ 367 w 1029"/>
                <a:gd name="T67" fmla="*/ 94 h 708"/>
                <a:gd name="T68" fmla="*/ 411 w 1029"/>
                <a:gd name="T69" fmla="*/ 55 h 708"/>
                <a:gd name="T70" fmla="*/ 444 w 1029"/>
                <a:gd name="T71" fmla="*/ 29 h 708"/>
                <a:gd name="T72" fmla="*/ 499 w 1029"/>
                <a:gd name="T73" fmla="*/ 9 h 708"/>
                <a:gd name="T74" fmla="*/ 593 w 1029"/>
                <a:gd name="T75" fmla="*/ 4 h 708"/>
                <a:gd name="T76" fmla="*/ 677 w 1029"/>
                <a:gd name="T77" fmla="*/ 9 h 708"/>
                <a:gd name="T78" fmla="*/ 755 w 1029"/>
                <a:gd name="T79" fmla="*/ 25 h 708"/>
                <a:gd name="T80" fmla="*/ 870 w 1029"/>
                <a:gd name="T81" fmla="*/ 44 h 708"/>
                <a:gd name="T82" fmla="*/ 876 w 1029"/>
                <a:gd name="T83" fmla="*/ 80 h 708"/>
                <a:gd name="T84" fmla="*/ 906 w 1029"/>
                <a:gd name="T85" fmla="*/ 120 h 708"/>
                <a:gd name="T86" fmla="*/ 966 w 1029"/>
                <a:gd name="T87" fmla="*/ 140 h 708"/>
                <a:gd name="T88" fmla="*/ 1004 w 1029"/>
                <a:gd name="T89" fmla="*/ 163 h 708"/>
                <a:gd name="T90" fmla="*/ 702 w 1029"/>
                <a:gd name="T91" fmla="*/ 488 h 708"/>
                <a:gd name="T92" fmla="*/ 663 w 1029"/>
                <a:gd name="T93" fmla="*/ 498 h 708"/>
                <a:gd name="T94" fmla="*/ 636 w 1029"/>
                <a:gd name="T95" fmla="*/ 491 h 708"/>
                <a:gd name="T96" fmla="*/ 629 w 1029"/>
                <a:gd name="T97" fmla="*/ 521 h 708"/>
                <a:gd name="T98" fmla="*/ 598 w 1029"/>
                <a:gd name="T99" fmla="*/ 546 h 708"/>
                <a:gd name="T100" fmla="*/ 553 w 1029"/>
                <a:gd name="T101" fmla="*/ 572 h 708"/>
                <a:gd name="T102" fmla="*/ 538 w 1029"/>
                <a:gd name="T103" fmla="*/ 607 h 708"/>
                <a:gd name="T104" fmla="*/ 588 w 1029"/>
                <a:gd name="T105" fmla="*/ 586 h 708"/>
                <a:gd name="T106" fmla="*/ 624 w 1029"/>
                <a:gd name="T107" fmla="*/ 568 h 708"/>
                <a:gd name="T108" fmla="*/ 661 w 1029"/>
                <a:gd name="T109" fmla="*/ 540 h 708"/>
                <a:gd name="T110" fmla="*/ 698 w 1029"/>
                <a:gd name="T111" fmla="*/ 504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9" h="708">
                  <a:moveTo>
                    <a:pt x="1008" y="174"/>
                  </a:moveTo>
                  <a:cubicBezTo>
                    <a:pt x="1029" y="175"/>
                    <a:pt x="1029" y="175"/>
                    <a:pt x="1029" y="175"/>
                  </a:cubicBezTo>
                  <a:cubicBezTo>
                    <a:pt x="1024" y="181"/>
                    <a:pt x="1024" y="181"/>
                    <a:pt x="1024" y="181"/>
                  </a:cubicBezTo>
                  <a:cubicBezTo>
                    <a:pt x="1016" y="184"/>
                    <a:pt x="1016" y="184"/>
                    <a:pt x="1016" y="184"/>
                  </a:cubicBezTo>
                  <a:cubicBezTo>
                    <a:pt x="1004" y="188"/>
                    <a:pt x="1004" y="188"/>
                    <a:pt x="1004" y="188"/>
                  </a:cubicBezTo>
                  <a:cubicBezTo>
                    <a:pt x="997" y="184"/>
                    <a:pt x="997" y="184"/>
                    <a:pt x="997" y="184"/>
                  </a:cubicBezTo>
                  <a:cubicBezTo>
                    <a:pt x="980" y="179"/>
                    <a:pt x="980" y="179"/>
                    <a:pt x="980" y="179"/>
                  </a:cubicBezTo>
                  <a:cubicBezTo>
                    <a:pt x="970" y="190"/>
                    <a:pt x="970" y="190"/>
                    <a:pt x="970" y="190"/>
                  </a:cubicBezTo>
                  <a:cubicBezTo>
                    <a:pt x="964" y="192"/>
                    <a:pt x="964" y="192"/>
                    <a:pt x="964" y="192"/>
                  </a:cubicBezTo>
                  <a:cubicBezTo>
                    <a:pt x="966" y="196"/>
                    <a:pt x="966" y="196"/>
                    <a:pt x="966" y="196"/>
                  </a:cubicBezTo>
                  <a:cubicBezTo>
                    <a:pt x="968" y="203"/>
                    <a:pt x="968" y="203"/>
                    <a:pt x="968" y="203"/>
                  </a:cubicBezTo>
                  <a:cubicBezTo>
                    <a:pt x="966" y="212"/>
                    <a:pt x="966" y="212"/>
                    <a:pt x="966" y="212"/>
                  </a:cubicBezTo>
                  <a:cubicBezTo>
                    <a:pt x="954" y="218"/>
                    <a:pt x="954" y="218"/>
                    <a:pt x="954" y="218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0" y="234"/>
                    <a:pt x="950" y="234"/>
                    <a:pt x="950" y="234"/>
                  </a:cubicBezTo>
                  <a:cubicBezTo>
                    <a:pt x="952" y="248"/>
                    <a:pt x="952" y="248"/>
                    <a:pt x="952" y="248"/>
                  </a:cubicBezTo>
                  <a:cubicBezTo>
                    <a:pt x="943" y="257"/>
                    <a:pt x="943" y="257"/>
                    <a:pt x="943" y="257"/>
                  </a:cubicBezTo>
                  <a:cubicBezTo>
                    <a:pt x="938" y="270"/>
                    <a:pt x="938" y="270"/>
                    <a:pt x="938" y="270"/>
                  </a:cubicBezTo>
                  <a:cubicBezTo>
                    <a:pt x="935" y="280"/>
                    <a:pt x="935" y="280"/>
                    <a:pt x="935" y="280"/>
                  </a:cubicBezTo>
                  <a:cubicBezTo>
                    <a:pt x="943" y="294"/>
                    <a:pt x="943" y="294"/>
                    <a:pt x="943" y="294"/>
                  </a:cubicBezTo>
                  <a:cubicBezTo>
                    <a:pt x="946" y="298"/>
                    <a:pt x="946" y="298"/>
                    <a:pt x="946" y="298"/>
                  </a:cubicBezTo>
                  <a:cubicBezTo>
                    <a:pt x="943" y="305"/>
                    <a:pt x="943" y="305"/>
                    <a:pt x="943" y="305"/>
                  </a:cubicBezTo>
                  <a:cubicBezTo>
                    <a:pt x="946" y="307"/>
                    <a:pt x="946" y="307"/>
                    <a:pt x="946" y="307"/>
                  </a:cubicBezTo>
                  <a:cubicBezTo>
                    <a:pt x="950" y="317"/>
                    <a:pt x="950" y="317"/>
                    <a:pt x="950" y="317"/>
                  </a:cubicBezTo>
                  <a:cubicBezTo>
                    <a:pt x="958" y="316"/>
                    <a:pt x="958" y="316"/>
                    <a:pt x="958" y="316"/>
                  </a:cubicBezTo>
                  <a:cubicBezTo>
                    <a:pt x="961" y="322"/>
                    <a:pt x="961" y="322"/>
                    <a:pt x="961" y="322"/>
                  </a:cubicBezTo>
                  <a:cubicBezTo>
                    <a:pt x="953" y="328"/>
                    <a:pt x="953" y="328"/>
                    <a:pt x="953" y="328"/>
                  </a:cubicBezTo>
                  <a:cubicBezTo>
                    <a:pt x="941" y="343"/>
                    <a:pt x="941" y="343"/>
                    <a:pt x="941" y="343"/>
                  </a:cubicBezTo>
                  <a:cubicBezTo>
                    <a:pt x="936" y="348"/>
                    <a:pt x="936" y="348"/>
                    <a:pt x="936" y="348"/>
                  </a:cubicBezTo>
                  <a:cubicBezTo>
                    <a:pt x="929" y="356"/>
                    <a:pt x="929" y="356"/>
                    <a:pt x="929" y="356"/>
                  </a:cubicBezTo>
                  <a:cubicBezTo>
                    <a:pt x="927" y="366"/>
                    <a:pt x="927" y="366"/>
                    <a:pt x="927" y="366"/>
                  </a:cubicBezTo>
                  <a:cubicBezTo>
                    <a:pt x="919" y="376"/>
                    <a:pt x="919" y="376"/>
                    <a:pt x="919" y="376"/>
                  </a:cubicBezTo>
                  <a:cubicBezTo>
                    <a:pt x="910" y="379"/>
                    <a:pt x="910" y="379"/>
                    <a:pt x="910" y="379"/>
                  </a:cubicBezTo>
                  <a:cubicBezTo>
                    <a:pt x="906" y="384"/>
                    <a:pt x="906" y="384"/>
                    <a:pt x="906" y="384"/>
                  </a:cubicBezTo>
                  <a:cubicBezTo>
                    <a:pt x="906" y="389"/>
                    <a:pt x="906" y="389"/>
                    <a:pt x="906" y="389"/>
                  </a:cubicBezTo>
                  <a:cubicBezTo>
                    <a:pt x="876" y="399"/>
                    <a:pt x="876" y="399"/>
                    <a:pt x="876" y="399"/>
                  </a:cubicBezTo>
                  <a:cubicBezTo>
                    <a:pt x="831" y="420"/>
                    <a:pt x="831" y="420"/>
                    <a:pt x="831" y="420"/>
                  </a:cubicBezTo>
                  <a:cubicBezTo>
                    <a:pt x="808" y="433"/>
                    <a:pt x="808" y="433"/>
                    <a:pt x="808" y="433"/>
                  </a:cubicBezTo>
                  <a:cubicBezTo>
                    <a:pt x="806" y="435"/>
                    <a:pt x="806" y="435"/>
                    <a:pt x="806" y="435"/>
                  </a:cubicBezTo>
                  <a:cubicBezTo>
                    <a:pt x="785" y="450"/>
                    <a:pt x="785" y="450"/>
                    <a:pt x="785" y="450"/>
                  </a:cubicBezTo>
                  <a:cubicBezTo>
                    <a:pt x="747" y="491"/>
                    <a:pt x="747" y="491"/>
                    <a:pt x="747" y="491"/>
                  </a:cubicBezTo>
                  <a:cubicBezTo>
                    <a:pt x="714" y="526"/>
                    <a:pt x="714" y="526"/>
                    <a:pt x="714" y="526"/>
                  </a:cubicBezTo>
                  <a:cubicBezTo>
                    <a:pt x="712" y="526"/>
                    <a:pt x="690" y="541"/>
                    <a:pt x="677" y="551"/>
                  </a:cubicBezTo>
                  <a:cubicBezTo>
                    <a:pt x="664" y="560"/>
                    <a:pt x="639" y="571"/>
                    <a:pt x="634" y="573"/>
                  </a:cubicBezTo>
                  <a:cubicBezTo>
                    <a:pt x="628" y="574"/>
                    <a:pt x="602" y="585"/>
                    <a:pt x="600" y="586"/>
                  </a:cubicBezTo>
                  <a:cubicBezTo>
                    <a:pt x="583" y="591"/>
                    <a:pt x="583" y="591"/>
                    <a:pt x="583" y="591"/>
                  </a:cubicBezTo>
                  <a:cubicBezTo>
                    <a:pt x="567" y="598"/>
                    <a:pt x="567" y="598"/>
                    <a:pt x="567" y="598"/>
                  </a:cubicBezTo>
                  <a:cubicBezTo>
                    <a:pt x="546" y="609"/>
                    <a:pt x="546" y="609"/>
                    <a:pt x="546" y="609"/>
                  </a:cubicBezTo>
                  <a:cubicBezTo>
                    <a:pt x="545" y="609"/>
                    <a:pt x="524" y="619"/>
                    <a:pt x="520" y="623"/>
                  </a:cubicBezTo>
                  <a:cubicBezTo>
                    <a:pt x="517" y="627"/>
                    <a:pt x="508" y="640"/>
                    <a:pt x="498" y="651"/>
                  </a:cubicBezTo>
                  <a:cubicBezTo>
                    <a:pt x="488" y="662"/>
                    <a:pt x="476" y="673"/>
                    <a:pt x="475" y="674"/>
                  </a:cubicBezTo>
                  <a:cubicBezTo>
                    <a:pt x="455" y="687"/>
                    <a:pt x="455" y="687"/>
                    <a:pt x="455" y="687"/>
                  </a:cubicBezTo>
                  <a:cubicBezTo>
                    <a:pt x="447" y="688"/>
                    <a:pt x="447" y="688"/>
                    <a:pt x="447" y="688"/>
                  </a:cubicBezTo>
                  <a:cubicBezTo>
                    <a:pt x="443" y="685"/>
                    <a:pt x="443" y="685"/>
                    <a:pt x="443" y="685"/>
                  </a:cubicBezTo>
                  <a:cubicBezTo>
                    <a:pt x="434" y="694"/>
                    <a:pt x="434" y="694"/>
                    <a:pt x="434" y="694"/>
                  </a:cubicBezTo>
                  <a:cubicBezTo>
                    <a:pt x="422" y="703"/>
                    <a:pt x="422" y="703"/>
                    <a:pt x="422" y="703"/>
                  </a:cubicBezTo>
                  <a:cubicBezTo>
                    <a:pt x="410" y="706"/>
                    <a:pt x="410" y="706"/>
                    <a:pt x="410" y="706"/>
                  </a:cubicBezTo>
                  <a:cubicBezTo>
                    <a:pt x="404" y="708"/>
                    <a:pt x="404" y="708"/>
                    <a:pt x="404" y="708"/>
                  </a:cubicBezTo>
                  <a:cubicBezTo>
                    <a:pt x="402" y="706"/>
                    <a:pt x="398" y="702"/>
                    <a:pt x="397" y="697"/>
                  </a:cubicBezTo>
                  <a:cubicBezTo>
                    <a:pt x="398" y="699"/>
                    <a:pt x="399" y="700"/>
                    <a:pt x="399" y="700"/>
                  </a:cubicBezTo>
                  <a:cubicBezTo>
                    <a:pt x="399" y="700"/>
                    <a:pt x="401" y="699"/>
                    <a:pt x="401" y="696"/>
                  </a:cubicBezTo>
                  <a:cubicBezTo>
                    <a:pt x="402" y="692"/>
                    <a:pt x="403" y="687"/>
                    <a:pt x="403" y="686"/>
                  </a:cubicBezTo>
                  <a:cubicBezTo>
                    <a:pt x="403" y="685"/>
                    <a:pt x="402" y="678"/>
                    <a:pt x="403" y="673"/>
                  </a:cubicBezTo>
                  <a:cubicBezTo>
                    <a:pt x="420" y="670"/>
                    <a:pt x="420" y="670"/>
                    <a:pt x="420" y="670"/>
                  </a:cubicBezTo>
                  <a:cubicBezTo>
                    <a:pt x="431" y="659"/>
                    <a:pt x="431" y="659"/>
                    <a:pt x="431" y="659"/>
                  </a:cubicBezTo>
                  <a:cubicBezTo>
                    <a:pt x="439" y="651"/>
                    <a:pt x="439" y="651"/>
                    <a:pt x="439" y="651"/>
                  </a:cubicBezTo>
                  <a:cubicBezTo>
                    <a:pt x="452" y="651"/>
                    <a:pt x="452" y="651"/>
                    <a:pt x="452" y="651"/>
                  </a:cubicBezTo>
                  <a:cubicBezTo>
                    <a:pt x="459" y="656"/>
                    <a:pt x="459" y="656"/>
                    <a:pt x="459" y="656"/>
                  </a:cubicBezTo>
                  <a:cubicBezTo>
                    <a:pt x="473" y="654"/>
                    <a:pt x="473" y="654"/>
                    <a:pt x="473" y="654"/>
                  </a:cubicBezTo>
                  <a:cubicBezTo>
                    <a:pt x="487" y="645"/>
                    <a:pt x="487" y="645"/>
                    <a:pt x="487" y="645"/>
                  </a:cubicBezTo>
                  <a:cubicBezTo>
                    <a:pt x="488" y="630"/>
                    <a:pt x="488" y="630"/>
                    <a:pt x="488" y="630"/>
                  </a:cubicBezTo>
                  <a:cubicBezTo>
                    <a:pt x="484" y="620"/>
                    <a:pt x="484" y="620"/>
                    <a:pt x="484" y="620"/>
                  </a:cubicBezTo>
                  <a:cubicBezTo>
                    <a:pt x="483" y="612"/>
                    <a:pt x="483" y="612"/>
                    <a:pt x="483" y="612"/>
                  </a:cubicBezTo>
                  <a:cubicBezTo>
                    <a:pt x="472" y="618"/>
                    <a:pt x="472" y="618"/>
                    <a:pt x="472" y="618"/>
                  </a:cubicBezTo>
                  <a:cubicBezTo>
                    <a:pt x="467" y="625"/>
                    <a:pt x="467" y="625"/>
                    <a:pt x="467" y="625"/>
                  </a:cubicBezTo>
                  <a:cubicBezTo>
                    <a:pt x="454" y="629"/>
                    <a:pt x="454" y="629"/>
                    <a:pt x="454" y="629"/>
                  </a:cubicBezTo>
                  <a:cubicBezTo>
                    <a:pt x="446" y="639"/>
                    <a:pt x="446" y="639"/>
                    <a:pt x="446" y="639"/>
                  </a:cubicBezTo>
                  <a:cubicBezTo>
                    <a:pt x="436" y="644"/>
                    <a:pt x="436" y="644"/>
                    <a:pt x="436" y="644"/>
                  </a:cubicBezTo>
                  <a:cubicBezTo>
                    <a:pt x="435" y="642"/>
                    <a:pt x="430" y="641"/>
                    <a:pt x="431" y="639"/>
                  </a:cubicBezTo>
                  <a:cubicBezTo>
                    <a:pt x="431" y="636"/>
                    <a:pt x="420" y="636"/>
                    <a:pt x="411" y="633"/>
                  </a:cubicBezTo>
                  <a:cubicBezTo>
                    <a:pt x="402" y="630"/>
                    <a:pt x="401" y="630"/>
                    <a:pt x="392" y="625"/>
                  </a:cubicBezTo>
                  <a:cubicBezTo>
                    <a:pt x="383" y="620"/>
                    <a:pt x="382" y="604"/>
                    <a:pt x="377" y="601"/>
                  </a:cubicBezTo>
                  <a:cubicBezTo>
                    <a:pt x="372" y="598"/>
                    <a:pt x="347" y="589"/>
                    <a:pt x="328" y="585"/>
                  </a:cubicBezTo>
                  <a:cubicBezTo>
                    <a:pt x="309" y="582"/>
                    <a:pt x="312" y="573"/>
                    <a:pt x="303" y="567"/>
                  </a:cubicBezTo>
                  <a:cubicBezTo>
                    <a:pt x="295" y="561"/>
                    <a:pt x="263" y="556"/>
                    <a:pt x="256" y="553"/>
                  </a:cubicBezTo>
                  <a:cubicBezTo>
                    <a:pt x="249" y="550"/>
                    <a:pt x="234" y="548"/>
                    <a:pt x="225" y="543"/>
                  </a:cubicBezTo>
                  <a:cubicBezTo>
                    <a:pt x="217" y="538"/>
                    <a:pt x="208" y="526"/>
                    <a:pt x="204" y="525"/>
                  </a:cubicBezTo>
                  <a:cubicBezTo>
                    <a:pt x="200" y="525"/>
                    <a:pt x="184" y="534"/>
                    <a:pt x="172" y="537"/>
                  </a:cubicBezTo>
                  <a:cubicBezTo>
                    <a:pt x="171" y="538"/>
                    <a:pt x="169" y="538"/>
                    <a:pt x="168" y="538"/>
                  </a:cubicBezTo>
                  <a:cubicBezTo>
                    <a:pt x="159" y="538"/>
                    <a:pt x="158" y="527"/>
                    <a:pt x="157" y="523"/>
                  </a:cubicBezTo>
                  <a:cubicBezTo>
                    <a:pt x="156" y="518"/>
                    <a:pt x="142" y="508"/>
                    <a:pt x="138" y="507"/>
                  </a:cubicBezTo>
                  <a:cubicBezTo>
                    <a:pt x="134" y="506"/>
                    <a:pt x="123" y="502"/>
                    <a:pt x="122" y="498"/>
                  </a:cubicBezTo>
                  <a:cubicBezTo>
                    <a:pt x="120" y="494"/>
                    <a:pt x="103" y="491"/>
                    <a:pt x="102" y="490"/>
                  </a:cubicBezTo>
                  <a:cubicBezTo>
                    <a:pt x="101" y="490"/>
                    <a:pt x="80" y="480"/>
                    <a:pt x="76" y="478"/>
                  </a:cubicBezTo>
                  <a:cubicBezTo>
                    <a:pt x="76" y="478"/>
                    <a:pt x="74" y="478"/>
                    <a:pt x="71" y="478"/>
                  </a:cubicBezTo>
                  <a:cubicBezTo>
                    <a:pt x="63" y="478"/>
                    <a:pt x="48" y="480"/>
                    <a:pt x="48" y="483"/>
                  </a:cubicBezTo>
                  <a:cubicBezTo>
                    <a:pt x="47" y="486"/>
                    <a:pt x="35" y="488"/>
                    <a:pt x="23" y="488"/>
                  </a:cubicBezTo>
                  <a:cubicBezTo>
                    <a:pt x="19" y="488"/>
                    <a:pt x="14" y="487"/>
                    <a:pt x="11" y="487"/>
                  </a:cubicBezTo>
                  <a:cubicBezTo>
                    <a:pt x="0" y="485"/>
                    <a:pt x="8" y="479"/>
                    <a:pt x="14" y="476"/>
                  </a:cubicBezTo>
                  <a:cubicBezTo>
                    <a:pt x="20" y="472"/>
                    <a:pt x="29" y="464"/>
                    <a:pt x="29" y="464"/>
                  </a:cubicBezTo>
                  <a:cubicBezTo>
                    <a:pt x="29" y="463"/>
                    <a:pt x="39" y="461"/>
                    <a:pt x="50" y="454"/>
                  </a:cubicBezTo>
                  <a:cubicBezTo>
                    <a:pt x="61" y="447"/>
                    <a:pt x="58" y="448"/>
                    <a:pt x="61" y="442"/>
                  </a:cubicBezTo>
                  <a:cubicBezTo>
                    <a:pt x="65" y="436"/>
                    <a:pt x="78" y="435"/>
                    <a:pt x="81" y="434"/>
                  </a:cubicBezTo>
                  <a:cubicBezTo>
                    <a:pt x="84" y="432"/>
                    <a:pt x="100" y="422"/>
                    <a:pt x="105" y="417"/>
                  </a:cubicBezTo>
                  <a:cubicBezTo>
                    <a:pt x="109" y="413"/>
                    <a:pt x="116" y="411"/>
                    <a:pt x="115" y="403"/>
                  </a:cubicBezTo>
                  <a:cubicBezTo>
                    <a:pt x="113" y="394"/>
                    <a:pt x="120" y="391"/>
                    <a:pt x="123" y="389"/>
                  </a:cubicBezTo>
                  <a:cubicBezTo>
                    <a:pt x="126" y="388"/>
                    <a:pt x="153" y="385"/>
                    <a:pt x="159" y="383"/>
                  </a:cubicBezTo>
                  <a:cubicBezTo>
                    <a:pt x="165" y="381"/>
                    <a:pt x="172" y="376"/>
                    <a:pt x="175" y="374"/>
                  </a:cubicBezTo>
                  <a:cubicBezTo>
                    <a:pt x="178" y="372"/>
                    <a:pt x="187" y="368"/>
                    <a:pt x="192" y="367"/>
                  </a:cubicBezTo>
                  <a:cubicBezTo>
                    <a:pt x="198" y="367"/>
                    <a:pt x="200" y="363"/>
                    <a:pt x="197" y="362"/>
                  </a:cubicBezTo>
                  <a:cubicBezTo>
                    <a:pt x="194" y="361"/>
                    <a:pt x="211" y="353"/>
                    <a:pt x="215" y="352"/>
                  </a:cubicBezTo>
                  <a:cubicBezTo>
                    <a:pt x="219" y="351"/>
                    <a:pt x="235" y="348"/>
                    <a:pt x="239" y="343"/>
                  </a:cubicBezTo>
                  <a:cubicBezTo>
                    <a:pt x="242" y="338"/>
                    <a:pt x="257" y="337"/>
                    <a:pt x="263" y="335"/>
                  </a:cubicBezTo>
                  <a:cubicBezTo>
                    <a:pt x="269" y="334"/>
                    <a:pt x="273" y="334"/>
                    <a:pt x="275" y="331"/>
                  </a:cubicBezTo>
                  <a:cubicBezTo>
                    <a:pt x="278" y="327"/>
                    <a:pt x="286" y="326"/>
                    <a:pt x="290" y="322"/>
                  </a:cubicBezTo>
                  <a:cubicBezTo>
                    <a:pt x="295" y="317"/>
                    <a:pt x="300" y="318"/>
                    <a:pt x="306" y="318"/>
                  </a:cubicBezTo>
                  <a:cubicBezTo>
                    <a:pt x="312" y="317"/>
                    <a:pt x="316" y="314"/>
                    <a:pt x="322" y="312"/>
                  </a:cubicBezTo>
                  <a:cubicBezTo>
                    <a:pt x="329" y="310"/>
                    <a:pt x="332" y="307"/>
                    <a:pt x="345" y="307"/>
                  </a:cubicBezTo>
                  <a:cubicBezTo>
                    <a:pt x="358" y="306"/>
                    <a:pt x="356" y="305"/>
                    <a:pt x="360" y="302"/>
                  </a:cubicBezTo>
                  <a:cubicBezTo>
                    <a:pt x="363" y="299"/>
                    <a:pt x="376" y="296"/>
                    <a:pt x="384" y="294"/>
                  </a:cubicBezTo>
                  <a:cubicBezTo>
                    <a:pt x="387" y="292"/>
                    <a:pt x="393" y="291"/>
                    <a:pt x="397" y="289"/>
                  </a:cubicBezTo>
                  <a:cubicBezTo>
                    <a:pt x="400" y="288"/>
                    <a:pt x="403" y="287"/>
                    <a:pt x="404" y="286"/>
                  </a:cubicBezTo>
                  <a:cubicBezTo>
                    <a:pt x="407" y="285"/>
                    <a:pt x="413" y="274"/>
                    <a:pt x="414" y="266"/>
                  </a:cubicBezTo>
                  <a:cubicBezTo>
                    <a:pt x="415" y="258"/>
                    <a:pt x="416" y="242"/>
                    <a:pt x="421" y="237"/>
                  </a:cubicBezTo>
                  <a:cubicBezTo>
                    <a:pt x="422" y="236"/>
                    <a:pt x="423" y="235"/>
                    <a:pt x="423" y="234"/>
                  </a:cubicBezTo>
                  <a:cubicBezTo>
                    <a:pt x="422" y="229"/>
                    <a:pt x="412" y="222"/>
                    <a:pt x="404" y="215"/>
                  </a:cubicBezTo>
                  <a:cubicBezTo>
                    <a:pt x="394" y="207"/>
                    <a:pt x="399" y="200"/>
                    <a:pt x="394" y="194"/>
                  </a:cubicBezTo>
                  <a:cubicBezTo>
                    <a:pt x="391" y="190"/>
                    <a:pt x="386" y="189"/>
                    <a:pt x="378" y="189"/>
                  </a:cubicBezTo>
                  <a:cubicBezTo>
                    <a:pt x="375" y="189"/>
                    <a:pt x="371" y="189"/>
                    <a:pt x="367" y="189"/>
                  </a:cubicBezTo>
                  <a:cubicBezTo>
                    <a:pt x="351" y="189"/>
                    <a:pt x="327" y="186"/>
                    <a:pt x="326" y="186"/>
                  </a:cubicBezTo>
                  <a:cubicBezTo>
                    <a:pt x="326" y="185"/>
                    <a:pt x="332" y="173"/>
                    <a:pt x="338" y="169"/>
                  </a:cubicBezTo>
                  <a:cubicBezTo>
                    <a:pt x="343" y="165"/>
                    <a:pt x="345" y="156"/>
                    <a:pt x="345" y="155"/>
                  </a:cubicBezTo>
                  <a:cubicBezTo>
                    <a:pt x="345" y="155"/>
                    <a:pt x="348" y="148"/>
                    <a:pt x="352" y="140"/>
                  </a:cubicBezTo>
                  <a:cubicBezTo>
                    <a:pt x="356" y="133"/>
                    <a:pt x="359" y="132"/>
                    <a:pt x="357" y="126"/>
                  </a:cubicBezTo>
                  <a:cubicBezTo>
                    <a:pt x="356" y="120"/>
                    <a:pt x="370" y="115"/>
                    <a:pt x="364" y="107"/>
                  </a:cubicBezTo>
                  <a:cubicBezTo>
                    <a:pt x="357" y="99"/>
                    <a:pt x="366" y="95"/>
                    <a:pt x="367" y="94"/>
                  </a:cubicBezTo>
                  <a:cubicBezTo>
                    <a:pt x="393" y="88"/>
                    <a:pt x="393" y="88"/>
                    <a:pt x="393" y="88"/>
                  </a:cubicBezTo>
                  <a:cubicBezTo>
                    <a:pt x="396" y="78"/>
                    <a:pt x="396" y="78"/>
                    <a:pt x="396" y="78"/>
                  </a:cubicBezTo>
                  <a:cubicBezTo>
                    <a:pt x="400" y="67"/>
                    <a:pt x="400" y="67"/>
                    <a:pt x="400" y="67"/>
                  </a:cubicBezTo>
                  <a:cubicBezTo>
                    <a:pt x="411" y="55"/>
                    <a:pt x="411" y="55"/>
                    <a:pt x="411" y="55"/>
                  </a:cubicBezTo>
                  <a:cubicBezTo>
                    <a:pt x="418" y="54"/>
                    <a:pt x="418" y="54"/>
                    <a:pt x="418" y="54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43" y="37"/>
                    <a:pt x="443" y="37"/>
                    <a:pt x="443" y="37"/>
                  </a:cubicBezTo>
                  <a:cubicBezTo>
                    <a:pt x="444" y="29"/>
                    <a:pt x="444" y="29"/>
                    <a:pt x="444" y="29"/>
                  </a:cubicBezTo>
                  <a:cubicBezTo>
                    <a:pt x="448" y="21"/>
                    <a:pt x="448" y="21"/>
                    <a:pt x="448" y="21"/>
                  </a:cubicBezTo>
                  <a:cubicBezTo>
                    <a:pt x="462" y="18"/>
                    <a:pt x="462" y="18"/>
                    <a:pt x="462" y="18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50" y="3"/>
                    <a:pt x="550" y="3"/>
                    <a:pt x="550" y="3"/>
                  </a:cubicBezTo>
                  <a:cubicBezTo>
                    <a:pt x="566" y="1"/>
                    <a:pt x="566" y="1"/>
                    <a:pt x="566" y="1"/>
                  </a:cubicBezTo>
                  <a:cubicBezTo>
                    <a:pt x="593" y="4"/>
                    <a:pt x="593" y="4"/>
                    <a:pt x="593" y="4"/>
                  </a:cubicBezTo>
                  <a:cubicBezTo>
                    <a:pt x="616" y="0"/>
                    <a:pt x="616" y="0"/>
                    <a:pt x="616" y="0"/>
                  </a:cubicBezTo>
                  <a:cubicBezTo>
                    <a:pt x="630" y="1"/>
                    <a:pt x="630" y="1"/>
                    <a:pt x="630" y="1"/>
                  </a:cubicBezTo>
                  <a:cubicBezTo>
                    <a:pt x="653" y="7"/>
                    <a:pt x="653" y="7"/>
                    <a:pt x="653" y="7"/>
                  </a:cubicBezTo>
                  <a:cubicBezTo>
                    <a:pt x="677" y="9"/>
                    <a:pt x="677" y="9"/>
                    <a:pt x="677" y="9"/>
                  </a:cubicBezTo>
                  <a:cubicBezTo>
                    <a:pt x="692" y="9"/>
                    <a:pt x="692" y="9"/>
                    <a:pt x="692" y="9"/>
                  </a:cubicBezTo>
                  <a:cubicBezTo>
                    <a:pt x="719" y="15"/>
                    <a:pt x="719" y="15"/>
                    <a:pt x="719" y="15"/>
                  </a:cubicBezTo>
                  <a:cubicBezTo>
                    <a:pt x="741" y="18"/>
                    <a:pt x="741" y="18"/>
                    <a:pt x="741" y="18"/>
                  </a:cubicBezTo>
                  <a:cubicBezTo>
                    <a:pt x="755" y="25"/>
                    <a:pt x="755" y="25"/>
                    <a:pt x="755" y="25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834" y="27"/>
                    <a:pt x="834" y="27"/>
                    <a:pt x="834" y="27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70" y="44"/>
                    <a:pt x="870" y="44"/>
                    <a:pt x="870" y="44"/>
                  </a:cubicBezTo>
                  <a:cubicBezTo>
                    <a:pt x="872" y="54"/>
                    <a:pt x="872" y="54"/>
                    <a:pt x="872" y="54"/>
                  </a:cubicBezTo>
                  <a:cubicBezTo>
                    <a:pt x="873" y="65"/>
                    <a:pt x="873" y="65"/>
                    <a:pt x="873" y="65"/>
                  </a:cubicBezTo>
                  <a:cubicBezTo>
                    <a:pt x="867" y="72"/>
                    <a:pt x="867" y="72"/>
                    <a:pt x="867" y="72"/>
                  </a:cubicBezTo>
                  <a:cubicBezTo>
                    <a:pt x="876" y="80"/>
                    <a:pt x="876" y="80"/>
                    <a:pt x="876" y="80"/>
                  </a:cubicBezTo>
                  <a:cubicBezTo>
                    <a:pt x="871" y="89"/>
                    <a:pt x="871" y="89"/>
                    <a:pt x="871" y="89"/>
                  </a:cubicBezTo>
                  <a:cubicBezTo>
                    <a:pt x="897" y="105"/>
                    <a:pt x="897" y="105"/>
                    <a:pt x="897" y="105"/>
                  </a:cubicBezTo>
                  <a:cubicBezTo>
                    <a:pt x="898" y="114"/>
                    <a:pt x="898" y="114"/>
                    <a:pt x="898" y="114"/>
                  </a:cubicBezTo>
                  <a:cubicBezTo>
                    <a:pt x="906" y="120"/>
                    <a:pt x="906" y="120"/>
                    <a:pt x="906" y="120"/>
                  </a:cubicBezTo>
                  <a:cubicBezTo>
                    <a:pt x="895" y="131"/>
                    <a:pt x="895" y="131"/>
                    <a:pt x="895" y="131"/>
                  </a:cubicBezTo>
                  <a:cubicBezTo>
                    <a:pt x="904" y="138"/>
                    <a:pt x="904" y="138"/>
                    <a:pt x="904" y="138"/>
                  </a:cubicBezTo>
                  <a:cubicBezTo>
                    <a:pt x="940" y="140"/>
                    <a:pt x="940" y="140"/>
                    <a:pt x="940" y="140"/>
                  </a:cubicBezTo>
                  <a:cubicBezTo>
                    <a:pt x="966" y="140"/>
                    <a:pt x="966" y="140"/>
                    <a:pt x="966" y="140"/>
                  </a:cubicBezTo>
                  <a:cubicBezTo>
                    <a:pt x="976" y="144"/>
                    <a:pt x="976" y="144"/>
                    <a:pt x="976" y="144"/>
                  </a:cubicBezTo>
                  <a:cubicBezTo>
                    <a:pt x="973" y="152"/>
                    <a:pt x="973" y="152"/>
                    <a:pt x="973" y="152"/>
                  </a:cubicBezTo>
                  <a:cubicBezTo>
                    <a:pt x="974" y="162"/>
                    <a:pt x="974" y="162"/>
                    <a:pt x="974" y="162"/>
                  </a:cubicBezTo>
                  <a:cubicBezTo>
                    <a:pt x="1004" y="163"/>
                    <a:pt x="1004" y="163"/>
                    <a:pt x="1004" y="163"/>
                  </a:cubicBezTo>
                  <a:lnTo>
                    <a:pt x="1008" y="174"/>
                  </a:lnTo>
                  <a:close/>
                  <a:moveTo>
                    <a:pt x="711" y="497"/>
                  </a:moveTo>
                  <a:cubicBezTo>
                    <a:pt x="712" y="492"/>
                    <a:pt x="712" y="492"/>
                    <a:pt x="712" y="492"/>
                  </a:cubicBezTo>
                  <a:cubicBezTo>
                    <a:pt x="702" y="488"/>
                    <a:pt x="702" y="488"/>
                    <a:pt x="702" y="488"/>
                  </a:cubicBezTo>
                  <a:cubicBezTo>
                    <a:pt x="696" y="492"/>
                    <a:pt x="696" y="492"/>
                    <a:pt x="696" y="492"/>
                  </a:cubicBezTo>
                  <a:cubicBezTo>
                    <a:pt x="684" y="496"/>
                    <a:pt x="684" y="496"/>
                    <a:pt x="684" y="496"/>
                  </a:cubicBezTo>
                  <a:cubicBezTo>
                    <a:pt x="671" y="500"/>
                    <a:pt x="671" y="500"/>
                    <a:pt x="671" y="500"/>
                  </a:cubicBezTo>
                  <a:cubicBezTo>
                    <a:pt x="663" y="498"/>
                    <a:pt x="663" y="498"/>
                    <a:pt x="663" y="498"/>
                  </a:cubicBezTo>
                  <a:cubicBezTo>
                    <a:pt x="661" y="493"/>
                    <a:pt x="661" y="493"/>
                    <a:pt x="661" y="493"/>
                  </a:cubicBezTo>
                  <a:cubicBezTo>
                    <a:pt x="652" y="486"/>
                    <a:pt x="652" y="486"/>
                    <a:pt x="652" y="486"/>
                  </a:cubicBezTo>
                  <a:cubicBezTo>
                    <a:pt x="641" y="482"/>
                    <a:pt x="641" y="482"/>
                    <a:pt x="641" y="482"/>
                  </a:cubicBezTo>
                  <a:cubicBezTo>
                    <a:pt x="636" y="491"/>
                    <a:pt x="636" y="491"/>
                    <a:pt x="636" y="491"/>
                  </a:cubicBezTo>
                  <a:cubicBezTo>
                    <a:pt x="645" y="496"/>
                    <a:pt x="645" y="496"/>
                    <a:pt x="645" y="496"/>
                  </a:cubicBezTo>
                  <a:cubicBezTo>
                    <a:pt x="646" y="502"/>
                    <a:pt x="646" y="502"/>
                    <a:pt x="646" y="502"/>
                  </a:cubicBezTo>
                  <a:cubicBezTo>
                    <a:pt x="640" y="505"/>
                    <a:pt x="640" y="505"/>
                    <a:pt x="640" y="505"/>
                  </a:cubicBezTo>
                  <a:cubicBezTo>
                    <a:pt x="629" y="521"/>
                    <a:pt x="629" y="521"/>
                    <a:pt x="629" y="521"/>
                  </a:cubicBezTo>
                  <a:cubicBezTo>
                    <a:pt x="621" y="531"/>
                    <a:pt x="621" y="531"/>
                    <a:pt x="621" y="531"/>
                  </a:cubicBezTo>
                  <a:cubicBezTo>
                    <a:pt x="613" y="533"/>
                    <a:pt x="613" y="533"/>
                    <a:pt x="613" y="533"/>
                  </a:cubicBezTo>
                  <a:cubicBezTo>
                    <a:pt x="611" y="540"/>
                    <a:pt x="611" y="540"/>
                    <a:pt x="611" y="540"/>
                  </a:cubicBezTo>
                  <a:cubicBezTo>
                    <a:pt x="598" y="546"/>
                    <a:pt x="598" y="546"/>
                    <a:pt x="598" y="546"/>
                  </a:cubicBezTo>
                  <a:cubicBezTo>
                    <a:pt x="593" y="552"/>
                    <a:pt x="593" y="552"/>
                    <a:pt x="593" y="552"/>
                  </a:cubicBezTo>
                  <a:cubicBezTo>
                    <a:pt x="572" y="554"/>
                    <a:pt x="572" y="554"/>
                    <a:pt x="572" y="554"/>
                  </a:cubicBezTo>
                  <a:cubicBezTo>
                    <a:pt x="559" y="560"/>
                    <a:pt x="559" y="560"/>
                    <a:pt x="559" y="560"/>
                  </a:cubicBezTo>
                  <a:cubicBezTo>
                    <a:pt x="553" y="572"/>
                    <a:pt x="553" y="572"/>
                    <a:pt x="553" y="572"/>
                  </a:cubicBezTo>
                  <a:cubicBezTo>
                    <a:pt x="546" y="580"/>
                    <a:pt x="546" y="580"/>
                    <a:pt x="546" y="580"/>
                  </a:cubicBezTo>
                  <a:cubicBezTo>
                    <a:pt x="529" y="588"/>
                    <a:pt x="529" y="588"/>
                    <a:pt x="529" y="588"/>
                  </a:cubicBezTo>
                  <a:cubicBezTo>
                    <a:pt x="528" y="598"/>
                    <a:pt x="528" y="598"/>
                    <a:pt x="528" y="598"/>
                  </a:cubicBezTo>
                  <a:cubicBezTo>
                    <a:pt x="538" y="607"/>
                    <a:pt x="538" y="607"/>
                    <a:pt x="538" y="607"/>
                  </a:cubicBezTo>
                  <a:cubicBezTo>
                    <a:pt x="549" y="601"/>
                    <a:pt x="549" y="601"/>
                    <a:pt x="549" y="601"/>
                  </a:cubicBezTo>
                  <a:cubicBezTo>
                    <a:pt x="550" y="590"/>
                    <a:pt x="550" y="590"/>
                    <a:pt x="550" y="590"/>
                  </a:cubicBezTo>
                  <a:cubicBezTo>
                    <a:pt x="571" y="592"/>
                    <a:pt x="571" y="592"/>
                    <a:pt x="571" y="592"/>
                  </a:cubicBezTo>
                  <a:cubicBezTo>
                    <a:pt x="588" y="586"/>
                    <a:pt x="588" y="586"/>
                    <a:pt x="588" y="586"/>
                  </a:cubicBezTo>
                  <a:cubicBezTo>
                    <a:pt x="598" y="582"/>
                    <a:pt x="598" y="582"/>
                    <a:pt x="598" y="582"/>
                  </a:cubicBezTo>
                  <a:cubicBezTo>
                    <a:pt x="608" y="572"/>
                    <a:pt x="608" y="572"/>
                    <a:pt x="608" y="572"/>
                  </a:cubicBezTo>
                  <a:cubicBezTo>
                    <a:pt x="615" y="568"/>
                    <a:pt x="615" y="568"/>
                    <a:pt x="615" y="568"/>
                  </a:cubicBezTo>
                  <a:cubicBezTo>
                    <a:pt x="624" y="568"/>
                    <a:pt x="624" y="568"/>
                    <a:pt x="624" y="568"/>
                  </a:cubicBezTo>
                  <a:cubicBezTo>
                    <a:pt x="639" y="560"/>
                    <a:pt x="639" y="560"/>
                    <a:pt x="639" y="560"/>
                  </a:cubicBezTo>
                  <a:cubicBezTo>
                    <a:pt x="642" y="546"/>
                    <a:pt x="642" y="546"/>
                    <a:pt x="642" y="546"/>
                  </a:cubicBezTo>
                  <a:cubicBezTo>
                    <a:pt x="655" y="542"/>
                    <a:pt x="655" y="542"/>
                    <a:pt x="655" y="542"/>
                  </a:cubicBezTo>
                  <a:cubicBezTo>
                    <a:pt x="661" y="540"/>
                    <a:pt x="661" y="540"/>
                    <a:pt x="661" y="540"/>
                  </a:cubicBezTo>
                  <a:cubicBezTo>
                    <a:pt x="670" y="528"/>
                    <a:pt x="670" y="528"/>
                    <a:pt x="670" y="528"/>
                  </a:cubicBezTo>
                  <a:cubicBezTo>
                    <a:pt x="685" y="527"/>
                    <a:pt x="685" y="527"/>
                    <a:pt x="685" y="527"/>
                  </a:cubicBezTo>
                  <a:cubicBezTo>
                    <a:pt x="694" y="519"/>
                    <a:pt x="694" y="519"/>
                    <a:pt x="694" y="519"/>
                  </a:cubicBezTo>
                  <a:cubicBezTo>
                    <a:pt x="698" y="504"/>
                    <a:pt x="698" y="504"/>
                    <a:pt x="698" y="504"/>
                  </a:cubicBezTo>
                  <a:cubicBezTo>
                    <a:pt x="709" y="503"/>
                    <a:pt x="709" y="503"/>
                    <a:pt x="709" y="503"/>
                  </a:cubicBezTo>
                  <a:cubicBezTo>
                    <a:pt x="711" y="497"/>
                    <a:pt x="711" y="497"/>
                    <a:pt x="711" y="49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" name="Freeform 1232"/>
            <p:cNvSpPr>
              <a:spLocks/>
            </p:cNvSpPr>
            <p:nvPr/>
          </p:nvSpPr>
          <p:spPr bwMode="auto">
            <a:xfrm>
              <a:off x="12376929" y="-2839640"/>
              <a:ext cx="19050" cy="101600"/>
            </a:xfrm>
            <a:custGeom>
              <a:avLst/>
              <a:gdLst>
                <a:gd name="T0" fmla="*/ 13 w 15"/>
                <a:gd name="T1" fmla="*/ 11 h 78"/>
                <a:gd name="T2" fmla="*/ 15 w 15"/>
                <a:gd name="T3" fmla="*/ 78 h 78"/>
                <a:gd name="T4" fmla="*/ 4 w 15"/>
                <a:gd name="T5" fmla="*/ 69 h 78"/>
                <a:gd name="T6" fmla="*/ 2 w 15"/>
                <a:gd name="T7" fmla="*/ 67 h 78"/>
                <a:gd name="T8" fmla="*/ 0 w 15"/>
                <a:gd name="T9" fmla="*/ 0 h 78"/>
                <a:gd name="T10" fmla="*/ 2 w 15"/>
                <a:gd name="T11" fmla="*/ 2 h 78"/>
                <a:gd name="T12" fmla="*/ 13 w 15"/>
                <a:gd name="T13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8">
                  <a:moveTo>
                    <a:pt x="13" y="11"/>
                  </a:moveTo>
                  <a:cubicBezTo>
                    <a:pt x="15" y="78"/>
                    <a:pt x="15" y="78"/>
                    <a:pt x="15" y="78"/>
                  </a:cubicBezTo>
                  <a:cubicBezTo>
                    <a:pt x="15" y="76"/>
                    <a:pt x="10" y="73"/>
                    <a:pt x="4" y="69"/>
                  </a:cubicBezTo>
                  <a:cubicBezTo>
                    <a:pt x="2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2"/>
                  </a:cubicBezTo>
                  <a:cubicBezTo>
                    <a:pt x="8" y="6"/>
                    <a:pt x="13" y="9"/>
                    <a:pt x="13" y="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3" name="Freeform 1233"/>
            <p:cNvSpPr>
              <a:spLocks/>
            </p:cNvSpPr>
            <p:nvPr/>
          </p:nvSpPr>
          <p:spPr bwMode="auto">
            <a:xfrm>
              <a:off x="12481704" y="-2822178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4" name="Freeform 1234"/>
            <p:cNvSpPr>
              <a:spLocks/>
            </p:cNvSpPr>
            <p:nvPr/>
          </p:nvSpPr>
          <p:spPr bwMode="auto">
            <a:xfrm>
              <a:off x="12481704" y="-2822178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5" name="Freeform 1235"/>
            <p:cNvSpPr>
              <a:spLocks/>
            </p:cNvSpPr>
            <p:nvPr/>
          </p:nvSpPr>
          <p:spPr bwMode="auto">
            <a:xfrm>
              <a:off x="12481704" y="-282059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6" name="Freeform 1236"/>
            <p:cNvSpPr>
              <a:spLocks/>
            </p:cNvSpPr>
            <p:nvPr/>
          </p:nvSpPr>
          <p:spPr bwMode="auto">
            <a:xfrm>
              <a:off x="12481704" y="-282059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7" name="Freeform 1237"/>
            <p:cNvSpPr>
              <a:spLocks/>
            </p:cNvSpPr>
            <p:nvPr/>
          </p:nvSpPr>
          <p:spPr bwMode="auto">
            <a:xfrm>
              <a:off x="12481704" y="-2820590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7 h 68"/>
                <a:gd name="T6" fmla="*/ 2 w 2"/>
                <a:gd name="T7" fmla="*/ 68 h 68"/>
                <a:gd name="T8" fmla="*/ 0 w 2"/>
                <a:gd name="T9" fmla="*/ 1 h 68"/>
                <a:gd name="T10" fmla="*/ 0 w 2"/>
                <a:gd name="T11" fmla="*/ 0 h 68"/>
                <a:gd name="T12" fmla="*/ 0 w 2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8" name="Freeform 1238"/>
            <p:cNvSpPr>
              <a:spLocks/>
            </p:cNvSpPr>
            <p:nvPr/>
          </p:nvSpPr>
          <p:spPr bwMode="auto">
            <a:xfrm>
              <a:off x="12480116" y="-2819003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9" name="Freeform 1239"/>
            <p:cNvSpPr>
              <a:spLocks/>
            </p:cNvSpPr>
            <p:nvPr/>
          </p:nvSpPr>
          <p:spPr bwMode="auto">
            <a:xfrm>
              <a:off x="12475354" y="-2817415"/>
              <a:ext cx="7938" cy="101600"/>
            </a:xfrm>
            <a:custGeom>
              <a:avLst/>
              <a:gdLst>
                <a:gd name="T0" fmla="*/ 4 w 6"/>
                <a:gd name="T1" fmla="*/ 0 h 78"/>
                <a:gd name="T2" fmla="*/ 6 w 6"/>
                <a:gd name="T3" fmla="*/ 67 h 78"/>
                <a:gd name="T4" fmla="*/ 2 w 6"/>
                <a:gd name="T5" fmla="*/ 78 h 78"/>
                <a:gd name="T6" fmla="*/ 0 w 6"/>
                <a:gd name="T7" fmla="*/ 11 h 78"/>
                <a:gd name="T8" fmla="*/ 4 w 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70"/>
                    <a:pt x="3" y="74"/>
                    <a:pt x="2" y="7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3" y="2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0" name="Freeform 1240"/>
            <p:cNvSpPr>
              <a:spLocks/>
            </p:cNvSpPr>
            <p:nvPr/>
          </p:nvSpPr>
          <p:spPr bwMode="auto">
            <a:xfrm>
              <a:off x="12472179" y="-2803128"/>
              <a:ext cx="4763" cy="93663"/>
            </a:xfrm>
            <a:custGeom>
              <a:avLst/>
              <a:gdLst>
                <a:gd name="T0" fmla="*/ 3 w 5"/>
                <a:gd name="T1" fmla="*/ 0 h 72"/>
                <a:gd name="T2" fmla="*/ 5 w 5"/>
                <a:gd name="T3" fmla="*/ 67 h 72"/>
                <a:gd name="T4" fmla="*/ 2 w 5"/>
                <a:gd name="T5" fmla="*/ 72 h 72"/>
                <a:gd name="T6" fmla="*/ 0 w 5"/>
                <a:gd name="T7" fmla="*/ 5 h 72"/>
                <a:gd name="T8" fmla="*/ 3 w 5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2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9"/>
                    <a:pt x="3" y="70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1" name="Freeform 1241"/>
            <p:cNvSpPr>
              <a:spLocks/>
            </p:cNvSpPr>
            <p:nvPr/>
          </p:nvSpPr>
          <p:spPr bwMode="auto">
            <a:xfrm>
              <a:off x="12470591" y="-2796778"/>
              <a:ext cx="3175" cy="90488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7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2" name="Freeform 1242"/>
            <p:cNvSpPr>
              <a:spLocks/>
            </p:cNvSpPr>
            <p:nvPr/>
          </p:nvSpPr>
          <p:spPr bwMode="auto">
            <a:xfrm>
              <a:off x="12467416" y="-2793603"/>
              <a:ext cx="4763" cy="87313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3 w 4"/>
                <a:gd name="T5" fmla="*/ 67 h 68"/>
                <a:gd name="T6" fmla="*/ 2 w 4"/>
                <a:gd name="T7" fmla="*/ 68 h 68"/>
                <a:gd name="T8" fmla="*/ 0 w 4"/>
                <a:gd name="T9" fmla="*/ 1 h 68"/>
                <a:gd name="T10" fmla="*/ 1 w 4"/>
                <a:gd name="T11" fmla="*/ 0 h 68"/>
                <a:gd name="T12" fmla="*/ 2 w 4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3" name="Freeform 1243"/>
            <p:cNvSpPr>
              <a:spLocks/>
            </p:cNvSpPr>
            <p:nvPr/>
          </p:nvSpPr>
          <p:spPr bwMode="auto">
            <a:xfrm>
              <a:off x="12465829" y="-2793603"/>
              <a:ext cx="4763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4" name="Freeform 1244"/>
            <p:cNvSpPr>
              <a:spLocks/>
            </p:cNvSpPr>
            <p:nvPr/>
          </p:nvSpPr>
          <p:spPr bwMode="auto">
            <a:xfrm>
              <a:off x="12465829" y="-2792015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5" name="Freeform 1245"/>
            <p:cNvSpPr>
              <a:spLocks/>
            </p:cNvSpPr>
            <p:nvPr/>
          </p:nvSpPr>
          <p:spPr bwMode="auto">
            <a:xfrm>
              <a:off x="12465829" y="-2790428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6" name="Freeform 1246"/>
            <p:cNvSpPr>
              <a:spLocks/>
            </p:cNvSpPr>
            <p:nvPr/>
          </p:nvSpPr>
          <p:spPr bwMode="auto">
            <a:xfrm>
              <a:off x="12465829" y="-2790428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7" name="Freeform 1247"/>
            <p:cNvSpPr>
              <a:spLocks/>
            </p:cNvSpPr>
            <p:nvPr/>
          </p:nvSpPr>
          <p:spPr bwMode="auto">
            <a:xfrm>
              <a:off x="12465829" y="-2788840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8" name="Freeform 1248"/>
            <p:cNvSpPr>
              <a:spLocks/>
            </p:cNvSpPr>
            <p:nvPr/>
          </p:nvSpPr>
          <p:spPr bwMode="auto">
            <a:xfrm>
              <a:off x="12522979" y="-2774553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9" name="Freeform 1249"/>
            <p:cNvSpPr>
              <a:spLocks/>
            </p:cNvSpPr>
            <p:nvPr/>
          </p:nvSpPr>
          <p:spPr bwMode="auto">
            <a:xfrm>
              <a:off x="12522979" y="-2772965"/>
              <a:ext cx="1588" cy="88900"/>
            </a:xfrm>
            <a:custGeom>
              <a:avLst/>
              <a:gdLst>
                <a:gd name="T0" fmla="*/ 0 w 2"/>
                <a:gd name="T1" fmla="*/ 0 h 69"/>
                <a:gd name="T2" fmla="*/ 2 w 2"/>
                <a:gd name="T3" fmla="*/ 67 h 69"/>
                <a:gd name="T4" fmla="*/ 2 w 2"/>
                <a:gd name="T5" fmla="*/ 69 h 69"/>
                <a:gd name="T6" fmla="*/ 0 w 2"/>
                <a:gd name="T7" fmla="*/ 2 h 69"/>
                <a:gd name="T8" fmla="*/ 0 w 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9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0" name="Freeform 1250"/>
            <p:cNvSpPr>
              <a:spLocks/>
            </p:cNvSpPr>
            <p:nvPr/>
          </p:nvSpPr>
          <p:spPr bwMode="auto">
            <a:xfrm>
              <a:off x="12521391" y="-2771378"/>
              <a:ext cx="3175" cy="92075"/>
            </a:xfrm>
            <a:custGeom>
              <a:avLst/>
              <a:gdLst>
                <a:gd name="T0" fmla="*/ 1 w 3"/>
                <a:gd name="T1" fmla="*/ 0 h 70"/>
                <a:gd name="T2" fmla="*/ 3 w 3"/>
                <a:gd name="T3" fmla="*/ 67 h 70"/>
                <a:gd name="T4" fmla="*/ 2 w 3"/>
                <a:gd name="T5" fmla="*/ 70 h 70"/>
                <a:gd name="T6" fmla="*/ 0 w 3"/>
                <a:gd name="T7" fmla="*/ 2 h 70"/>
                <a:gd name="T8" fmla="*/ 1 w 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0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2" y="69"/>
                    <a:pt x="2" y="7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1" name="Freeform 1251"/>
            <p:cNvSpPr>
              <a:spLocks/>
            </p:cNvSpPr>
            <p:nvPr/>
          </p:nvSpPr>
          <p:spPr bwMode="auto">
            <a:xfrm>
              <a:off x="12518216" y="-2768203"/>
              <a:ext cx="6350" cy="92075"/>
            </a:xfrm>
            <a:custGeom>
              <a:avLst/>
              <a:gdLst>
                <a:gd name="T0" fmla="*/ 2 w 4"/>
                <a:gd name="T1" fmla="*/ 0 h 71"/>
                <a:gd name="T2" fmla="*/ 4 w 4"/>
                <a:gd name="T3" fmla="*/ 68 h 71"/>
                <a:gd name="T4" fmla="*/ 2 w 4"/>
                <a:gd name="T5" fmla="*/ 70 h 71"/>
                <a:gd name="T6" fmla="*/ 2 w 4"/>
                <a:gd name="T7" fmla="*/ 71 h 71"/>
                <a:gd name="T8" fmla="*/ 0 w 4"/>
                <a:gd name="T9" fmla="*/ 4 h 71"/>
                <a:gd name="T10" fmla="*/ 1 w 4"/>
                <a:gd name="T11" fmla="*/ 3 h 71"/>
                <a:gd name="T12" fmla="*/ 2 w 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1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9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2" name="Freeform 1252"/>
            <p:cNvSpPr>
              <a:spLocks/>
            </p:cNvSpPr>
            <p:nvPr/>
          </p:nvSpPr>
          <p:spPr bwMode="auto">
            <a:xfrm>
              <a:off x="12518216" y="-2763440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3" name="Freeform 1253"/>
            <p:cNvSpPr>
              <a:spLocks/>
            </p:cNvSpPr>
            <p:nvPr/>
          </p:nvSpPr>
          <p:spPr bwMode="auto">
            <a:xfrm>
              <a:off x="12518216" y="-2761853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4" name="Freeform 1254"/>
            <p:cNvSpPr>
              <a:spLocks/>
            </p:cNvSpPr>
            <p:nvPr/>
          </p:nvSpPr>
          <p:spPr bwMode="auto">
            <a:xfrm>
              <a:off x="12518216" y="-2761853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5" name="Freeform 1255"/>
            <p:cNvSpPr>
              <a:spLocks/>
            </p:cNvSpPr>
            <p:nvPr/>
          </p:nvSpPr>
          <p:spPr bwMode="auto">
            <a:xfrm>
              <a:off x="12067366" y="-2734865"/>
              <a:ext cx="4763" cy="95250"/>
            </a:xfrm>
            <a:custGeom>
              <a:avLst/>
              <a:gdLst>
                <a:gd name="T0" fmla="*/ 1 w 3"/>
                <a:gd name="T1" fmla="*/ 5 h 73"/>
                <a:gd name="T2" fmla="*/ 3 w 3"/>
                <a:gd name="T3" fmla="*/ 73 h 73"/>
                <a:gd name="T4" fmla="*/ 2 w 3"/>
                <a:gd name="T5" fmla="*/ 67 h 73"/>
                <a:gd name="T6" fmla="*/ 2 w 3"/>
                <a:gd name="T7" fmla="*/ 67 h 73"/>
                <a:gd name="T8" fmla="*/ 0 w 3"/>
                <a:gd name="T9" fmla="*/ 0 h 73"/>
                <a:gd name="T10" fmla="*/ 0 w 3"/>
                <a:gd name="T11" fmla="*/ 0 h 73"/>
                <a:gd name="T12" fmla="*/ 1 w 3"/>
                <a:gd name="T13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3">
                  <a:moveTo>
                    <a:pt x="1" y="5"/>
                  </a:moveTo>
                  <a:cubicBezTo>
                    <a:pt x="3" y="73"/>
                    <a:pt x="3" y="73"/>
                    <a:pt x="3" y="73"/>
                  </a:cubicBezTo>
                  <a:cubicBezTo>
                    <a:pt x="3" y="71"/>
                    <a:pt x="3" y="69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4"/>
                    <a:pt x="1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6" name="Freeform 1256"/>
            <p:cNvSpPr>
              <a:spLocks/>
            </p:cNvSpPr>
            <p:nvPr/>
          </p:nvSpPr>
          <p:spPr bwMode="auto">
            <a:xfrm>
              <a:off x="11807016" y="-2726928"/>
              <a:ext cx="41275" cy="115888"/>
            </a:xfrm>
            <a:custGeom>
              <a:avLst/>
              <a:gdLst>
                <a:gd name="T0" fmla="*/ 32 w 34"/>
                <a:gd name="T1" fmla="*/ 22 h 89"/>
                <a:gd name="T2" fmla="*/ 34 w 34"/>
                <a:gd name="T3" fmla="*/ 89 h 89"/>
                <a:gd name="T4" fmla="*/ 31 w 34"/>
                <a:gd name="T5" fmla="*/ 81 h 89"/>
                <a:gd name="T6" fmla="*/ 2 w 34"/>
                <a:gd name="T7" fmla="*/ 67 h 89"/>
                <a:gd name="T8" fmla="*/ 0 w 34"/>
                <a:gd name="T9" fmla="*/ 0 h 89"/>
                <a:gd name="T10" fmla="*/ 29 w 34"/>
                <a:gd name="T11" fmla="*/ 14 h 89"/>
                <a:gd name="T12" fmla="*/ 32 w 34"/>
                <a:gd name="T13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9">
                  <a:moveTo>
                    <a:pt x="32" y="22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6"/>
                    <a:pt x="33" y="83"/>
                    <a:pt x="31" y="81"/>
                  </a:cubicBezTo>
                  <a:cubicBezTo>
                    <a:pt x="28" y="79"/>
                    <a:pt x="13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4"/>
                    <a:pt x="26" y="12"/>
                    <a:pt x="29" y="14"/>
                  </a:cubicBezTo>
                  <a:cubicBezTo>
                    <a:pt x="31" y="16"/>
                    <a:pt x="32" y="18"/>
                    <a:pt x="32" y="2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7" name="Freeform 1257"/>
            <p:cNvSpPr>
              <a:spLocks/>
            </p:cNvSpPr>
            <p:nvPr/>
          </p:nvSpPr>
          <p:spPr bwMode="auto">
            <a:xfrm>
              <a:off x="11807016" y="-2726928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2 w 2"/>
                <a:gd name="T7" fmla="*/ 67 h 67"/>
                <a:gd name="T8" fmla="*/ 0 w 2"/>
                <a:gd name="T9" fmla="*/ 0 h 67"/>
                <a:gd name="T10" fmla="*/ 0 w 2"/>
                <a:gd name="T11" fmla="*/ 0 h 67"/>
                <a:gd name="T12" fmla="*/ 0 w 2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8" name="Freeform 1258"/>
            <p:cNvSpPr>
              <a:spLocks/>
            </p:cNvSpPr>
            <p:nvPr/>
          </p:nvSpPr>
          <p:spPr bwMode="auto">
            <a:xfrm>
              <a:off x="11775266" y="-2757090"/>
              <a:ext cx="33338" cy="117475"/>
            </a:xfrm>
            <a:custGeom>
              <a:avLst/>
              <a:gdLst>
                <a:gd name="T0" fmla="*/ 25 w 27"/>
                <a:gd name="T1" fmla="*/ 22 h 89"/>
                <a:gd name="T2" fmla="*/ 27 w 27"/>
                <a:gd name="T3" fmla="*/ 89 h 89"/>
                <a:gd name="T4" fmla="*/ 2 w 27"/>
                <a:gd name="T5" fmla="*/ 67 h 89"/>
                <a:gd name="T6" fmla="*/ 0 w 27"/>
                <a:gd name="T7" fmla="*/ 0 h 89"/>
                <a:gd name="T8" fmla="*/ 25 w 27"/>
                <a:gd name="T9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9">
                  <a:moveTo>
                    <a:pt x="25" y="22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16" y="85"/>
                    <a:pt x="6" y="75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14" y="18"/>
                    <a:pt x="25" y="2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9" name="Freeform 1259"/>
            <p:cNvSpPr>
              <a:spLocks/>
            </p:cNvSpPr>
            <p:nvPr/>
          </p:nvSpPr>
          <p:spPr bwMode="auto">
            <a:xfrm>
              <a:off x="12540441" y="-2742803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0" name="Freeform 1260"/>
            <p:cNvSpPr>
              <a:spLocks/>
            </p:cNvSpPr>
            <p:nvPr/>
          </p:nvSpPr>
          <p:spPr bwMode="auto">
            <a:xfrm>
              <a:off x="12538854" y="-274121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1" name="Freeform 1261"/>
            <p:cNvSpPr>
              <a:spLocks/>
            </p:cNvSpPr>
            <p:nvPr/>
          </p:nvSpPr>
          <p:spPr bwMode="auto">
            <a:xfrm>
              <a:off x="12538854" y="-2741215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2" name="Freeform 1262"/>
            <p:cNvSpPr>
              <a:spLocks/>
            </p:cNvSpPr>
            <p:nvPr/>
          </p:nvSpPr>
          <p:spPr bwMode="auto">
            <a:xfrm>
              <a:off x="12537266" y="-2739628"/>
              <a:ext cx="4763" cy="90488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7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2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3" name="Freeform 1263"/>
            <p:cNvSpPr>
              <a:spLocks/>
            </p:cNvSpPr>
            <p:nvPr/>
          </p:nvSpPr>
          <p:spPr bwMode="auto">
            <a:xfrm>
              <a:off x="12534091" y="-2736453"/>
              <a:ext cx="6350" cy="93663"/>
            </a:xfrm>
            <a:custGeom>
              <a:avLst/>
              <a:gdLst>
                <a:gd name="T0" fmla="*/ 3 w 5"/>
                <a:gd name="T1" fmla="*/ 0 h 72"/>
                <a:gd name="T2" fmla="*/ 5 w 5"/>
                <a:gd name="T3" fmla="*/ 67 h 72"/>
                <a:gd name="T4" fmla="*/ 2 w 5"/>
                <a:gd name="T5" fmla="*/ 72 h 72"/>
                <a:gd name="T6" fmla="*/ 0 w 5"/>
                <a:gd name="T7" fmla="*/ 5 h 72"/>
                <a:gd name="T8" fmla="*/ 3 w 5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2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9"/>
                    <a:pt x="3" y="70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4" name="Freeform 1264"/>
            <p:cNvSpPr>
              <a:spLocks/>
            </p:cNvSpPr>
            <p:nvPr/>
          </p:nvSpPr>
          <p:spPr bwMode="auto">
            <a:xfrm>
              <a:off x="12532504" y="-2730103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5" name="Freeform 1265"/>
            <p:cNvSpPr>
              <a:spLocks/>
            </p:cNvSpPr>
            <p:nvPr/>
          </p:nvSpPr>
          <p:spPr bwMode="auto">
            <a:xfrm>
              <a:off x="12532504" y="-2728515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2 w 2"/>
                <a:gd name="T7" fmla="*/ 68 h 68"/>
                <a:gd name="T8" fmla="*/ 0 w 2"/>
                <a:gd name="T9" fmla="*/ 1 h 68"/>
                <a:gd name="T10" fmla="*/ 0 w 2"/>
                <a:gd name="T11" fmla="*/ 1 h 68"/>
                <a:gd name="T12" fmla="*/ 0 w 2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6" name="Freeform 1266"/>
            <p:cNvSpPr>
              <a:spLocks/>
            </p:cNvSpPr>
            <p:nvPr/>
          </p:nvSpPr>
          <p:spPr bwMode="auto">
            <a:xfrm>
              <a:off x="12530916" y="-2726928"/>
              <a:ext cx="4763" cy="87313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7" name="Freeform 1267"/>
            <p:cNvSpPr>
              <a:spLocks/>
            </p:cNvSpPr>
            <p:nvPr/>
          </p:nvSpPr>
          <p:spPr bwMode="auto">
            <a:xfrm>
              <a:off x="12530916" y="-2726928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8" name="Freeform 1268"/>
            <p:cNvSpPr>
              <a:spLocks/>
            </p:cNvSpPr>
            <p:nvPr/>
          </p:nvSpPr>
          <p:spPr bwMode="auto">
            <a:xfrm>
              <a:off x="12530916" y="-2726928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9" name="Freeform 1269"/>
            <p:cNvSpPr>
              <a:spLocks/>
            </p:cNvSpPr>
            <p:nvPr/>
          </p:nvSpPr>
          <p:spPr bwMode="auto">
            <a:xfrm>
              <a:off x="12530916" y="-27253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0" name="Freeform 1270"/>
            <p:cNvSpPr>
              <a:spLocks/>
            </p:cNvSpPr>
            <p:nvPr/>
          </p:nvSpPr>
          <p:spPr bwMode="auto">
            <a:xfrm>
              <a:off x="12518216" y="-2725340"/>
              <a:ext cx="14288" cy="93663"/>
            </a:xfrm>
            <a:custGeom>
              <a:avLst/>
              <a:gdLst>
                <a:gd name="T0" fmla="*/ 10 w 12"/>
                <a:gd name="T1" fmla="*/ 0 h 71"/>
                <a:gd name="T2" fmla="*/ 12 w 12"/>
                <a:gd name="T3" fmla="*/ 67 h 71"/>
                <a:gd name="T4" fmla="*/ 1 w 12"/>
                <a:gd name="T5" fmla="*/ 71 h 71"/>
                <a:gd name="T6" fmla="*/ 0 w 12"/>
                <a:gd name="T7" fmla="*/ 4 h 71"/>
                <a:gd name="T8" fmla="*/ 10 w 1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1">
                  <a:moveTo>
                    <a:pt x="10" y="0"/>
                  </a:moveTo>
                  <a:cubicBezTo>
                    <a:pt x="12" y="67"/>
                    <a:pt x="12" y="67"/>
                    <a:pt x="12" y="67"/>
                  </a:cubicBezTo>
                  <a:cubicBezTo>
                    <a:pt x="9" y="69"/>
                    <a:pt x="6" y="70"/>
                    <a:pt x="1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7" y="2"/>
                    <a:pt x="1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1" name="Freeform 1271"/>
            <p:cNvSpPr>
              <a:spLocks/>
            </p:cNvSpPr>
            <p:nvPr/>
          </p:nvSpPr>
          <p:spPr bwMode="auto">
            <a:xfrm>
              <a:off x="12503929" y="-2720578"/>
              <a:ext cx="14288" cy="92075"/>
            </a:xfrm>
            <a:custGeom>
              <a:avLst/>
              <a:gdLst>
                <a:gd name="T0" fmla="*/ 11 w 12"/>
                <a:gd name="T1" fmla="*/ 0 h 70"/>
                <a:gd name="T2" fmla="*/ 12 w 12"/>
                <a:gd name="T3" fmla="*/ 67 h 70"/>
                <a:gd name="T4" fmla="*/ 3 w 12"/>
                <a:gd name="T5" fmla="*/ 70 h 70"/>
                <a:gd name="T6" fmla="*/ 2 w 12"/>
                <a:gd name="T7" fmla="*/ 70 h 70"/>
                <a:gd name="T8" fmla="*/ 0 w 12"/>
                <a:gd name="T9" fmla="*/ 3 h 70"/>
                <a:gd name="T10" fmla="*/ 1 w 12"/>
                <a:gd name="T11" fmla="*/ 3 h 70"/>
                <a:gd name="T12" fmla="*/ 11 w 12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0">
                  <a:moveTo>
                    <a:pt x="11" y="0"/>
                  </a:moveTo>
                  <a:cubicBezTo>
                    <a:pt x="12" y="67"/>
                    <a:pt x="12" y="67"/>
                    <a:pt x="12" y="67"/>
                  </a:cubicBezTo>
                  <a:cubicBezTo>
                    <a:pt x="10" y="68"/>
                    <a:pt x="6" y="69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4" y="2"/>
                    <a:pt x="8" y="1"/>
                    <a:pt x="1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2" name="Freeform 1272"/>
            <p:cNvSpPr>
              <a:spLocks/>
            </p:cNvSpPr>
            <p:nvPr/>
          </p:nvSpPr>
          <p:spPr bwMode="auto">
            <a:xfrm>
              <a:off x="12497579" y="-2715815"/>
              <a:ext cx="9525" cy="90488"/>
            </a:xfrm>
            <a:custGeom>
              <a:avLst/>
              <a:gdLst>
                <a:gd name="T0" fmla="*/ 5 w 7"/>
                <a:gd name="T1" fmla="*/ 0 h 69"/>
                <a:gd name="T2" fmla="*/ 7 w 7"/>
                <a:gd name="T3" fmla="*/ 67 h 69"/>
                <a:gd name="T4" fmla="*/ 1 w 7"/>
                <a:gd name="T5" fmla="*/ 69 h 69"/>
                <a:gd name="T6" fmla="*/ 0 w 7"/>
                <a:gd name="T7" fmla="*/ 2 h 69"/>
                <a:gd name="T8" fmla="*/ 5 w 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9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4" y="68"/>
                    <a:pt x="3" y="69"/>
                    <a:pt x="1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3" name="Freeform 1273"/>
            <p:cNvSpPr>
              <a:spLocks/>
            </p:cNvSpPr>
            <p:nvPr/>
          </p:nvSpPr>
          <p:spPr bwMode="auto">
            <a:xfrm>
              <a:off x="12495991" y="-2712640"/>
              <a:ext cx="3175" cy="87313"/>
            </a:xfrm>
            <a:custGeom>
              <a:avLst/>
              <a:gdLst>
                <a:gd name="T0" fmla="*/ 1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1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4" name="Freeform 1274"/>
            <p:cNvSpPr>
              <a:spLocks/>
            </p:cNvSpPr>
            <p:nvPr/>
          </p:nvSpPr>
          <p:spPr bwMode="auto">
            <a:xfrm>
              <a:off x="12494404" y="-2712640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5" name="Freeform 1275"/>
            <p:cNvSpPr>
              <a:spLocks/>
            </p:cNvSpPr>
            <p:nvPr/>
          </p:nvSpPr>
          <p:spPr bwMode="auto">
            <a:xfrm>
              <a:off x="12494404" y="-2712640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6" name="Freeform 1276"/>
            <p:cNvSpPr>
              <a:spLocks/>
            </p:cNvSpPr>
            <p:nvPr/>
          </p:nvSpPr>
          <p:spPr bwMode="auto">
            <a:xfrm>
              <a:off x="12494404" y="-2711053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7" name="Freeform 1277"/>
            <p:cNvSpPr>
              <a:spLocks/>
            </p:cNvSpPr>
            <p:nvPr/>
          </p:nvSpPr>
          <p:spPr bwMode="auto">
            <a:xfrm>
              <a:off x="12494404" y="-2711053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8" name="Freeform 1278"/>
            <p:cNvSpPr>
              <a:spLocks/>
            </p:cNvSpPr>
            <p:nvPr/>
          </p:nvSpPr>
          <p:spPr bwMode="auto">
            <a:xfrm>
              <a:off x="12494404" y="-2711053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9" name="Freeform 1279"/>
            <p:cNvSpPr>
              <a:spLocks/>
            </p:cNvSpPr>
            <p:nvPr/>
          </p:nvSpPr>
          <p:spPr bwMode="auto">
            <a:xfrm>
              <a:off x="12494404" y="-2709465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0" name="Freeform 1280"/>
            <p:cNvSpPr>
              <a:spLocks/>
            </p:cNvSpPr>
            <p:nvPr/>
          </p:nvSpPr>
          <p:spPr bwMode="auto">
            <a:xfrm>
              <a:off x="13683441" y="-2733278"/>
              <a:ext cx="3175" cy="88900"/>
            </a:xfrm>
            <a:custGeom>
              <a:avLst/>
              <a:gdLst>
                <a:gd name="T0" fmla="*/ 0 w 2"/>
                <a:gd name="T1" fmla="*/ 1 h 68"/>
                <a:gd name="T2" fmla="*/ 2 w 2"/>
                <a:gd name="T3" fmla="*/ 68 h 68"/>
                <a:gd name="T4" fmla="*/ 2 w 2"/>
                <a:gd name="T5" fmla="*/ 67 h 68"/>
                <a:gd name="T6" fmla="*/ 0 w 2"/>
                <a:gd name="T7" fmla="*/ 0 h 68"/>
                <a:gd name="T8" fmla="*/ 0 w 2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1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1" name="Freeform 1281"/>
            <p:cNvSpPr>
              <a:spLocks/>
            </p:cNvSpPr>
            <p:nvPr/>
          </p:nvSpPr>
          <p:spPr bwMode="auto">
            <a:xfrm>
              <a:off x="13797741" y="-2725340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2 w 2"/>
                <a:gd name="T3" fmla="*/ 55 h 64"/>
                <a:gd name="T4" fmla="*/ 2 w 2"/>
                <a:gd name="T5" fmla="*/ 64 h 64"/>
                <a:gd name="T6" fmla="*/ 0 w 2"/>
                <a:gd name="T7" fmla="*/ 9 h 64"/>
                <a:gd name="T8" fmla="*/ 0 w 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2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2" name="Freeform 1282"/>
            <p:cNvSpPr>
              <a:spLocks/>
            </p:cNvSpPr>
            <p:nvPr/>
          </p:nvSpPr>
          <p:spPr bwMode="auto">
            <a:xfrm>
              <a:off x="11845116" y="-2677715"/>
              <a:ext cx="34925" cy="130175"/>
            </a:xfrm>
            <a:custGeom>
              <a:avLst/>
              <a:gdLst>
                <a:gd name="T0" fmla="*/ 26 w 28"/>
                <a:gd name="T1" fmla="*/ 33 h 100"/>
                <a:gd name="T2" fmla="*/ 28 w 28"/>
                <a:gd name="T3" fmla="*/ 100 h 100"/>
                <a:gd name="T4" fmla="*/ 10 w 28"/>
                <a:gd name="T5" fmla="*/ 83 h 100"/>
                <a:gd name="T6" fmla="*/ 2 w 28"/>
                <a:gd name="T7" fmla="*/ 67 h 100"/>
                <a:gd name="T8" fmla="*/ 0 w 28"/>
                <a:gd name="T9" fmla="*/ 0 h 100"/>
                <a:gd name="T10" fmla="*/ 8 w 28"/>
                <a:gd name="T11" fmla="*/ 16 h 100"/>
                <a:gd name="T12" fmla="*/ 26 w 28"/>
                <a:gd name="T13" fmla="*/ 3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0">
                  <a:moveTo>
                    <a:pt x="26" y="33"/>
                  </a:moveTo>
                  <a:cubicBezTo>
                    <a:pt x="28" y="100"/>
                    <a:pt x="28" y="100"/>
                    <a:pt x="28" y="100"/>
                  </a:cubicBezTo>
                  <a:cubicBezTo>
                    <a:pt x="28" y="95"/>
                    <a:pt x="18" y="86"/>
                    <a:pt x="10" y="83"/>
                  </a:cubicBezTo>
                  <a:cubicBezTo>
                    <a:pt x="4" y="81"/>
                    <a:pt x="2" y="73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2" y="13"/>
                    <a:pt x="8" y="16"/>
                  </a:cubicBezTo>
                  <a:cubicBezTo>
                    <a:pt x="16" y="19"/>
                    <a:pt x="26" y="27"/>
                    <a:pt x="26" y="3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3" name="Freeform 1283"/>
            <p:cNvSpPr>
              <a:spLocks/>
            </p:cNvSpPr>
            <p:nvPr/>
          </p:nvSpPr>
          <p:spPr bwMode="auto">
            <a:xfrm>
              <a:off x="13794566" y="-2711053"/>
              <a:ext cx="6350" cy="10795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55 h 68"/>
                <a:gd name="T4" fmla="*/ 1 w 4"/>
                <a:gd name="T5" fmla="*/ 68 h 68"/>
                <a:gd name="T6" fmla="*/ 0 w 4"/>
                <a:gd name="T7" fmla="*/ 13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lnTo>
                    <a:pt x="4" y="55"/>
                  </a:lnTo>
                  <a:lnTo>
                    <a:pt x="1" y="6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4" name="Freeform 1284"/>
            <p:cNvSpPr>
              <a:spLocks/>
            </p:cNvSpPr>
            <p:nvPr/>
          </p:nvSpPr>
          <p:spPr bwMode="auto">
            <a:xfrm>
              <a:off x="12500754" y="-2698353"/>
              <a:ext cx="3175" cy="88900"/>
            </a:xfrm>
            <a:custGeom>
              <a:avLst/>
              <a:gdLst>
                <a:gd name="T0" fmla="*/ 0 w 2"/>
                <a:gd name="T1" fmla="*/ 0 h 69"/>
                <a:gd name="T2" fmla="*/ 2 w 2"/>
                <a:gd name="T3" fmla="*/ 67 h 69"/>
                <a:gd name="T4" fmla="*/ 2 w 2"/>
                <a:gd name="T5" fmla="*/ 69 h 69"/>
                <a:gd name="T6" fmla="*/ 0 w 2"/>
                <a:gd name="T7" fmla="*/ 1 h 69"/>
                <a:gd name="T8" fmla="*/ 0 w 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9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5" name="Freeform 1285"/>
            <p:cNvSpPr>
              <a:spLocks/>
            </p:cNvSpPr>
            <p:nvPr/>
          </p:nvSpPr>
          <p:spPr bwMode="auto">
            <a:xfrm>
              <a:off x="12500754" y="-2698353"/>
              <a:ext cx="3175" cy="90488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8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6" name="Freeform 1286"/>
            <p:cNvSpPr>
              <a:spLocks/>
            </p:cNvSpPr>
            <p:nvPr/>
          </p:nvSpPr>
          <p:spPr bwMode="auto">
            <a:xfrm>
              <a:off x="12499166" y="-2695178"/>
              <a:ext cx="3175" cy="92075"/>
            </a:xfrm>
            <a:custGeom>
              <a:avLst/>
              <a:gdLst>
                <a:gd name="T0" fmla="*/ 1 w 3"/>
                <a:gd name="T1" fmla="*/ 0 h 70"/>
                <a:gd name="T2" fmla="*/ 3 w 3"/>
                <a:gd name="T3" fmla="*/ 67 h 70"/>
                <a:gd name="T4" fmla="*/ 2 w 3"/>
                <a:gd name="T5" fmla="*/ 70 h 70"/>
                <a:gd name="T6" fmla="*/ 0 w 3"/>
                <a:gd name="T7" fmla="*/ 2 h 70"/>
                <a:gd name="T8" fmla="*/ 1 w 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0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9"/>
                    <a:pt x="2" y="7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7" name="Freeform 1287"/>
            <p:cNvSpPr>
              <a:spLocks/>
            </p:cNvSpPr>
            <p:nvPr/>
          </p:nvSpPr>
          <p:spPr bwMode="auto">
            <a:xfrm>
              <a:off x="12495991" y="-2692003"/>
              <a:ext cx="4763" cy="93663"/>
            </a:xfrm>
            <a:custGeom>
              <a:avLst/>
              <a:gdLst>
                <a:gd name="T0" fmla="*/ 2 w 4"/>
                <a:gd name="T1" fmla="*/ 0 h 72"/>
                <a:gd name="T2" fmla="*/ 4 w 4"/>
                <a:gd name="T3" fmla="*/ 68 h 72"/>
                <a:gd name="T4" fmla="*/ 2 w 4"/>
                <a:gd name="T5" fmla="*/ 72 h 72"/>
                <a:gd name="T6" fmla="*/ 0 w 4"/>
                <a:gd name="T7" fmla="*/ 5 h 72"/>
                <a:gd name="T8" fmla="*/ 2 w 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2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9"/>
                    <a:pt x="3" y="71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2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8" name="Freeform 1288"/>
            <p:cNvSpPr>
              <a:spLocks/>
            </p:cNvSpPr>
            <p:nvPr/>
          </p:nvSpPr>
          <p:spPr bwMode="auto">
            <a:xfrm>
              <a:off x="12488054" y="-2685653"/>
              <a:ext cx="11113" cy="100013"/>
            </a:xfrm>
            <a:custGeom>
              <a:avLst/>
              <a:gdLst>
                <a:gd name="T0" fmla="*/ 7 w 9"/>
                <a:gd name="T1" fmla="*/ 0 h 77"/>
                <a:gd name="T2" fmla="*/ 9 w 9"/>
                <a:gd name="T3" fmla="*/ 67 h 77"/>
                <a:gd name="T4" fmla="*/ 6 w 9"/>
                <a:gd name="T5" fmla="*/ 71 h 77"/>
                <a:gd name="T6" fmla="*/ 2 w 9"/>
                <a:gd name="T7" fmla="*/ 77 h 77"/>
                <a:gd name="T8" fmla="*/ 0 w 9"/>
                <a:gd name="T9" fmla="*/ 9 h 77"/>
                <a:gd name="T10" fmla="*/ 4 w 9"/>
                <a:gd name="T11" fmla="*/ 4 h 77"/>
                <a:gd name="T12" fmla="*/ 7 w 9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7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8" y="69"/>
                    <a:pt x="7" y="70"/>
                    <a:pt x="6" y="71"/>
                  </a:cubicBezTo>
                  <a:cubicBezTo>
                    <a:pt x="5" y="73"/>
                    <a:pt x="4" y="75"/>
                    <a:pt x="2" y="7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5" y="3"/>
                    <a:pt x="6" y="2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9" name="Freeform 1289"/>
            <p:cNvSpPr>
              <a:spLocks/>
            </p:cNvSpPr>
            <p:nvPr/>
          </p:nvSpPr>
          <p:spPr bwMode="auto">
            <a:xfrm>
              <a:off x="12465829" y="-2674540"/>
              <a:ext cx="23813" cy="112713"/>
            </a:xfrm>
            <a:custGeom>
              <a:avLst/>
              <a:gdLst>
                <a:gd name="T0" fmla="*/ 17 w 19"/>
                <a:gd name="T1" fmla="*/ 0 h 86"/>
                <a:gd name="T2" fmla="*/ 19 w 19"/>
                <a:gd name="T3" fmla="*/ 68 h 86"/>
                <a:gd name="T4" fmla="*/ 2 w 19"/>
                <a:gd name="T5" fmla="*/ 86 h 86"/>
                <a:gd name="T6" fmla="*/ 2 w 19"/>
                <a:gd name="T7" fmla="*/ 86 h 86"/>
                <a:gd name="T8" fmla="*/ 0 w 19"/>
                <a:gd name="T9" fmla="*/ 19 h 86"/>
                <a:gd name="T10" fmla="*/ 0 w 19"/>
                <a:gd name="T11" fmla="*/ 19 h 86"/>
                <a:gd name="T12" fmla="*/ 17 w 19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6">
                  <a:moveTo>
                    <a:pt x="17" y="0"/>
                  </a:moveTo>
                  <a:cubicBezTo>
                    <a:pt x="19" y="68"/>
                    <a:pt x="19" y="68"/>
                    <a:pt x="19" y="68"/>
                  </a:cubicBezTo>
                  <a:cubicBezTo>
                    <a:pt x="14" y="74"/>
                    <a:pt x="6" y="82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5"/>
                    <a:pt x="12" y="7"/>
                    <a:pt x="1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0" name="Freeform 1290"/>
            <p:cNvSpPr>
              <a:spLocks/>
            </p:cNvSpPr>
            <p:nvPr/>
          </p:nvSpPr>
          <p:spPr bwMode="auto">
            <a:xfrm>
              <a:off x="12465829" y="-2649140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0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1" name="Freeform 1291"/>
            <p:cNvSpPr>
              <a:spLocks/>
            </p:cNvSpPr>
            <p:nvPr/>
          </p:nvSpPr>
          <p:spPr bwMode="auto">
            <a:xfrm>
              <a:off x="12465829" y="-2649140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8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2" name="Freeform 1292"/>
            <p:cNvSpPr>
              <a:spLocks/>
            </p:cNvSpPr>
            <p:nvPr/>
          </p:nvSpPr>
          <p:spPr bwMode="auto">
            <a:xfrm>
              <a:off x="12465829" y="-264755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3" name="Freeform 1293"/>
            <p:cNvSpPr>
              <a:spLocks/>
            </p:cNvSpPr>
            <p:nvPr/>
          </p:nvSpPr>
          <p:spPr bwMode="auto">
            <a:xfrm>
              <a:off x="12465829" y="-2647553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4" name="Freeform 1294"/>
            <p:cNvSpPr>
              <a:spLocks/>
            </p:cNvSpPr>
            <p:nvPr/>
          </p:nvSpPr>
          <p:spPr bwMode="auto">
            <a:xfrm>
              <a:off x="12465829" y="-2647553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5" name="Freeform 1295"/>
            <p:cNvSpPr>
              <a:spLocks/>
            </p:cNvSpPr>
            <p:nvPr/>
          </p:nvSpPr>
          <p:spPr bwMode="auto">
            <a:xfrm>
              <a:off x="11937191" y="-2611040"/>
              <a:ext cx="11113" cy="87313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2 w 8"/>
                <a:gd name="T5" fmla="*/ 67 h 67"/>
                <a:gd name="T6" fmla="*/ 0 w 8"/>
                <a:gd name="T7" fmla="*/ 0 h 67"/>
                <a:gd name="T8" fmla="*/ 6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5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6" name="Freeform 1296"/>
            <p:cNvSpPr>
              <a:spLocks/>
            </p:cNvSpPr>
            <p:nvPr/>
          </p:nvSpPr>
          <p:spPr bwMode="auto">
            <a:xfrm>
              <a:off x="11892741" y="-2611040"/>
              <a:ext cx="47625" cy="88900"/>
            </a:xfrm>
            <a:custGeom>
              <a:avLst/>
              <a:gdLst>
                <a:gd name="T0" fmla="*/ 36 w 38"/>
                <a:gd name="T1" fmla="*/ 0 h 68"/>
                <a:gd name="T2" fmla="*/ 38 w 38"/>
                <a:gd name="T3" fmla="*/ 67 h 68"/>
                <a:gd name="T4" fmla="*/ 2 w 38"/>
                <a:gd name="T5" fmla="*/ 68 h 68"/>
                <a:gd name="T6" fmla="*/ 0 w 38"/>
                <a:gd name="T7" fmla="*/ 1 h 68"/>
                <a:gd name="T8" fmla="*/ 36 w 3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6" y="0"/>
                  </a:moveTo>
                  <a:cubicBezTo>
                    <a:pt x="38" y="67"/>
                    <a:pt x="38" y="67"/>
                    <a:pt x="38" y="67"/>
                  </a:cubicBezTo>
                  <a:cubicBezTo>
                    <a:pt x="31" y="67"/>
                    <a:pt x="18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0"/>
                    <a:pt x="29" y="0"/>
                    <a:pt x="3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7" name="Freeform 1297"/>
            <p:cNvSpPr>
              <a:spLocks/>
            </p:cNvSpPr>
            <p:nvPr/>
          </p:nvSpPr>
          <p:spPr bwMode="auto">
            <a:xfrm>
              <a:off x="11889566" y="-260945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8" name="Freeform 1298"/>
            <p:cNvSpPr>
              <a:spLocks/>
            </p:cNvSpPr>
            <p:nvPr/>
          </p:nvSpPr>
          <p:spPr bwMode="auto">
            <a:xfrm>
              <a:off x="11886391" y="-260945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9" name="Freeform 1299"/>
            <p:cNvSpPr>
              <a:spLocks/>
            </p:cNvSpPr>
            <p:nvPr/>
          </p:nvSpPr>
          <p:spPr bwMode="auto">
            <a:xfrm>
              <a:off x="11883216" y="-2609453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0" name="Freeform 1300"/>
            <p:cNvSpPr>
              <a:spLocks/>
            </p:cNvSpPr>
            <p:nvPr/>
          </p:nvSpPr>
          <p:spPr bwMode="auto">
            <a:xfrm>
              <a:off x="11881629" y="-2611040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8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1" name="Freeform 1301"/>
            <p:cNvSpPr>
              <a:spLocks/>
            </p:cNvSpPr>
            <p:nvPr/>
          </p:nvSpPr>
          <p:spPr bwMode="auto">
            <a:xfrm>
              <a:off x="11880041" y="-2611040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2" name="Freeform 1302"/>
            <p:cNvSpPr>
              <a:spLocks/>
            </p:cNvSpPr>
            <p:nvPr/>
          </p:nvSpPr>
          <p:spPr bwMode="auto">
            <a:xfrm>
              <a:off x="11876866" y="-2611040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3" name="Freeform 1303"/>
            <p:cNvSpPr>
              <a:spLocks/>
            </p:cNvSpPr>
            <p:nvPr/>
          </p:nvSpPr>
          <p:spPr bwMode="auto">
            <a:xfrm>
              <a:off x="11870516" y="-2620565"/>
              <a:ext cx="9525" cy="96838"/>
            </a:xfrm>
            <a:custGeom>
              <a:avLst/>
              <a:gdLst>
                <a:gd name="T0" fmla="*/ 6 w 8"/>
                <a:gd name="T1" fmla="*/ 7 h 74"/>
                <a:gd name="T2" fmla="*/ 8 w 8"/>
                <a:gd name="T3" fmla="*/ 74 h 74"/>
                <a:gd name="T4" fmla="*/ 2 w 8"/>
                <a:gd name="T5" fmla="*/ 67 h 74"/>
                <a:gd name="T6" fmla="*/ 0 w 8"/>
                <a:gd name="T7" fmla="*/ 0 h 74"/>
                <a:gd name="T8" fmla="*/ 6 w 8"/>
                <a:gd name="T9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4">
                  <a:moveTo>
                    <a:pt x="6" y="7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4" y="72"/>
                    <a:pt x="2" y="7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5"/>
                    <a:pt x="6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4" name="Freeform 1304"/>
            <p:cNvSpPr>
              <a:spLocks/>
            </p:cNvSpPr>
            <p:nvPr/>
          </p:nvSpPr>
          <p:spPr bwMode="auto">
            <a:xfrm>
              <a:off x="11959416" y="-2609453"/>
              <a:ext cx="7938" cy="87313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4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5" name="Freeform 1305"/>
            <p:cNvSpPr>
              <a:spLocks/>
            </p:cNvSpPr>
            <p:nvPr/>
          </p:nvSpPr>
          <p:spPr bwMode="auto">
            <a:xfrm>
              <a:off x="11954654" y="-2611040"/>
              <a:ext cx="7938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1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4" y="68"/>
                    <a:pt x="3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6" name="Freeform 1306"/>
            <p:cNvSpPr>
              <a:spLocks/>
            </p:cNvSpPr>
            <p:nvPr/>
          </p:nvSpPr>
          <p:spPr bwMode="auto">
            <a:xfrm>
              <a:off x="11951479" y="-2611040"/>
              <a:ext cx="4763" cy="87313"/>
            </a:xfrm>
            <a:custGeom>
              <a:avLst/>
              <a:gdLst>
                <a:gd name="T0" fmla="*/ 3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3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3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7" name="Freeform 1307"/>
            <p:cNvSpPr>
              <a:spLocks/>
            </p:cNvSpPr>
            <p:nvPr/>
          </p:nvSpPr>
          <p:spPr bwMode="auto">
            <a:xfrm>
              <a:off x="11948304" y="-2611040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8" name="Freeform 1308"/>
            <p:cNvSpPr>
              <a:spLocks/>
            </p:cNvSpPr>
            <p:nvPr/>
          </p:nvSpPr>
          <p:spPr bwMode="auto">
            <a:xfrm>
              <a:off x="11948304" y="-26110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9" name="Freeform 1309"/>
            <p:cNvSpPr>
              <a:spLocks/>
            </p:cNvSpPr>
            <p:nvPr/>
          </p:nvSpPr>
          <p:spPr bwMode="auto">
            <a:xfrm>
              <a:off x="11946716" y="-26110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0" name="Freeform 1310"/>
            <p:cNvSpPr>
              <a:spLocks/>
            </p:cNvSpPr>
            <p:nvPr/>
          </p:nvSpPr>
          <p:spPr bwMode="auto">
            <a:xfrm>
              <a:off x="11945129" y="-26110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1" name="Freeform 1311"/>
            <p:cNvSpPr>
              <a:spLocks/>
            </p:cNvSpPr>
            <p:nvPr/>
          </p:nvSpPr>
          <p:spPr bwMode="auto">
            <a:xfrm>
              <a:off x="11945129" y="-2611040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2" name="Freeform 1312"/>
            <p:cNvSpPr>
              <a:spLocks/>
            </p:cNvSpPr>
            <p:nvPr/>
          </p:nvSpPr>
          <p:spPr bwMode="auto">
            <a:xfrm>
              <a:off x="11965766" y="-2609453"/>
              <a:ext cx="3175" cy="96838"/>
            </a:xfrm>
            <a:custGeom>
              <a:avLst/>
              <a:gdLst>
                <a:gd name="T0" fmla="*/ 1 w 3"/>
                <a:gd name="T1" fmla="*/ 7 h 74"/>
                <a:gd name="T2" fmla="*/ 3 w 3"/>
                <a:gd name="T3" fmla="*/ 74 h 74"/>
                <a:gd name="T4" fmla="*/ 2 w 3"/>
                <a:gd name="T5" fmla="*/ 67 h 74"/>
                <a:gd name="T6" fmla="*/ 0 w 3"/>
                <a:gd name="T7" fmla="*/ 0 h 74"/>
                <a:gd name="T8" fmla="*/ 1 w 3"/>
                <a:gd name="T9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4">
                  <a:moveTo>
                    <a:pt x="1" y="7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1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3" name="Freeform 1313"/>
            <p:cNvSpPr>
              <a:spLocks/>
            </p:cNvSpPr>
            <p:nvPr/>
          </p:nvSpPr>
          <p:spPr bwMode="auto">
            <a:xfrm>
              <a:off x="11240279" y="-2557065"/>
              <a:ext cx="7938" cy="100013"/>
            </a:xfrm>
            <a:custGeom>
              <a:avLst/>
              <a:gdLst>
                <a:gd name="T0" fmla="*/ 4 w 6"/>
                <a:gd name="T1" fmla="*/ 9 h 76"/>
                <a:gd name="T2" fmla="*/ 6 w 6"/>
                <a:gd name="T3" fmla="*/ 76 h 76"/>
                <a:gd name="T4" fmla="*/ 3 w 6"/>
                <a:gd name="T5" fmla="*/ 69 h 76"/>
                <a:gd name="T6" fmla="*/ 2 w 6"/>
                <a:gd name="T7" fmla="*/ 67 h 76"/>
                <a:gd name="T8" fmla="*/ 0 w 6"/>
                <a:gd name="T9" fmla="*/ 0 h 76"/>
                <a:gd name="T10" fmla="*/ 1 w 6"/>
                <a:gd name="T11" fmla="*/ 2 h 76"/>
                <a:gd name="T12" fmla="*/ 4 w 6"/>
                <a:gd name="T13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6">
                  <a:moveTo>
                    <a:pt x="4" y="9"/>
                  </a:move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5" y="73"/>
                    <a:pt x="3" y="69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3" y="6"/>
                    <a:pt x="4" y="8"/>
                    <a:pt x="4" y="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4" name="Freeform 1314"/>
            <p:cNvSpPr>
              <a:spLocks/>
            </p:cNvSpPr>
            <p:nvPr/>
          </p:nvSpPr>
          <p:spPr bwMode="auto">
            <a:xfrm>
              <a:off x="12502341" y="-2590403"/>
              <a:ext cx="3175" cy="98425"/>
            </a:xfrm>
            <a:custGeom>
              <a:avLst/>
              <a:gdLst>
                <a:gd name="T0" fmla="*/ 0 w 2"/>
                <a:gd name="T1" fmla="*/ 0 h 76"/>
                <a:gd name="T2" fmla="*/ 2 w 2"/>
                <a:gd name="T3" fmla="*/ 67 h 76"/>
                <a:gd name="T4" fmla="*/ 2 w 2"/>
                <a:gd name="T5" fmla="*/ 76 h 76"/>
                <a:gd name="T6" fmla="*/ 0 w 2"/>
                <a:gd name="T7" fmla="*/ 9 h 76"/>
                <a:gd name="T8" fmla="*/ 0 w 2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6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70"/>
                    <a:pt x="2" y="73"/>
                    <a:pt x="2" y="7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5" name="Freeform 1315"/>
            <p:cNvSpPr>
              <a:spLocks/>
            </p:cNvSpPr>
            <p:nvPr/>
          </p:nvSpPr>
          <p:spPr bwMode="auto">
            <a:xfrm>
              <a:off x="13045266" y="-2603103"/>
              <a:ext cx="22225" cy="111125"/>
            </a:xfrm>
            <a:custGeom>
              <a:avLst/>
              <a:gdLst>
                <a:gd name="T0" fmla="*/ 16 w 18"/>
                <a:gd name="T1" fmla="*/ 18 h 85"/>
                <a:gd name="T2" fmla="*/ 18 w 18"/>
                <a:gd name="T3" fmla="*/ 85 h 85"/>
                <a:gd name="T4" fmla="*/ 6 w 18"/>
                <a:gd name="T5" fmla="*/ 72 h 85"/>
                <a:gd name="T6" fmla="*/ 2 w 18"/>
                <a:gd name="T7" fmla="*/ 67 h 85"/>
                <a:gd name="T8" fmla="*/ 0 w 18"/>
                <a:gd name="T9" fmla="*/ 0 h 85"/>
                <a:gd name="T10" fmla="*/ 4 w 18"/>
                <a:gd name="T11" fmla="*/ 5 h 85"/>
                <a:gd name="T12" fmla="*/ 16 w 18"/>
                <a:gd name="T13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5">
                  <a:moveTo>
                    <a:pt x="16" y="18"/>
                  </a:moveTo>
                  <a:cubicBezTo>
                    <a:pt x="18" y="85"/>
                    <a:pt x="18" y="85"/>
                    <a:pt x="18" y="85"/>
                  </a:cubicBezTo>
                  <a:cubicBezTo>
                    <a:pt x="18" y="80"/>
                    <a:pt x="11" y="75"/>
                    <a:pt x="6" y="72"/>
                  </a:cubicBezTo>
                  <a:cubicBezTo>
                    <a:pt x="3" y="70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4" y="5"/>
                  </a:cubicBezTo>
                  <a:cubicBezTo>
                    <a:pt x="9" y="8"/>
                    <a:pt x="16" y="13"/>
                    <a:pt x="16" y="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6" name="Freeform 1316"/>
            <p:cNvSpPr>
              <a:spLocks/>
            </p:cNvSpPr>
            <p:nvPr/>
          </p:nvSpPr>
          <p:spPr bwMode="auto">
            <a:xfrm>
              <a:off x="13839016" y="-2595165"/>
              <a:ext cx="4763" cy="101600"/>
            </a:xfrm>
            <a:custGeom>
              <a:avLst/>
              <a:gdLst>
                <a:gd name="T0" fmla="*/ 2 w 3"/>
                <a:gd name="T1" fmla="*/ 0 h 64"/>
                <a:gd name="T2" fmla="*/ 3 w 3"/>
                <a:gd name="T3" fmla="*/ 55 h 64"/>
                <a:gd name="T4" fmla="*/ 2 w 3"/>
                <a:gd name="T5" fmla="*/ 64 h 64"/>
                <a:gd name="T6" fmla="*/ 0 w 3"/>
                <a:gd name="T7" fmla="*/ 9 h 64"/>
                <a:gd name="T8" fmla="*/ 2 w 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4">
                  <a:moveTo>
                    <a:pt x="2" y="0"/>
                  </a:moveTo>
                  <a:lnTo>
                    <a:pt x="3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7" name="Freeform 1317"/>
            <p:cNvSpPr>
              <a:spLocks/>
            </p:cNvSpPr>
            <p:nvPr/>
          </p:nvSpPr>
          <p:spPr bwMode="auto">
            <a:xfrm>
              <a:off x="11416491" y="-2525315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8" name="Freeform 1318"/>
            <p:cNvSpPr>
              <a:spLocks/>
            </p:cNvSpPr>
            <p:nvPr/>
          </p:nvSpPr>
          <p:spPr bwMode="auto">
            <a:xfrm>
              <a:off x="11416491" y="-2523728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9" name="Freeform 1319"/>
            <p:cNvSpPr>
              <a:spLocks/>
            </p:cNvSpPr>
            <p:nvPr/>
          </p:nvSpPr>
          <p:spPr bwMode="auto">
            <a:xfrm>
              <a:off x="11416491" y="-2522140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0" name="Freeform 1320"/>
            <p:cNvSpPr>
              <a:spLocks/>
            </p:cNvSpPr>
            <p:nvPr/>
          </p:nvSpPr>
          <p:spPr bwMode="auto">
            <a:xfrm>
              <a:off x="11414904" y="-2522140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1" name="Freeform 1321"/>
            <p:cNvSpPr>
              <a:spLocks/>
            </p:cNvSpPr>
            <p:nvPr/>
          </p:nvSpPr>
          <p:spPr bwMode="auto">
            <a:xfrm>
              <a:off x="11414904" y="-2520553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7 h 68"/>
                <a:gd name="T6" fmla="*/ 2 w 2"/>
                <a:gd name="T7" fmla="*/ 68 h 68"/>
                <a:gd name="T8" fmla="*/ 0 w 2"/>
                <a:gd name="T9" fmla="*/ 1 h 68"/>
                <a:gd name="T10" fmla="*/ 0 w 2"/>
                <a:gd name="T11" fmla="*/ 0 h 68"/>
                <a:gd name="T12" fmla="*/ 0 w 2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2" name="Freeform 1322"/>
            <p:cNvSpPr>
              <a:spLocks/>
            </p:cNvSpPr>
            <p:nvPr/>
          </p:nvSpPr>
          <p:spPr bwMode="auto">
            <a:xfrm>
              <a:off x="11413316" y="-2518965"/>
              <a:ext cx="4763" cy="92075"/>
            </a:xfrm>
            <a:custGeom>
              <a:avLst/>
              <a:gdLst>
                <a:gd name="T0" fmla="*/ 2 w 4"/>
                <a:gd name="T1" fmla="*/ 0 h 70"/>
                <a:gd name="T2" fmla="*/ 4 w 4"/>
                <a:gd name="T3" fmla="*/ 67 h 70"/>
                <a:gd name="T4" fmla="*/ 2 w 4"/>
                <a:gd name="T5" fmla="*/ 70 h 70"/>
                <a:gd name="T6" fmla="*/ 0 w 4"/>
                <a:gd name="T7" fmla="*/ 3 h 70"/>
                <a:gd name="T8" fmla="*/ 2 w 4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0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8"/>
                    <a:pt x="2" y="69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3" name="Freeform 1323"/>
            <p:cNvSpPr>
              <a:spLocks/>
            </p:cNvSpPr>
            <p:nvPr/>
          </p:nvSpPr>
          <p:spPr bwMode="auto">
            <a:xfrm>
              <a:off x="11411729" y="-2514203"/>
              <a:ext cx="3175" cy="90488"/>
            </a:xfrm>
            <a:custGeom>
              <a:avLst/>
              <a:gdLst>
                <a:gd name="T0" fmla="*/ 1 w 3"/>
                <a:gd name="T1" fmla="*/ 0 h 70"/>
                <a:gd name="T2" fmla="*/ 3 w 3"/>
                <a:gd name="T3" fmla="*/ 67 h 70"/>
                <a:gd name="T4" fmla="*/ 2 w 3"/>
                <a:gd name="T5" fmla="*/ 70 h 70"/>
                <a:gd name="T6" fmla="*/ 0 w 3"/>
                <a:gd name="T7" fmla="*/ 3 h 70"/>
                <a:gd name="T8" fmla="*/ 1 w 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0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8"/>
                    <a:pt x="2" y="69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4" name="Freeform 1324"/>
            <p:cNvSpPr>
              <a:spLocks/>
            </p:cNvSpPr>
            <p:nvPr/>
          </p:nvSpPr>
          <p:spPr bwMode="auto">
            <a:xfrm>
              <a:off x="11410141" y="-2511028"/>
              <a:ext cx="3175" cy="90488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7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2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5" name="Freeform 1325"/>
            <p:cNvSpPr>
              <a:spLocks/>
            </p:cNvSpPr>
            <p:nvPr/>
          </p:nvSpPr>
          <p:spPr bwMode="auto">
            <a:xfrm>
              <a:off x="11410141" y="-2507853"/>
              <a:ext cx="3175" cy="88900"/>
            </a:xfrm>
            <a:custGeom>
              <a:avLst/>
              <a:gdLst>
                <a:gd name="T0" fmla="*/ 0 w 2"/>
                <a:gd name="T1" fmla="*/ 0 h 69"/>
                <a:gd name="T2" fmla="*/ 2 w 2"/>
                <a:gd name="T3" fmla="*/ 67 h 69"/>
                <a:gd name="T4" fmla="*/ 2 w 2"/>
                <a:gd name="T5" fmla="*/ 69 h 69"/>
                <a:gd name="T6" fmla="*/ 0 w 2"/>
                <a:gd name="T7" fmla="*/ 2 h 69"/>
                <a:gd name="T8" fmla="*/ 0 w 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9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6" name="Freeform 1326"/>
            <p:cNvSpPr>
              <a:spLocks/>
            </p:cNvSpPr>
            <p:nvPr/>
          </p:nvSpPr>
          <p:spPr bwMode="auto">
            <a:xfrm>
              <a:off x="13237354" y="-2563415"/>
              <a:ext cx="25400" cy="88900"/>
            </a:xfrm>
            <a:custGeom>
              <a:avLst/>
              <a:gdLst>
                <a:gd name="T0" fmla="*/ 14 w 16"/>
                <a:gd name="T1" fmla="*/ 1 h 56"/>
                <a:gd name="T2" fmla="*/ 16 w 16"/>
                <a:gd name="T3" fmla="*/ 56 h 56"/>
                <a:gd name="T4" fmla="*/ 2 w 16"/>
                <a:gd name="T5" fmla="*/ 55 h 56"/>
                <a:gd name="T6" fmla="*/ 0 w 16"/>
                <a:gd name="T7" fmla="*/ 0 h 56"/>
                <a:gd name="T8" fmla="*/ 14 w 16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6">
                  <a:moveTo>
                    <a:pt x="14" y="1"/>
                  </a:moveTo>
                  <a:lnTo>
                    <a:pt x="16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7" name="Freeform 1327"/>
            <p:cNvSpPr>
              <a:spLocks/>
            </p:cNvSpPr>
            <p:nvPr/>
          </p:nvSpPr>
          <p:spPr bwMode="auto">
            <a:xfrm>
              <a:off x="13259579" y="-2561828"/>
              <a:ext cx="50800" cy="92075"/>
            </a:xfrm>
            <a:custGeom>
              <a:avLst/>
              <a:gdLst>
                <a:gd name="T0" fmla="*/ 30 w 32"/>
                <a:gd name="T1" fmla="*/ 2 h 58"/>
                <a:gd name="T2" fmla="*/ 32 w 32"/>
                <a:gd name="T3" fmla="*/ 58 h 58"/>
                <a:gd name="T4" fmla="*/ 2 w 32"/>
                <a:gd name="T5" fmla="*/ 55 h 58"/>
                <a:gd name="T6" fmla="*/ 0 w 32"/>
                <a:gd name="T7" fmla="*/ 0 h 58"/>
                <a:gd name="T8" fmla="*/ 30 w 32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8">
                  <a:moveTo>
                    <a:pt x="30" y="2"/>
                  </a:moveTo>
                  <a:lnTo>
                    <a:pt x="32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8" name="Freeform 1328"/>
            <p:cNvSpPr>
              <a:spLocks/>
            </p:cNvSpPr>
            <p:nvPr/>
          </p:nvSpPr>
          <p:spPr bwMode="auto">
            <a:xfrm>
              <a:off x="11029141" y="-2479278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9" name="Freeform 1329"/>
            <p:cNvSpPr>
              <a:spLocks/>
            </p:cNvSpPr>
            <p:nvPr/>
          </p:nvSpPr>
          <p:spPr bwMode="auto">
            <a:xfrm>
              <a:off x="11024379" y="-2479278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0" name="Freeform 1330"/>
            <p:cNvSpPr>
              <a:spLocks/>
            </p:cNvSpPr>
            <p:nvPr/>
          </p:nvSpPr>
          <p:spPr bwMode="auto">
            <a:xfrm>
              <a:off x="11021204" y="-2480865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1" name="Freeform 1331"/>
            <p:cNvSpPr>
              <a:spLocks/>
            </p:cNvSpPr>
            <p:nvPr/>
          </p:nvSpPr>
          <p:spPr bwMode="auto">
            <a:xfrm>
              <a:off x="11018029" y="-2480865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2" name="Freeform 1332"/>
            <p:cNvSpPr>
              <a:spLocks/>
            </p:cNvSpPr>
            <p:nvPr/>
          </p:nvSpPr>
          <p:spPr bwMode="auto">
            <a:xfrm>
              <a:off x="11016441" y="-2482453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3" name="Freeform 1333"/>
            <p:cNvSpPr>
              <a:spLocks/>
            </p:cNvSpPr>
            <p:nvPr/>
          </p:nvSpPr>
          <p:spPr bwMode="auto">
            <a:xfrm>
              <a:off x="11013266" y="-2482453"/>
              <a:ext cx="4763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4" name="Freeform 1334"/>
            <p:cNvSpPr>
              <a:spLocks/>
            </p:cNvSpPr>
            <p:nvPr/>
          </p:nvSpPr>
          <p:spPr bwMode="auto">
            <a:xfrm>
              <a:off x="11006916" y="-2488803"/>
              <a:ext cx="7938" cy="93663"/>
            </a:xfrm>
            <a:custGeom>
              <a:avLst/>
              <a:gdLst>
                <a:gd name="T0" fmla="*/ 5 w 7"/>
                <a:gd name="T1" fmla="*/ 5 h 72"/>
                <a:gd name="T2" fmla="*/ 7 w 7"/>
                <a:gd name="T3" fmla="*/ 72 h 72"/>
                <a:gd name="T4" fmla="*/ 2 w 7"/>
                <a:gd name="T5" fmla="*/ 67 h 72"/>
                <a:gd name="T6" fmla="*/ 0 w 7"/>
                <a:gd name="T7" fmla="*/ 0 h 72"/>
                <a:gd name="T8" fmla="*/ 5 w 7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2">
                  <a:moveTo>
                    <a:pt x="5" y="5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2" y="70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5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5" name="Freeform 1335"/>
            <p:cNvSpPr>
              <a:spLocks/>
            </p:cNvSpPr>
            <p:nvPr/>
          </p:nvSpPr>
          <p:spPr bwMode="auto">
            <a:xfrm>
              <a:off x="11087879" y="-2477690"/>
              <a:ext cx="19050" cy="109538"/>
            </a:xfrm>
            <a:custGeom>
              <a:avLst/>
              <a:gdLst>
                <a:gd name="T0" fmla="*/ 14 w 16"/>
                <a:gd name="T1" fmla="*/ 18 h 85"/>
                <a:gd name="T2" fmla="*/ 16 w 16"/>
                <a:gd name="T3" fmla="*/ 85 h 85"/>
                <a:gd name="T4" fmla="*/ 5 w 16"/>
                <a:gd name="T5" fmla="*/ 69 h 85"/>
                <a:gd name="T6" fmla="*/ 2 w 16"/>
                <a:gd name="T7" fmla="*/ 67 h 85"/>
                <a:gd name="T8" fmla="*/ 0 w 16"/>
                <a:gd name="T9" fmla="*/ 0 h 85"/>
                <a:gd name="T10" fmla="*/ 3 w 16"/>
                <a:gd name="T11" fmla="*/ 2 h 85"/>
                <a:gd name="T12" fmla="*/ 14 w 16"/>
                <a:gd name="T13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5">
                  <a:moveTo>
                    <a:pt x="14" y="18"/>
                  </a:moveTo>
                  <a:cubicBezTo>
                    <a:pt x="16" y="85"/>
                    <a:pt x="16" y="85"/>
                    <a:pt x="16" y="85"/>
                  </a:cubicBezTo>
                  <a:cubicBezTo>
                    <a:pt x="16" y="80"/>
                    <a:pt x="10" y="73"/>
                    <a:pt x="5" y="69"/>
                  </a:cubicBezTo>
                  <a:cubicBezTo>
                    <a:pt x="4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8" y="6"/>
                    <a:pt x="14" y="13"/>
                    <a:pt x="14" y="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6" name="Freeform 1336"/>
            <p:cNvSpPr>
              <a:spLocks/>
            </p:cNvSpPr>
            <p:nvPr/>
          </p:nvSpPr>
          <p:spPr bwMode="auto">
            <a:xfrm>
              <a:off x="11084704" y="-2479278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7" name="Freeform 1337"/>
            <p:cNvSpPr>
              <a:spLocks/>
            </p:cNvSpPr>
            <p:nvPr/>
          </p:nvSpPr>
          <p:spPr bwMode="auto">
            <a:xfrm>
              <a:off x="11083116" y="-2479278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8" name="Freeform 1338"/>
            <p:cNvSpPr>
              <a:spLocks/>
            </p:cNvSpPr>
            <p:nvPr/>
          </p:nvSpPr>
          <p:spPr bwMode="auto">
            <a:xfrm>
              <a:off x="11079941" y="-2480865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8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9" name="Freeform 1339"/>
            <p:cNvSpPr>
              <a:spLocks/>
            </p:cNvSpPr>
            <p:nvPr/>
          </p:nvSpPr>
          <p:spPr bwMode="auto">
            <a:xfrm>
              <a:off x="11078354" y="-2480865"/>
              <a:ext cx="4763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8 h 68"/>
                <a:gd name="T4" fmla="*/ 1 w 4"/>
                <a:gd name="T5" fmla="*/ 67 h 68"/>
                <a:gd name="T6" fmla="*/ 0 w 4"/>
                <a:gd name="T7" fmla="*/ 0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0" name="Freeform 1340"/>
            <p:cNvSpPr>
              <a:spLocks/>
            </p:cNvSpPr>
            <p:nvPr/>
          </p:nvSpPr>
          <p:spPr bwMode="auto">
            <a:xfrm>
              <a:off x="11072004" y="-2480865"/>
              <a:ext cx="6350" cy="87313"/>
            </a:xfrm>
            <a:custGeom>
              <a:avLst/>
              <a:gdLst>
                <a:gd name="T0" fmla="*/ 4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4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4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1" name="Freeform 1341"/>
            <p:cNvSpPr>
              <a:spLocks/>
            </p:cNvSpPr>
            <p:nvPr/>
          </p:nvSpPr>
          <p:spPr bwMode="auto">
            <a:xfrm>
              <a:off x="11064066" y="-2480865"/>
              <a:ext cx="11113" cy="87313"/>
            </a:xfrm>
            <a:custGeom>
              <a:avLst/>
              <a:gdLst>
                <a:gd name="T0" fmla="*/ 7 w 9"/>
                <a:gd name="T1" fmla="*/ 0 h 67"/>
                <a:gd name="T2" fmla="*/ 9 w 9"/>
                <a:gd name="T3" fmla="*/ 67 h 67"/>
                <a:gd name="T4" fmla="*/ 4 w 9"/>
                <a:gd name="T5" fmla="*/ 67 h 67"/>
                <a:gd name="T6" fmla="*/ 2 w 9"/>
                <a:gd name="T7" fmla="*/ 67 h 67"/>
                <a:gd name="T8" fmla="*/ 0 w 9"/>
                <a:gd name="T9" fmla="*/ 0 h 67"/>
                <a:gd name="T10" fmla="*/ 2 w 9"/>
                <a:gd name="T11" fmla="*/ 0 h 67"/>
                <a:gd name="T12" fmla="*/ 7 w 9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7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7" y="67"/>
                    <a:pt x="6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0"/>
                    <a:pt x="5" y="0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2" name="Freeform 1342"/>
            <p:cNvSpPr>
              <a:spLocks/>
            </p:cNvSpPr>
            <p:nvPr/>
          </p:nvSpPr>
          <p:spPr bwMode="auto">
            <a:xfrm>
              <a:off x="11033904" y="-2480865"/>
              <a:ext cx="31750" cy="88900"/>
            </a:xfrm>
            <a:custGeom>
              <a:avLst/>
              <a:gdLst>
                <a:gd name="T0" fmla="*/ 24 w 26"/>
                <a:gd name="T1" fmla="*/ 0 h 68"/>
                <a:gd name="T2" fmla="*/ 26 w 26"/>
                <a:gd name="T3" fmla="*/ 67 h 68"/>
                <a:gd name="T4" fmla="*/ 2 w 26"/>
                <a:gd name="T5" fmla="*/ 68 h 68"/>
                <a:gd name="T6" fmla="*/ 0 w 26"/>
                <a:gd name="T7" fmla="*/ 1 h 68"/>
                <a:gd name="T8" fmla="*/ 24 w 2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8">
                  <a:moveTo>
                    <a:pt x="24" y="0"/>
                  </a:moveTo>
                  <a:cubicBezTo>
                    <a:pt x="26" y="67"/>
                    <a:pt x="26" y="67"/>
                    <a:pt x="26" y="67"/>
                  </a:cubicBezTo>
                  <a:cubicBezTo>
                    <a:pt x="19" y="67"/>
                    <a:pt x="11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0"/>
                    <a:pt x="17" y="0"/>
                    <a:pt x="2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3" name="Freeform 1343"/>
            <p:cNvSpPr>
              <a:spLocks/>
            </p:cNvSpPr>
            <p:nvPr/>
          </p:nvSpPr>
          <p:spPr bwMode="auto">
            <a:xfrm>
              <a:off x="11641916" y="-2476103"/>
              <a:ext cx="1588" cy="90488"/>
            </a:xfrm>
            <a:custGeom>
              <a:avLst/>
              <a:gdLst>
                <a:gd name="T0" fmla="*/ 0 w 2"/>
                <a:gd name="T1" fmla="*/ 0 h 69"/>
                <a:gd name="T2" fmla="*/ 2 w 2"/>
                <a:gd name="T3" fmla="*/ 67 h 69"/>
                <a:gd name="T4" fmla="*/ 2 w 2"/>
                <a:gd name="T5" fmla="*/ 69 h 69"/>
                <a:gd name="T6" fmla="*/ 0 w 2"/>
                <a:gd name="T7" fmla="*/ 1 h 69"/>
                <a:gd name="T8" fmla="*/ 0 w 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9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4" name="Freeform 1344"/>
            <p:cNvSpPr>
              <a:spLocks/>
            </p:cNvSpPr>
            <p:nvPr/>
          </p:nvSpPr>
          <p:spPr bwMode="auto">
            <a:xfrm>
              <a:off x="11640329" y="-2474515"/>
              <a:ext cx="3175" cy="90488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8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5" name="Freeform 1345"/>
            <p:cNvSpPr>
              <a:spLocks/>
            </p:cNvSpPr>
            <p:nvPr/>
          </p:nvSpPr>
          <p:spPr bwMode="auto">
            <a:xfrm>
              <a:off x="11640329" y="-2471340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6" name="Freeform 1346"/>
            <p:cNvSpPr>
              <a:spLocks/>
            </p:cNvSpPr>
            <p:nvPr/>
          </p:nvSpPr>
          <p:spPr bwMode="auto">
            <a:xfrm>
              <a:off x="11638741" y="-2469753"/>
              <a:ext cx="3175" cy="87313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7" name="Freeform 1347"/>
            <p:cNvSpPr>
              <a:spLocks/>
            </p:cNvSpPr>
            <p:nvPr/>
          </p:nvSpPr>
          <p:spPr bwMode="auto">
            <a:xfrm>
              <a:off x="11638741" y="-2469753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1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1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8" name="Freeform 1348"/>
            <p:cNvSpPr>
              <a:spLocks/>
            </p:cNvSpPr>
            <p:nvPr/>
          </p:nvSpPr>
          <p:spPr bwMode="auto">
            <a:xfrm>
              <a:off x="11637154" y="-2468165"/>
              <a:ext cx="3175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9" name="Freeform 1349"/>
            <p:cNvSpPr>
              <a:spLocks/>
            </p:cNvSpPr>
            <p:nvPr/>
          </p:nvSpPr>
          <p:spPr bwMode="auto">
            <a:xfrm>
              <a:off x="13956491" y="-2544365"/>
              <a:ext cx="3175" cy="103188"/>
            </a:xfrm>
            <a:custGeom>
              <a:avLst/>
              <a:gdLst>
                <a:gd name="T0" fmla="*/ 0 w 2"/>
                <a:gd name="T1" fmla="*/ 0 h 65"/>
                <a:gd name="T2" fmla="*/ 2 w 2"/>
                <a:gd name="T3" fmla="*/ 56 h 65"/>
                <a:gd name="T4" fmla="*/ 2 w 2"/>
                <a:gd name="T5" fmla="*/ 65 h 65"/>
                <a:gd name="T6" fmla="*/ 0 w 2"/>
                <a:gd name="T7" fmla="*/ 10 h 65"/>
                <a:gd name="T8" fmla="*/ 0 w 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5">
                  <a:moveTo>
                    <a:pt x="0" y="0"/>
                  </a:moveTo>
                  <a:lnTo>
                    <a:pt x="2" y="56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0" name="Freeform 1350"/>
            <p:cNvSpPr>
              <a:spLocks/>
            </p:cNvSpPr>
            <p:nvPr/>
          </p:nvSpPr>
          <p:spPr bwMode="auto">
            <a:xfrm>
              <a:off x="13946966" y="-2528490"/>
              <a:ext cx="12700" cy="100013"/>
            </a:xfrm>
            <a:custGeom>
              <a:avLst/>
              <a:gdLst>
                <a:gd name="T0" fmla="*/ 6 w 8"/>
                <a:gd name="T1" fmla="*/ 0 h 63"/>
                <a:gd name="T2" fmla="*/ 8 w 8"/>
                <a:gd name="T3" fmla="*/ 55 h 63"/>
                <a:gd name="T4" fmla="*/ 2 w 8"/>
                <a:gd name="T5" fmla="*/ 63 h 63"/>
                <a:gd name="T6" fmla="*/ 0 w 8"/>
                <a:gd name="T7" fmla="*/ 8 h 63"/>
                <a:gd name="T8" fmla="*/ 6 w 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3">
                  <a:moveTo>
                    <a:pt x="6" y="0"/>
                  </a:moveTo>
                  <a:lnTo>
                    <a:pt x="8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1" name="Freeform 1351"/>
            <p:cNvSpPr>
              <a:spLocks/>
            </p:cNvSpPr>
            <p:nvPr/>
          </p:nvSpPr>
          <p:spPr bwMode="auto">
            <a:xfrm>
              <a:off x="13931091" y="-2515790"/>
              <a:ext cx="19050" cy="93663"/>
            </a:xfrm>
            <a:custGeom>
              <a:avLst/>
              <a:gdLst>
                <a:gd name="T0" fmla="*/ 10 w 12"/>
                <a:gd name="T1" fmla="*/ 0 h 59"/>
                <a:gd name="T2" fmla="*/ 12 w 12"/>
                <a:gd name="T3" fmla="*/ 55 h 59"/>
                <a:gd name="T4" fmla="*/ 2 w 12"/>
                <a:gd name="T5" fmla="*/ 59 h 59"/>
                <a:gd name="T6" fmla="*/ 0 w 12"/>
                <a:gd name="T7" fmla="*/ 4 h 59"/>
                <a:gd name="T8" fmla="*/ 10 w 1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9">
                  <a:moveTo>
                    <a:pt x="10" y="0"/>
                  </a:moveTo>
                  <a:lnTo>
                    <a:pt x="12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2" name="Freeform 1352"/>
            <p:cNvSpPr>
              <a:spLocks/>
            </p:cNvSpPr>
            <p:nvPr/>
          </p:nvSpPr>
          <p:spPr bwMode="auto">
            <a:xfrm>
              <a:off x="13926329" y="-2504678"/>
              <a:ext cx="20638" cy="100013"/>
            </a:xfrm>
            <a:custGeom>
              <a:avLst/>
              <a:gdLst>
                <a:gd name="T0" fmla="*/ 12 w 13"/>
                <a:gd name="T1" fmla="*/ 0 h 63"/>
                <a:gd name="T2" fmla="*/ 13 w 13"/>
                <a:gd name="T3" fmla="*/ 55 h 63"/>
                <a:gd name="T4" fmla="*/ 2 w 13"/>
                <a:gd name="T5" fmla="*/ 63 h 63"/>
                <a:gd name="T6" fmla="*/ 0 w 13"/>
                <a:gd name="T7" fmla="*/ 8 h 63"/>
                <a:gd name="T8" fmla="*/ 12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2" y="0"/>
                  </a:moveTo>
                  <a:lnTo>
                    <a:pt x="13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3" name="Freeform 1353"/>
            <p:cNvSpPr>
              <a:spLocks/>
            </p:cNvSpPr>
            <p:nvPr/>
          </p:nvSpPr>
          <p:spPr bwMode="auto">
            <a:xfrm>
              <a:off x="13908866" y="-2491978"/>
              <a:ext cx="20638" cy="98425"/>
            </a:xfrm>
            <a:custGeom>
              <a:avLst/>
              <a:gdLst>
                <a:gd name="T0" fmla="*/ 11 w 13"/>
                <a:gd name="T1" fmla="*/ 0 h 62"/>
                <a:gd name="T2" fmla="*/ 13 w 13"/>
                <a:gd name="T3" fmla="*/ 55 h 62"/>
                <a:gd name="T4" fmla="*/ 2 w 13"/>
                <a:gd name="T5" fmla="*/ 62 h 62"/>
                <a:gd name="T6" fmla="*/ 0 w 13"/>
                <a:gd name="T7" fmla="*/ 7 h 62"/>
                <a:gd name="T8" fmla="*/ 11 w 1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2">
                  <a:moveTo>
                    <a:pt x="11" y="0"/>
                  </a:moveTo>
                  <a:lnTo>
                    <a:pt x="13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4" name="Freeform 1354"/>
            <p:cNvSpPr>
              <a:spLocks/>
            </p:cNvSpPr>
            <p:nvPr/>
          </p:nvSpPr>
          <p:spPr bwMode="auto">
            <a:xfrm>
              <a:off x="13926329" y="-2480865"/>
              <a:ext cx="7938" cy="98425"/>
            </a:xfrm>
            <a:custGeom>
              <a:avLst/>
              <a:gdLst>
                <a:gd name="T0" fmla="*/ 3 w 5"/>
                <a:gd name="T1" fmla="*/ 0 h 62"/>
                <a:gd name="T2" fmla="*/ 5 w 5"/>
                <a:gd name="T3" fmla="*/ 55 h 62"/>
                <a:gd name="T4" fmla="*/ 2 w 5"/>
                <a:gd name="T5" fmla="*/ 62 h 62"/>
                <a:gd name="T6" fmla="*/ 0 w 5"/>
                <a:gd name="T7" fmla="*/ 7 h 62"/>
                <a:gd name="T8" fmla="*/ 3 w 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2">
                  <a:moveTo>
                    <a:pt x="3" y="0"/>
                  </a:moveTo>
                  <a:lnTo>
                    <a:pt x="5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5" name="Freeform 1355"/>
            <p:cNvSpPr>
              <a:spLocks/>
            </p:cNvSpPr>
            <p:nvPr/>
          </p:nvSpPr>
          <p:spPr bwMode="auto">
            <a:xfrm>
              <a:off x="13875529" y="-2464990"/>
              <a:ext cx="12700" cy="87313"/>
            </a:xfrm>
            <a:custGeom>
              <a:avLst/>
              <a:gdLst>
                <a:gd name="T0" fmla="*/ 7 w 8"/>
                <a:gd name="T1" fmla="*/ 0 h 55"/>
                <a:gd name="T2" fmla="*/ 8 w 8"/>
                <a:gd name="T3" fmla="*/ 55 h 55"/>
                <a:gd name="T4" fmla="*/ 1 w 8"/>
                <a:gd name="T5" fmla="*/ 55 h 55"/>
                <a:gd name="T6" fmla="*/ 0 w 8"/>
                <a:gd name="T7" fmla="*/ 0 h 55"/>
                <a:gd name="T8" fmla="*/ 7 w 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5">
                  <a:moveTo>
                    <a:pt x="7" y="0"/>
                  </a:moveTo>
                  <a:lnTo>
                    <a:pt x="8" y="5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6" name="Freeform 1356"/>
            <p:cNvSpPr>
              <a:spLocks/>
            </p:cNvSpPr>
            <p:nvPr/>
          </p:nvSpPr>
          <p:spPr bwMode="auto">
            <a:xfrm>
              <a:off x="13886641" y="-2464990"/>
              <a:ext cx="25400" cy="87313"/>
            </a:xfrm>
            <a:custGeom>
              <a:avLst/>
              <a:gdLst>
                <a:gd name="T0" fmla="*/ 15 w 16"/>
                <a:gd name="T1" fmla="*/ 0 h 55"/>
                <a:gd name="T2" fmla="*/ 16 w 16"/>
                <a:gd name="T3" fmla="*/ 55 h 55"/>
                <a:gd name="T4" fmla="*/ 1 w 16"/>
                <a:gd name="T5" fmla="*/ 55 h 55"/>
                <a:gd name="T6" fmla="*/ 0 w 16"/>
                <a:gd name="T7" fmla="*/ 0 h 55"/>
                <a:gd name="T8" fmla="*/ 15 w 1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5">
                  <a:moveTo>
                    <a:pt x="15" y="0"/>
                  </a:moveTo>
                  <a:lnTo>
                    <a:pt x="16" y="5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7" name="Freeform 1357"/>
            <p:cNvSpPr>
              <a:spLocks/>
            </p:cNvSpPr>
            <p:nvPr/>
          </p:nvSpPr>
          <p:spPr bwMode="auto">
            <a:xfrm>
              <a:off x="13910454" y="-2469753"/>
              <a:ext cx="19050" cy="92075"/>
            </a:xfrm>
            <a:custGeom>
              <a:avLst/>
              <a:gdLst>
                <a:gd name="T0" fmla="*/ 10 w 12"/>
                <a:gd name="T1" fmla="*/ 0 h 58"/>
                <a:gd name="T2" fmla="*/ 12 w 12"/>
                <a:gd name="T3" fmla="*/ 55 h 58"/>
                <a:gd name="T4" fmla="*/ 1 w 12"/>
                <a:gd name="T5" fmla="*/ 58 h 58"/>
                <a:gd name="T6" fmla="*/ 0 w 12"/>
                <a:gd name="T7" fmla="*/ 3 h 58"/>
                <a:gd name="T8" fmla="*/ 10 w 12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8">
                  <a:moveTo>
                    <a:pt x="10" y="0"/>
                  </a:moveTo>
                  <a:lnTo>
                    <a:pt x="12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8" name="Freeform 1358"/>
            <p:cNvSpPr>
              <a:spLocks/>
            </p:cNvSpPr>
            <p:nvPr/>
          </p:nvSpPr>
          <p:spPr bwMode="auto">
            <a:xfrm>
              <a:off x="13866004" y="-2464990"/>
              <a:ext cx="11113" cy="104775"/>
            </a:xfrm>
            <a:custGeom>
              <a:avLst/>
              <a:gdLst>
                <a:gd name="T0" fmla="*/ 6 w 7"/>
                <a:gd name="T1" fmla="*/ 0 h 66"/>
                <a:gd name="T2" fmla="*/ 7 w 7"/>
                <a:gd name="T3" fmla="*/ 55 h 66"/>
                <a:gd name="T4" fmla="*/ 1 w 7"/>
                <a:gd name="T5" fmla="*/ 66 h 66"/>
                <a:gd name="T6" fmla="*/ 0 w 7"/>
                <a:gd name="T7" fmla="*/ 10 h 66"/>
                <a:gd name="T8" fmla="*/ 6 w 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6">
                  <a:moveTo>
                    <a:pt x="6" y="0"/>
                  </a:moveTo>
                  <a:lnTo>
                    <a:pt x="7" y="55"/>
                  </a:lnTo>
                  <a:lnTo>
                    <a:pt x="1" y="66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9" name="Freeform 1359"/>
            <p:cNvSpPr>
              <a:spLocks/>
            </p:cNvSpPr>
            <p:nvPr/>
          </p:nvSpPr>
          <p:spPr bwMode="auto">
            <a:xfrm>
              <a:off x="13848541" y="-2449115"/>
              <a:ext cx="19050" cy="100013"/>
            </a:xfrm>
            <a:custGeom>
              <a:avLst/>
              <a:gdLst>
                <a:gd name="T0" fmla="*/ 11 w 12"/>
                <a:gd name="T1" fmla="*/ 0 h 63"/>
                <a:gd name="T2" fmla="*/ 12 w 12"/>
                <a:gd name="T3" fmla="*/ 56 h 63"/>
                <a:gd name="T4" fmla="*/ 2 w 12"/>
                <a:gd name="T5" fmla="*/ 63 h 63"/>
                <a:gd name="T6" fmla="*/ 0 w 12"/>
                <a:gd name="T7" fmla="*/ 8 h 63"/>
                <a:gd name="T8" fmla="*/ 11 w 1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3">
                  <a:moveTo>
                    <a:pt x="11" y="0"/>
                  </a:moveTo>
                  <a:lnTo>
                    <a:pt x="12" y="56"/>
                  </a:lnTo>
                  <a:lnTo>
                    <a:pt x="2" y="63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0" name="Freeform 1360"/>
            <p:cNvSpPr>
              <a:spLocks/>
            </p:cNvSpPr>
            <p:nvPr/>
          </p:nvSpPr>
          <p:spPr bwMode="auto">
            <a:xfrm>
              <a:off x="13835841" y="-2436415"/>
              <a:ext cx="15875" cy="104775"/>
            </a:xfrm>
            <a:custGeom>
              <a:avLst/>
              <a:gdLst>
                <a:gd name="T0" fmla="*/ 8 w 10"/>
                <a:gd name="T1" fmla="*/ 0 h 66"/>
                <a:gd name="T2" fmla="*/ 10 w 10"/>
                <a:gd name="T3" fmla="*/ 55 h 66"/>
                <a:gd name="T4" fmla="*/ 2 w 10"/>
                <a:gd name="T5" fmla="*/ 66 h 66"/>
                <a:gd name="T6" fmla="*/ 0 w 10"/>
                <a:gd name="T7" fmla="*/ 11 h 66"/>
                <a:gd name="T8" fmla="*/ 8 w 1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6">
                  <a:moveTo>
                    <a:pt x="8" y="0"/>
                  </a:moveTo>
                  <a:lnTo>
                    <a:pt x="10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1" name="Freeform 1361"/>
            <p:cNvSpPr>
              <a:spLocks/>
            </p:cNvSpPr>
            <p:nvPr/>
          </p:nvSpPr>
          <p:spPr bwMode="auto">
            <a:xfrm>
              <a:off x="13834254" y="-2418953"/>
              <a:ext cx="4763" cy="101600"/>
            </a:xfrm>
            <a:custGeom>
              <a:avLst/>
              <a:gdLst>
                <a:gd name="T0" fmla="*/ 1 w 3"/>
                <a:gd name="T1" fmla="*/ 0 h 64"/>
                <a:gd name="T2" fmla="*/ 3 w 3"/>
                <a:gd name="T3" fmla="*/ 55 h 64"/>
                <a:gd name="T4" fmla="*/ 1 w 3"/>
                <a:gd name="T5" fmla="*/ 64 h 64"/>
                <a:gd name="T6" fmla="*/ 0 w 3"/>
                <a:gd name="T7" fmla="*/ 9 h 64"/>
                <a:gd name="T8" fmla="*/ 1 w 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4">
                  <a:moveTo>
                    <a:pt x="1" y="0"/>
                  </a:moveTo>
                  <a:lnTo>
                    <a:pt x="3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2" name="Freeform 1362"/>
            <p:cNvSpPr>
              <a:spLocks/>
            </p:cNvSpPr>
            <p:nvPr/>
          </p:nvSpPr>
          <p:spPr bwMode="auto">
            <a:xfrm>
              <a:off x="13829491" y="-2404665"/>
              <a:ext cx="6350" cy="96838"/>
            </a:xfrm>
            <a:custGeom>
              <a:avLst/>
              <a:gdLst>
                <a:gd name="T0" fmla="*/ 3 w 4"/>
                <a:gd name="T1" fmla="*/ 0 h 61"/>
                <a:gd name="T2" fmla="*/ 4 w 4"/>
                <a:gd name="T3" fmla="*/ 55 h 61"/>
                <a:gd name="T4" fmla="*/ 1 w 4"/>
                <a:gd name="T5" fmla="*/ 61 h 61"/>
                <a:gd name="T6" fmla="*/ 0 w 4"/>
                <a:gd name="T7" fmla="*/ 6 h 61"/>
                <a:gd name="T8" fmla="*/ 3 w 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1">
                  <a:moveTo>
                    <a:pt x="3" y="0"/>
                  </a:moveTo>
                  <a:lnTo>
                    <a:pt x="4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3" name="Freeform 1363"/>
            <p:cNvSpPr>
              <a:spLocks/>
            </p:cNvSpPr>
            <p:nvPr/>
          </p:nvSpPr>
          <p:spPr bwMode="auto">
            <a:xfrm>
              <a:off x="13769166" y="-2403078"/>
              <a:ext cx="11113" cy="101600"/>
            </a:xfrm>
            <a:custGeom>
              <a:avLst/>
              <a:gdLst>
                <a:gd name="T0" fmla="*/ 5 w 7"/>
                <a:gd name="T1" fmla="*/ 8 h 64"/>
                <a:gd name="T2" fmla="*/ 7 w 7"/>
                <a:gd name="T3" fmla="*/ 64 h 64"/>
                <a:gd name="T4" fmla="*/ 1 w 7"/>
                <a:gd name="T5" fmla="*/ 55 h 64"/>
                <a:gd name="T6" fmla="*/ 0 w 7"/>
                <a:gd name="T7" fmla="*/ 0 h 64"/>
                <a:gd name="T8" fmla="*/ 5 w 7"/>
                <a:gd name="T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4">
                  <a:moveTo>
                    <a:pt x="5" y="8"/>
                  </a:moveTo>
                  <a:lnTo>
                    <a:pt x="7" y="6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4" name="Freeform 1364"/>
            <p:cNvSpPr>
              <a:spLocks/>
            </p:cNvSpPr>
            <p:nvPr/>
          </p:nvSpPr>
          <p:spPr bwMode="auto">
            <a:xfrm>
              <a:off x="13810441" y="-2395140"/>
              <a:ext cx="20638" cy="93663"/>
            </a:xfrm>
            <a:custGeom>
              <a:avLst/>
              <a:gdLst>
                <a:gd name="T0" fmla="*/ 12 w 13"/>
                <a:gd name="T1" fmla="*/ 0 h 59"/>
                <a:gd name="T2" fmla="*/ 13 w 13"/>
                <a:gd name="T3" fmla="*/ 55 h 59"/>
                <a:gd name="T4" fmla="*/ 1 w 13"/>
                <a:gd name="T5" fmla="*/ 59 h 59"/>
                <a:gd name="T6" fmla="*/ 0 w 13"/>
                <a:gd name="T7" fmla="*/ 4 h 59"/>
                <a:gd name="T8" fmla="*/ 12 w 1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9">
                  <a:moveTo>
                    <a:pt x="12" y="0"/>
                  </a:moveTo>
                  <a:lnTo>
                    <a:pt x="13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5" name="Freeform 1365"/>
            <p:cNvSpPr>
              <a:spLocks/>
            </p:cNvSpPr>
            <p:nvPr/>
          </p:nvSpPr>
          <p:spPr bwMode="auto">
            <a:xfrm>
              <a:off x="13777104" y="-2390378"/>
              <a:ext cx="17463" cy="90488"/>
            </a:xfrm>
            <a:custGeom>
              <a:avLst/>
              <a:gdLst>
                <a:gd name="T0" fmla="*/ 10 w 11"/>
                <a:gd name="T1" fmla="*/ 2 h 57"/>
                <a:gd name="T2" fmla="*/ 11 w 11"/>
                <a:gd name="T3" fmla="*/ 57 h 57"/>
                <a:gd name="T4" fmla="*/ 2 w 11"/>
                <a:gd name="T5" fmla="*/ 56 h 57"/>
                <a:gd name="T6" fmla="*/ 0 w 11"/>
                <a:gd name="T7" fmla="*/ 0 h 57"/>
                <a:gd name="T8" fmla="*/ 10 w 11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7">
                  <a:moveTo>
                    <a:pt x="10" y="2"/>
                  </a:moveTo>
                  <a:lnTo>
                    <a:pt x="11" y="57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6" name="Freeform 1366"/>
            <p:cNvSpPr>
              <a:spLocks/>
            </p:cNvSpPr>
            <p:nvPr/>
          </p:nvSpPr>
          <p:spPr bwMode="auto">
            <a:xfrm>
              <a:off x="13792979" y="-2388790"/>
              <a:ext cx="19050" cy="88900"/>
            </a:xfrm>
            <a:custGeom>
              <a:avLst/>
              <a:gdLst>
                <a:gd name="T0" fmla="*/ 11 w 12"/>
                <a:gd name="T1" fmla="*/ 0 h 56"/>
                <a:gd name="T2" fmla="*/ 12 w 12"/>
                <a:gd name="T3" fmla="*/ 55 h 56"/>
                <a:gd name="T4" fmla="*/ 1 w 12"/>
                <a:gd name="T5" fmla="*/ 56 h 56"/>
                <a:gd name="T6" fmla="*/ 0 w 12"/>
                <a:gd name="T7" fmla="*/ 1 h 56"/>
                <a:gd name="T8" fmla="*/ 11 w 1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11" y="0"/>
                  </a:moveTo>
                  <a:lnTo>
                    <a:pt x="12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7" name="Freeform 1367"/>
            <p:cNvSpPr>
              <a:spLocks/>
            </p:cNvSpPr>
            <p:nvPr/>
          </p:nvSpPr>
          <p:spPr bwMode="auto">
            <a:xfrm>
              <a:off x="13753291" y="-2403078"/>
              <a:ext cx="17463" cy="109538"/>
            </a:xfrm>
            <a:custGeom>
              <a:avLst/>
              <a:gdLst>
                <a:gd name="T0" fmla="*/ 10 w 11"/>
                <a:gd name="T1" fmla="*/ 0 h 69"/>
                <a:gd name="T2" fmla="*/ 11 w 11"/>
                <a:gd name="T3" fmla="*/ 55 h 69"/>
                <a:gd name="T4" fmla="*/ 2 w 11"/>
                <a:gd name="T5" fmla="*/ 69 h 69"/>
                <a:gd name="T6" fmla="*/ 0 w 11"/>
                <a:gd name="T7" fmla="*/ 14 h 69"/>
                <a:gd name="T8" fmla="*/ 10 w 1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9">
                  <a:moveTo>
                    <a:pt x="10" y="0"/>
                  </a:moveTo>
                  <a:lnTo>
                    <a:pt x="11" y="55"/>
                  </a:lnTo>
                  <a:lnTo>
                    <a:pt x="2" y="69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8" name="Freeform 1368"/>
            <p:cNvSpPr>
              <a:spLocks/>
            </p:cNvSpPr>
            <p:nvPr/>
          </p:nvSpPr>
          <p:spPr bwMode="auto">
            <a:xfrm>
              <a:off x="13735829" y="-2380853"/>
              <a:ext cx="20638" cy="93663"/>
            </a:xfrm>
            <a:custGeom>
              <a:avLst/>
              <a:gdLst>
                <a:gd name="T0" fmla="*/ 11 w 13"/>
                <a:gd name="T1" fmla="*/ 0 h 59"/>
                <a:gd name="T2" fmla="*/ 13 w 13"/>
                <a:gd name="T3" fmla="*/ 55 h 59"/>
                <a:gd name="T4" fmla="*/ 1 w 13"/>
                <a:gd name="T5" fmla="*/ 59 h 59"/>
                <a:gd name="T6" fmla="*/ 0 w 13"/>
                <a:gd name="T7" fmla="*/ 4 h 59"/>
                <a:gd name="T8" fmla="*/ 11 w 1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9">
                  <a:moveTo>
                    <a:pt x="11" y="0"/>
                  </a:moveTo>
                  <a:lnTo>
                    <a:pt x="13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9" name="Freeform 1369"/>
            <p:cNvSpPr>
              <a:spLocks/>
            </p:cNvSpPr>
            <p:nvPr/>
          </p:nvSpPr>
          <p:spPr bwMode="auto">
            <a:xfrm>
              <a:off x="11008504" y="-2360215"/>
              <a:ext cx="50800" cy="155575"/>
            </a:xfrm>
            <a:custGeom>
              <a:avLst/>
              <a:gdLst>
                <a:gd name="T0" fmla="*/ 39 w 41"/>
                <a:gd name="T1" fmla="*/ 52 h 119"/>
                <a:gd name="T2" fmla="*/ 41 w 41"/>
                <a:gd name="T3" fmla="*/ 119 h 119"/>
                <a:gd name="T4" fmla="*/ 40 w 41"/>
                <a:gd name="T5" fmla="*/ 115 h 119"/>
                <a:gd name="T6" fmla="*/ 22 w 41"/>
                <a:gd name="T7" fmla="*/ 92 h 119"/>
                <a:gd name="T8" fmla="*/ 12 w 41"/>
                <a:gd name="T9" fmla="*/ 74 h 119"/>
                <a:gd name="T10" fmla="*/ 2 w 41"/>
                <a:gd name="T11" fmla="*/ 67 h 119"/>
                <a:gd name="T12" fmla="*/ 0 w 41"/>
                <a:gd name="T13" fmla="*/ 0 h 119"/>
                <a:gd name="T14" fmla="*/ 10 w 41"/>
                <a:gd name="T15" fmla="*/ 7 h 119"/>
                <a:gd name="T16" fmla="*/ 20 w 41"/>
                <a:gd name="T17" fmla="*/ 25 h 119"/>
                <a:gd name="T18" fmla="*/ 38 w 41"/>
                <a:gd name="T19" fmla="*/ 48 h 119"/>
                <a:gd name="T20" fmla="*/ 39 w 41"/>
                <a:gd name="T21" fmla="*/ 5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19">
                  <a:moveTo>
                    <a:pt x="39" y="52"/>
                  </a:move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6"/>
                    <a:pt x="40" y="115"/>
                  </a:cubicBezTo>
                  <a:cubicBezTo>
                    <a:pt x="36" y="108"/>
                    <a:pt x="30" y="98"/>
                    <a:pt x="22" y="92"/>
                  </a:cubicBezTo>
                  <a:cubicBezTo>
                    <a:pt x="15" y="86"/>
                    <a:pt x="21" y="83"/>
                    <a:pt x="12" y="74"/>
                  </a:cubicBezTo>
                  <a:cubicBezTo>
                    <a:pt x="9" y="70"/>
                    <a:pt x="6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7" y="3"/>
                    <a:pt x="10" y="7"/>
                  </a:cubicBezTo>
                  <a:cubicBezTo>
                    <a:pt x="19" y="16"/>
                    <a:pt x="13" y="19"/>
                    <a:pt x="20" y="25"/>
                  </a:cubicBezTo>
                  <a:cubicBezTo>
                    <a:pt x="28" y="31"/>
                    <a:pt x="34" y="41"/>
                    <a:pt x="38" y="48"/>
                  </a:cubicBezTo>
                  <a:cubicBezTo>
                    <a:pt x="39" y="49"/>
                    <a:pt x="39" y="51"/>
                    <a:pt x="39" y="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0" name="Freeform 1370"/>
            <p:cNvSpPr>
              <a:spLocks/>
            </p:cNvSpPr>
            <p:nvPr/>
          </p:nvSpPr>
          <p:spPr bwMode="auto">
            <a:xfrm>
              <a:off x="10983104" y="-2368153"/>
              <a:ext cx="28575" cy="96838"/>
            </a:xfrm>
            <a:custGeom>
              <a:avLst/>
              <a:gdLst>
                <a:gd name="T0" fmla="*/ 21 w 23"/>
                <a:gd name="T1" fmla="*/ 6 h 73"/>
                <a:gd name="T2" fmla="*/ 23 w 23"/>
                <a:gd name="T3" fmla="*/ 73 h 73"/>
                <a:gd name="T4" fmla="*/ 2 w 23"/>
                <a:gd name="T5" fmla="*/ 67 h 73"/>
                <a:gd name="T6" fmla="*/ 0 w 23"/>
                <a:gd name="T7" fmla="*/ 0 h 73"/>
                <a:gd name="T8" fmla="*/ 21 w 23"/>
                <a:gd name="T9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3">
                  <a:moveTo>
                    <a:pt x="21" y="6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18" y="71"/>
                    <a:pt x="11" y="7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3"/>
                    <a:pt x="16" y="4"/>
                    <a:pt x="21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1" name="Freeform 1371"/>
            <p:cNvSpPr>
              <a:spLocks/>
            </p:cNvSpPr>
            <p:nvPr/>
          </p:nvSpPr>
          <p:spPr bwMode="auto">
            <a:xfrm>
              <a:off x="10965641" y="-2384028"/>
              <a:ext cx="19050" cy="104775"/>
            </a:xfrm>
            <a:custGeom>
              <a:avLst/>
              <a:gdLst>
                <a:gd name="T0" fmla="*/ 14 w 16"/>
                <a:gd name="T1" fmla="*/ 13 h 80"/>
                <a:gd name="T2" fmla="*/ 16 w 16"/>
                <a:gd name="T3" fmla="*/ 80 h 80"/>
                <a:gd name="T4" fmla="*/ 11 w 16"/>
                <a:gd name="T5" fmla="*/ 78 h 80"/>
                <a:gd name="T6" fmla="*/ 2 w 16"/>
                <a:gd name="T7" fmla="*/ 68 h 80"/>
                <a:gd name="T8" fmla="*/ 0 w 16"/>
                <a:gd name="T9" fmla="*/ 0 h 80"/>
                <a:gd name="T10" fmla="*/ 9 w 16"/>
                <a:gd name="T11" fmla="*/ 11 h 80"/>
                <a:gd name="T12" fmla="*/ 14 w 16"/>
                <a:gd name="T13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0">
                  <a:moveTo>
                    <a:pt x="14" y="13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5" y="79"/>
                    <a:pt x="13" y="79"/>
                    <a:pt x="11" y="78"/>
                  </a:cubicBezTo>
                  <a:cubicBezTo>
                    <a:pt x="4" y="75"/>
                    <a:pt x="2" y="71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" y="8"/>
                    <a:pt x="9" y="11"/>
                  </a:cubicBezTo>
                  <a:cubicBezTo>
                    <a:pt x="11" y="12"/>
                    <a:pt x="13" y="12"/>
                    <a:pt x="14" y="1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2" name="Freeform 1372"/>
            <p:cNvSpPr>
              <a:spLocks/>
            </p:cNvSpPr>
            <p:nvPr/>
          </p:nvSpPr>
          <p:spPr bwMode="auto">
            <a:xfrm>
              <a:off x="13727891" y="-2374503"/>
              <a:ext cx="9525" cy="92075"/>
            </a:xfrm>
            <a:custGeom>
              <a:avLst/>
              <a:gdLst>
                <a:gd name="T0" fmla="*/ 5 w 6"/>
                <a:gd name="T1" fmla="*/ 0 h 58"/>
                <a:gd name="T2" fmla="*/ 6 w 6"/>
                <a:gd name="T3" fmla="*/ 55 h 58"/>
                <a:gd name="T4" fmla="*/ 1 w 6"/>
                <a:gd name="T5" fmla="*/ 58 h 58"/>
                <a:gd name="T6" fmla="*/ 0 w 6"/>
                <a:gd name="T7" fmla="*/ 3 h 58"/>
                <a:gd name="T8" fmla="*/ 5 w 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8">
                  <a:moveTo>
                    <a:pt x="5" y="0"/>
                  </a:moveTo>
                  <a:lnTo>
                    <a:pt x="6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3" name="Freeform 1373"/>
            <p:cNvSpPr>
              <a:spLocks/>
            </p:cNvSpPr>
            <p:nvPr/>
          </p:nvSpPr>
          <p:spPr bwMode="auto">
            <a:xfrm>
              <a:off x="14162866" y="-2377678"/>
              <a:ext cx="3175" cy="93663"/>
            </a:xfrm>
            <a:custGeom>
              <a:avLst/>
              <a:gdLst>
                <a:gd name="T0" fmla="*/ 0 w 2"/>
                <a:gd name="T1" fmla="*/ 0 h 59"/>
                <a:gd name="T2" fmla="*/ 2 w 2"/>
                <a:gd name="T3" fmla="*/ 55 h 59"/>
                <a:gd name="T4" fmla="*/ 2 w 2"/>
                <a:gd name="T5" fmla="*/ 59 h 59"/>
                <a:gd name="T6" fmla="*/ 0 w 2"/>
                <a:gd name="T7" fmla="*/ 4 h 59"/>
                <a:gd name="T8" fmla="*/ 0 w 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9">
                  <a:moveTo>
                    <a:pt x="0" y="0"/>
                  </a:moveTo>
                  <a:lnTo>
                    <a:pt x="2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4" name="Freeform 1374"/>
            <p:cNvSpPr>
              <a:spLocks/>
            </p:cNvSpPr>
            <p:nvPr/>
          </p:nvSpPr>
          <p:spPr bwMode="auto">
            <a:xfrm>
              <a:off x="14153341" y="-2371328"/>
              <a:ext cx="12700" cy="98425"/>
            </a:xfrm>
            <a:custGeom>
              <a:avLst/>
              <a:gdLst>
                <a:gd name="T0" fmla="*/ 6 w 8"/>
                <a:gd name="T1" fmla="*/ 0 h 62"/>
                <a:gd name="T2" fmla="*/ 8 w 8"/>
                <a:gd name="T3" fmla="*/ 55 h 62"/>
                <a:gd name="T4" fmla="*/ 2 w 8"/>
                <a:gd name="T5" fmla="*/ 62 h 62"/>
                <a:gd name="T6" fmla="*/ 0 w 8"/>
                <a:gd name="T7" fmla="*/ 6 h 62"/>
                <a:gd name="T8" fmla="*/ 6 w 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2">
                  <a:moveTo>
                    <a:pt x="6" y="0"/>
                  </a:moveTo>
                  <a:lnTo>
                    <a:pt x="8" y="55"/>
                  </a:lnTo>
                  <a:lnTo>
                    <a:pt x="2" y="6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5" name="Freeform 1375"/>
            <p:cNvSpPr>
              <a:spLocks/>
            </p:cNvSpPr>
            <p:nvPr/>
          </p:nvSpPr>
          <p:spPr bwMode="auto">
            <a:xfrm>
              <a:off x="13835841" y="-2360215"/>
              <a:ext cx="23813" cy="95250"/>
            </a:xfrm>
            <a:custGeom>
              <a:avLst/>
              <a:gdLst>
                <a:gd name="T0" fmla="*/ 13 w 15"/>
                <a:gd name="T1" fmla="*/ 5 h 60"/>
                <a:gd name="T2" fmla="*/ 15 w 15"/>
                <a:gd name="T3" fmla="*/ 60 h 60"/>
                <a:gd name="T4" fmla="*/ 2 w 15"/>
                <a:gd name="T5" fmla="*/ 56 h 60"/>
                <a:gd name="T6" fmla="*/ 0 w 15"/>
                <a:gd name="T7" fmla="*/ 0 h 60"/>
                <a:gd name="T8" fmla="*/ 13 w 15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0">
                  <a:moveTo>
                    <a:pt x="13" y="5"/>
                  </a:moveTo>
                  <a:lnTo>
                    <a:pt x="15" y="60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6" name="Freeform 1376"/>
            <p:cNvSpPr>
              <a:spLocks/>
            </p:cNvSpPr>
            <p:nvPr/>
          </p:nvSpPr>
          <p:spPr bwMode="auto">
            <a:xfrm>
              <a:off x="13856479" y="-2352278"/>
              <a:ext cx="6350" cy="92075"/>
            </a:xfrm>
            <a:custGeom>
              <a:avLst/>
              <a:gdLst>
                <a:gd name="T0" fmla="*/ 2 w 4"/>
                <a:gd name="T1" fmla="*/ 3 h 58"/>
                <a:gd name="T2" fmla="*/ 4 w 4"/>
                <a:gd name="T3" fmla="*/ 58 h 58"/>
                <a:gd name="T4" fmla="*/ 2 w 4"/>
                <a:gd name="T5" fmla="*/ 55 h 58"/>
                <a:gd name="T6" fmla="*/ 0 w 4"/>
                <a:gd name="T7" fmla="*/ 0 h 58"/>
                <a:gd name="T8" fmla="*/ 2 w 4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8">
                  <a:moveTo>
                    <a:pt x="2" y="3"/>
                  </a:moveTo>
                  <a:lnTo>
                    <a:pt x="4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7" name="Freeform 1377"/>
            <p:cNvSpPr>
              <a:spLocks/>
            </p:cNvSpPr>
            <p:nvPr/>
          </p:nvSpPr>
          <p:spPr bwMode="auto">
            <a:xfrm>
              <a:off x="13823141" y="-2352278"/>
              <a:ext cx="3175" cy="96838"/>
            </a:xfrm>
            <a:custGeom>
              <a:avLst/>
              <a:gdLst>
                <a:gd name="T0" fmla="*/ 1 w 2"/>
                <a:gd name="T1" fmla="*/ 6 h 61"/>
                <a:gd name="T2" fmla="*/ 2 w 2"/>
                <a:gd name="T3" fmla="*/ 61 h 61"/>
                <a:gd name="T4" fmla="*/ 1 w 2"/>
                <a:gd name="T5" fmla="*/ 55 h 61"/>
                <a:gd name="T6" fmla="*/ 0 w 2"/>
                <a:gd name="T7" fmla="*/ 0 h 61"/>
                <a:gd name="T8" fmla="*/ 1 w 2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1">
                  <a:moveTo>
                    <a:pt x="1" y="6"/>
                  </a:moveTo>
                  <a:lnTo>
                    <a:pt x="2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8" name="Freeform 1378"/>
            <p:cNvSpPr>
              <a:spLocks/>
            </p:cNvSpPr>
            <p:nvPr/>
          </p:nvSpPr>
          <p:spPr bwMode="auto">
            <a:xfrm>
              <a:off x="13739004" y="-2349103"/>
              <a:ext cx="14288" cy="103188"/>
            </a:xfrm>
            <a:custGeom>
              <a:avLst/>
              <a:gdLst>
                <a:gd name="T0" fmla="*/ 8 w 9"/>
                <a:gd name="T1" fmla="*/ 0 h 65"/>
                <a:gd name="T2" fmla="*/ 9 w 9"/>
                <a:gd name="T3" fmla="*/ 55 h 65"/>
                <a:gd name="T4" fmla="*/ 2 w 9"/>
                <a:gd name="T5" fmla="*/ 65 h 65"/>
                <a:gd name="T6" fmla="*/ 0 w 9"/>
                <a:gd name="T7" fmla="*/ 10 h 65"/>
                <a:gd name="T8" fmla="*/ 8 w 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5">
                  <a:moveTo>
                    <a:pt x="8" y="0"/>
                  </a:moveTo>
                  <a:lnTo>
                    <a:pt x="9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9" name="Freeform 1379"/>
            <p:cNvSpPr>
              <a:spLocks/>
            </p:cNvSpPr>
            <p:nvPr/>
          </p:nvSpPr>
          <p:spPr bwMode="auto">
            <a:xfrm>
              <a:off x="14142229" y="-2361803"/>
              <a:ext cx="14288" cy="111125"/>
            </a:xfrm>
            <a:custGeom>
              <a:avLst/>
              <a:gdLst>
                <a:gd name="T0" fmla="*/ 7 w 9"/>
                <a:gd name="T1" fmla="*/ 0 h 70"/>
                <a:gd name="T2" fmla="*/ 9 w 9"/>
                <a:gd name="T3" fmla="*/ 56 h 70"/>
                <a:gd name="T4" fmla="*/ 1 w 9"/>
                <a:gd name="T5" fmla="*/ 70 h 70"/>
                <a:gd name="T6" fmla="*/ 0 w 9"/>
                <a:gd name="T7" fmla="*/ 15 h 70"/>
                <a:gd name="T8" fmla="*/ 7 w 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0">
                  <a:moveTo>
                    <a:pt x="7" y="0"/>
                  </a:moveTo>
                  <a:lnTo>
                    <a:pt x="9" y="56"/>
                  </a:lnTo>
                  <a:lnTo>
                    <a:pt x="1" y="70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0" name="Freeform 1380"/>
            <p:cNvSpPr>
              <a:spLocks/>
            </p:cNvSpPr>
            <p:nvPr/>
          </p:nvSpPr>
          <p:spPr bwMode="auto">
            <a:xfrm>
              <a:off x="13861241" y="-2325290"/>
              <a:ext cx="4763" cy="90488"/>
            </a:xfrm>
            <a:custGeom>
              <a:avLst/>
              <a:gdLst>
                <a:gd name="T0" fmla="*/ 1 w 3"/>
                <a:gd name="T1" fmla="*/ 1 h 57"/>
                <a:gd name="T2" fmla="*/ 3 w 3"/>
                <a:gd name="T3" fmla="*/ 57 h 57"/>
                <a:gd name="T4" fmla="*/ 2 w 3"/>
                <a:gd name="T5" fmla="*/ 55 h 57"/>
                <a:gd name="T6" fmla="*/ 0 w 3"/>
                <a:gd name="T7" fmla="*/ 0 h 57"/>
                <a:gd name="T8" fmla="*/ 1 w 3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7">
                  <a:moveTo>
                    <a:pt x="1" y="1"/>
                  </a:moveTo>
                  <a:lnTo>
                    <a:pt x="3" y="5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1" name="Freeform 1381"/>
            <p:cNvSpPr>
              <a:spLocks/>
            </p:cNvSpPr>
            <p:nvPr/>
          </p:nvSpPr>
          <p:spPr bwMode="auto">
            <a:xfrm>
              <a:off x="13821554" y="-2336403"/>
              <a:ext cx="4763" cy="104775"/>
            </a:xfrm>
            <a:custGeom>
              <a:avLst/>
              <a:gdLst>
                <a:gd name="T0" fmla="*/ 2 w 3"/>
                <a:gd name="T1" fmla="*/ 11 h 66"/>
                <a:gd name="T2" fmla="*/ 3 w 3"/>
                <a:gd name="T3" fmla="*/ 66 h 66"/>
                <a:gd name="T4" fmla="*/ 2 w 3"/>
                <a:gd name="T5" fmla="*/ 55 h 66"/>
                <a:gd name="T6" fmla="*/ 0 w 3"/>
                <a:gd name="T7" fmla="*/ 0 h 66"/>
                <a:gd name="T8" fmla="*/ 2 w 3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6">
                  <a:moveTo>
                    <a:pt x="2" y="11"/>
                  </a:moveTo>
                  <a:lnTo>
                    <a:pt x="3" y="6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2" name="Freeform 1382"/>
            <p:cNvSpPr>
              <a:spLocks/>
            </p:cNvSpPr>
            <p:nvPr/>
          </p:nvSpPr>
          <p:spPr bwMode="auto">
            <a:xfrm>
              <a:off x="13824729" y="-2318940"/>
              <a:ext cx="20638" cy="87313"/>
            </a:xfrm>
            <a:custGeom>
              <a:avLst/>
              <a:gdLst>
                <a:gd name="T0" fmla="*/ 11 w 13"/>
                <a:gd name="T1" fmla="*/ 0 h 55"/>
                <a:gd name="T2" fmla="*/ 13 w 13"/>
                <a:gd name="T3" fmla="*/ 55 h 55"/>
                <a:gd name="T4" fmla="*/ 1 w 13"/>
                <a:gd name="T5" fmla="*/ 55 h 55"/>
                <a:gd name="T6" fmla="*/ 0 w 13"/>
                <a:gd name="T7" fmla="*/ 0 h 55"/>
                <a:gd name="T8" fmla="*/ 11 w 1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5">
                  <a:moveTo>
                    <a:pt x="11" y="0"/>
                  </a:moveTo>
                  <a:lnTo>
                    <a:pt x="13" y="5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3" name="Freeform 1383"/>
            <p:cNvSpPr>
              <a:spLocks/>
            </p:cNvSpPr>
            <p:nvPr/>
          </p:nvSpPr>
          <p:spPr bwMode="auto">
            <a:xfrm>
              <a:off x="13842191" y="-2325290"/>
              <a:ext cx="22225" cy="93663"/>
            </a:xfrm>
            <a:custGeom>
              <a:avLst/>
              <a:gdLst>
                <a:gd name="T0" fmla="*/ 12 w 14"/>
                <a:gd name="T1" fmla="*/ 0 h 59"/>
                <a:gd name="T2" fmla="*/ 14 w 14"/>
                <a:gd name="T3" fmla="*/ 55 h 59"/>
                <a:gd name="T4" fmla="*/ 2 w 14"/>
                <a:gd name="T5" fmla="*/ 59 h 59"/>
                <a:gd name="T6" fmla="*/ 0 w 14"/>
                <a:gd name="T7" fmla="*/ 4 h 59"/>
                <a:gd name="T8" fmla="*/ 12 w 1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9">
                  <a:moveTo>
                    <a:pt x="12" y="0"/>
                  </a:moveTo>
                  <a:lnTo>
                    <a:pt x="14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4" name="Freeform 1384"/>
            <p:cNvSpPr>
              <a:spLocks/>
            </p:cNvSpPr>
            <p:nvPr/>
          </p:nvSpPr>
          <p:spPr bwMode="auto">
            <a:xfrm>
              <a:off x="14129529" y="-2337990"/>
              <a:ext cx="14288" cy="100013"/>
            </a:xfrm>
            <a:custGeom>
              <a:avLst/>
              <a:gdLst>
                <a:gd name="T0" fmla="*/ 8 w 9"/>
                <a:gd name="T1" fmla="*/ 0 h 63"/>
                <a:gd name="T2" fmla="*/ 9 w 9"/>
                <a:gd name="T3" fmla="*/ 55 h 63"/>
                <a:gd name="T4" fmla="*/ 2 w 9"/>
                <a:gd name="T5" fmla="*/ 63 h 63"/>
                <a:gd name="T6" fmla="*/ 0 w 9"/>
                <a:gd name="T7" fmla="*/ 8 h 63"/>
                <a:gd name="T8" fmla="*/ 8 w 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3">
                  <a:moveTo>
                    <a:pt x="8" y="0"/>
                  </a:moveTo>
                  <a:lnTo>
                    <a:pt x="9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5" name="Freeform 1385"/>
            <p:cNvSpPr>
              <a:spLocks/>
            </p:cNvSpPr>
            <p:nvPr/>
          </p:nvSpPr>
          <p:spPr bwMode="auto">
            <a:xfrm>
              <a:off x="14123179" y="-2325290"/>
              <a:ext cx="9525" cy="96838"/>
            </a:xfrm>
            <a:custGeom>
              <a:avLst/>
              <a:gdLst>
                <a:gd name="T0" fmla="*/ 4 w 6"/>
                <a:gd name="T1" fmla="*/ 0 h 61"/>
                <a:gd name="T2" fmla="*/ 6 w 6"/>
                <a:gd name="T3" fmla="*/ 55 h 61"/>
                <a:gd name="T4" fmla="*/ 1 w 6"/>
                <a:gd name="T5" fmla="*/ 61 h 61"/>
                <a:gd name="T6" fmla="*/ 0 w 6"/>
                <a:gd name="T7" fmla="*/ 6 h 61"/>
                <a:gd name="T8" fmla="*/ 4 w 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1">
                  <a:moveTo>
                    <a:pt x="4" y="0"/>
                  </a:moveTo>
                  <a:lnTo>
                    <a:pt x="6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6" name="Freeform 1386"/>
            <p:cNvSpPr>
              <a:spLocks/>
            </p:cNvSpPr>
            <p:nvPr/>
          </p:nvSpPr>
          <p:spPr bwMode="auto">
            <a:xfrm>
              <a:off x="13796154" y="-2322115"/>
              <a:ext cx="4763" cy="104775"/>
            </a:xfrm>
            <a:custGeom>
              <a:avLst/>
              <a:gdLst>
                <a:gd name="T0" fmla="*/ 2 w 3"/>
                <a:gd name="T1" fmla="*/ 0 h 66"/>
                <a:gd name="T2" fmla="*/ 3 w 3"/>
                <a:gd name="T3" fmla="*/ 55 h 66"/>
                <a:gd name="T4" fmla="*/ 2 w 3"/>
                <a:gd name="T5" fmla="*/ 66 h 66"/>
                <a:gd name="T6" fmla="*/ 0 w 3"/>
                <a:gd name="T7" fmla="*/ 11 h 66"/>
                <a:gd name="T8" fmla="*/ 2 w 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6">
                  <a:moveTo>
                    <a:pt x="2" y="0"/>
                  </a:moveTo>
                  <a:lnTo>
                    <a:pt x="3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7" name="Freeform 1387"/>
            <p:cNvSpPr>
              <a:spLocks/>
            </p:cNvSpPr>
            <p:nvPr/>
          </p:nvSpPr>
          <p:spPr bwMode="auto">
            <a:xfrm>
              <a:off x="14105716" y="-2315765"/>
              <a:ext cx="19050" cy="95250"/>
            </a:xfrm>
            <a:custGeom>
              <a:avLst/>
              <a:gdLst>
                <a:gd name="T0" fmla="*/ 11 w 12"/>
                <a:gd name="T1" fmla="*/ 0 h 60"/>
                <a:gd name="T2" fmla="*/ 12 w 12"/>
                <a:gd name="T3" fmla="*/ 55 h 60"/>
                <a:gd name="T4" fmla="*/ 2 w 12"/>
                <a:gd name="T5" fmla="*/ 60 h 60"/>
                <a:gd name="T6" fmla="*/ 0 w 12"/>
                <a:gd name="T7" fmla="*/ 4 h 60"/>
                <a:gd name="T8" fmla="*/ 11 w 1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0">
                  <a:moveTo>
                    <a:pt x="11" y="0"/>
                  </a:moveTo>
                  <a:lnTo>
                    <a:pt x="12" y="55"/>
                  </a:lnTo>
                  <a:lnTo>
                    <a:pt x="2" y="60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8" name="Freeform 1388"/>
            <p:cNvSpPr>
              <a:spLocks/>
            </p:cNvSpPr>
            <p:nvPr/>
          </p:nvSpPr>
          <p:spPr bwMode="auto">
            <a:xfrm>
              <a:off x="14177154" y="-2320528"/>
              <a:ext cx="6350" cy="100013"/>
            </a:xfrm>
            <a:custGeom>
              <a:avLst/>
              <a:gdLst>
                <a:gd name="T0" fmla="*/ 3 w 4"/>
                <a:gd name="T1" fmla="*/ 8 h 63"/>
                <a:gd name="T2" fmla="*/ 4 w 4"/>
                <a:gd name="T3" fmla="*/ 63 h 63"/>
                <a:gd name="T4" fmla="*/ 2 w 4"/>
                <a:gd name="T5" fmla="*/ 55 h 63"/>
                <a:gd name="T6" fmla="*/ 0 w 4"/>
                <a:gd name="T7" fmla="*/ 0 h 63"/>
                <a:gd name="T8" fmla="*/ 3 w 4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3" y="8"/>
                  </a:moveTo>
                  <a:lnTo>
                    <a:pt x="4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9" name="Freeform 1389"/>
            <p:cNvSpPr>
              <a:spLocks/>
            </p:cNvSpPr>
            <p:nvPr/>
          </p:nvSpPr>
          <p:spPr bwMode="auto">
            <a:xfrm>
              <a:off x="14096191" y="-2309415"/>
              <a:ext cx="12700" cy="96838"/>
            </a:xfrm>
            <a:custGeom>
              <a:avLst/>
              <a:gdLst>
                <a:gd name="T0" fmla="*/ 6 w 8"/>
                <a:gd name="T1" fmla="*/ 0 h 61"/>
                <a:gd name="T2" fmla="*/ 8 w 8"/>
                <a:gd name="T3" fmla="*/ 56 h 61"/>
                <a:gd name="T4" fmla="*/ 2 w 8"/>
                <a:gd name="T5" fmla="*/ 61 h 61"/>
                <a:gd name="T6" fmla="*/ 0 w 8"/>
                <a:gd name="T7" fmla="*/ 6 h 61"/>
                <a:gd name="T8" fmla="*/ 6 w 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1">
                  <a:moveTo>
                    <a:pt x="6" y="0"/>
                  </a:moveTo>
                  <a:lnTo>
                    <a:pt x="8" y="56"/>
                  </a:lnTo>
                  <a:lnTo>
                    <a:pt x="2" y="61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0" name="Freeform 1390"/>
            <p:cNvSpPr>
              <a:spLocks/>
            </p:cNvSpPr>
            <p:nvPr/>
          </p:nvSpPr>
          <p:spPr bwMode="auto">
            <a:xfrm>
              <a:off x="13796154" y="-2304653"/>
              <a:ext cx="3175" cy="103188"/>
            </a:xfrm>
            <a:custGeom>
              <a:avLst/>
              <a:gdLst>
                <a:gd name="T0" fmla="*/ 0 w 2"/>
                <a:gd name="T1" fmla="*/ 0 h 65"/>
                <a:gd name="T2" fmla="*/ 2 w 2"/>
                <a:gd name="T3" fmla="*/ 55 h 65"/>
                <a:gd name="T4" fmla="*/ 2 w 2"/>
                <a:gd name="T5" fmla="*/ 65 h 65"/>
                <a:gd name="T6" fmla="*/ 0 w 2"/>
                <a:gd name="T7" fmla="*/ 10 h 65"/>
                <a:gd name="T8" fmla="*/ 0 w 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5">
                  <a:moveTo>
                    <a:pt x="0" y="0"/>
                  </a:moveTo>
                  <a:lnTo>
                    <a:pt x="2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1" name="Freeform 1391"/>
            <p:cNvSpPr>
              <a:spLocks/>
            </p:cNvSpPr>
            <p:nvPr/>
          </p:nvSpPr>
          <p:spPr bwMode="auto">
            <a:xfrm>
              <a:off x="13821554" y="-2293540"/>
              <a:ext cx="19050" cy="103188"/>
            </a:xfrm>
            <a:custGeom>
              <a:avLst/>
              <a:gdLst>
                <a:gd name="T0" fmla="*/ 10 w 12"/>
                <a:gd name="T1" fmla="*/ 9 h 65"/>
                <a:gd name="T2" fmla="*/ 12 w 12"/>
                <a:gd name="T3" fmla="*/ 65 h 65"/>
                <a:gd name="T4" fmla="*/ 2 w 12"/>
                <a:gd name="T5" fmla="*/ 55 h 65"/>
                <a:gd name="T6" fmla="*/ 0 w 12"/>
                <a:gd name="T7" fmla="*/ 0 h 65"/>
                <a:gd name="T8" fmla="*/ 10 w 12"/>
                <a:gd name="T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5">
                  <a:moveTo>
                    <a:pt x="10" y="9"/>
                  </a:moveTo>
                  <a:lnTo>
                    <a:pt x="12" y="6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2" name="Freeform 1392"/>
            <p:cNvSpPr>
              <a:spLocks/>
            </p:cNvSpPr>
            <p:nvPr/>
          </p:nvSpPr>
          <p:spPr bwMode="auto">
            <a:xfrm>
              <a:off x="14096191" y="-2299890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3" name="Freeform 1393"/>
            <p:cNvSpPr>
              <a:spLocks/>
            </p:cNvSpPr>
            <p:nvPr/>
          </p:nvSpPr>
          <p:spPr bwMode="auto">
            <a:xfrm>
              <a:off x="14094604" y="-2298303"/>
              <a:ext cx="4763" cy="90488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7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4" name="Freeform 1394"/>
            <p:cNvSpPr>
              <a:spLocks/>
            </p:cNvSpPr>
            <p:nvPr/>
          </p:nvSpPr>
          <p:spPr bwMode="auto">
            <a:xfrm>
              <a:off x="14094604" y="-2295128"/>
              <a:ext cx="3175" cy="88900"/>
            </a:xfrm>
            <a:custGeom>
              <a:avLst/>
              <a:gdLst>
                <a:gd name="T0" fmla="*/ 1 w 3"/>
                <a:gd name="T1" fmla="*/ 0 h 69"/>
                <a:gd name="T2" fmla="*/ 3 w 3"/>
                <a:gd name="T3" fmla="*/ 67 h 69"/>
                <a:gd name="T4" fmla="*/ 2 w 3"/>
                <a:gd name="T5" fmla="*/ 69 h 69"/>
                <a:gd name="T6" fmla="*/ 0 w 3"/>
                <a:gd name="T7" fmla="*/ 2 h 69"/>
                <a:gd name="T8" fmla="*/ 1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5" name="Freeform 1395"/>
            <p:cNvSpPr>
              <a:spLocks/>
            </p:cNvSpPr>
            <p:nvPr/>
          </p:nvSpPr>
          <p:spPr bwMode="auto">
            <a:xfrm>
              <a:off x="14091429" y="-2293540"/>
              <a:ext cx="4763" cy="90488"/>
            </a:xfrm>
            <a:custGeom>
              <a:avLst/>
              <a:gdLst>
                <a:gd name="T0" fmla="*/ 2 w 4"/>
                <a:gd name="T1" fmla="*/ 0 h 69"/>
                <a:gd name="T2" fmla="*/ 4 w 4"/>
                <a:gd name="T3" fmla="*/ 67 h 69"/>
                <a:gd name="T4" fmla="*/ 2 w 4"/>
                <a:gd name="T5" fmla="*/ 69 h 69"/>
                <a:gd name="T6" fmla="*/ 0 w 4"/>
                <a:gd name="T7" fmla="*/ 2 h 69"/>
                <a:gd name="T8" fmla="*/ 2 w 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8"/>
                    <a:pt x="2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6" name="Freeform 1396"/>
            <p:cNvSpPr>
              <a:spLocks/>
            </p:cNvSpPr>
            <p:nvPr/>
          </p:nvSpPr>
          <p:spPr bwMode="auto">
            <a:xfrm>
              <a:off x="14088254" y="-2290365"/>
              <a:ext cx="6350" cy="90488"/>
            </a:xfrm>
            <a:custGeom>
              <a:avLst/>
              <a:gdLst>
                <a:gd name="T0" fmla="*/ 3 w 5"/>
                <a:gd name="T1" fmla="*/ 0 h 69"/>
                <a:gd name="T2" fmla="*/ 5 w 5"/>
                <a:gd name="T3" fmla="*/ 67 h 69"/>
                <a:gd name="T4" fmla="*/ 2 w 5"/>
                <a:gd name="T5" fmla="*/ 69 h 69"/>
                <a:gd name="T6" fmla="*/ 0 w 5"/>
                <a:gd name="T7" fmla="*/ 2 h 69"/>
                <a:gd name="T8" fmla="*/ 3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3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7" name="Freeform 1397"/>
            <p:cNvSpPr>
              <a:spLocks/>
            </p:cNvSpPr>
            <p:nvPr/>
          </p:nvSpPr>
          <p:spPr bwMode="auto">
            <a:xfrm>
              <a:off x="14080316" y="-2287190"/>
              <a:ext cx="9525" cy="88900"/>
            </a:xfrm>
            <a:custGeom>
              <a:avLst/>
              <a:gdLst>
                <a:gd name="T0" fmla="*/ 6 w 8"/>
                <a:gd name="T1" fmla="*/ 0 h 69"/>
                <a:gd name="T2" fmla="*/ 8 w 8"/>
                <a:gd name="T3" fmla="*/ 67 h 69"/>
                <a:gd name="T4" fmla="*/ 2 w 8"/>
                <a:gd name="T5" fmla="*/ 69 h 69"/>
                <a:gd name="T6" fmla="*/ 0 w 8"/>
                <a:gd name="T7" fmla="*/ 2 h 69"/>
                <a:gd name="T8" fmla="*/ 6 w 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9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8"/>
                    <a:pt x="4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1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8" name="Freeform 1398"/>
            <p:cNvSpPr>
              <a:spLocks/>
            </p:cNvSpPr>
            <p:nvPr/>
          </p:nvSpPr>
          <p:spPr bwMode="auto">
            <a:xfrm>
              <a:off x="14077141" y="-2285603"/>
              <a:ext cx="6350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2 w 4"/>
                <a:gd name="T5" fmla="*/ 68 h 68"/>
                <a:gd name="T6" fmla="*/ 0 w 4"/>
                <a:gd name="T7" fmla="*/ 1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9" name="Freeform 1399"/>
            <p:cNvSpPr>
              <a:spLocks/>
            </p:cNvSpPr>
            <p:nvPr/>
          </p:nvSpPr>
          <p:spPr bwMode="auto">
            <a:xfrm>
              <a:off x="14072379" y="-2284015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5 w 6"/>
                <a:gd name="T5" fmla="*/ 67 h 68"/>
                <a:gd name="T6" fmla="*/ 2 w 6"/>
                <a:gd name="T7" fmla="*/ 68 h 68"/>
                <a:gd name="T8" fmla="*/ 0 w 6"/>
                <a:gd name="T9" fmla="*/ 1 h 68"/>
                <a:gd name="T10" fmla="*/ 3 w 6"/>
                <a:gd name="T11" fmla="*/ 0 h 68"/>
                <a:gd name="T12" fmla="*/ 4 w 6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5" y="67"/>
                    <a:pt x="5" y="67"/>
                  </a:cubicBezTo>
                  <a:cubicBezTo>
                    <a:pt x="4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0" name="Freeform 1400"/>
            <p:cNvSpPr>
              <a:spLocks/>
            </p:cNvSpPr>
            <p:nvPr/>
          </p:nvSpPr>
          <p:spPr bwMode="auto">
            <a:xfrm>
              <a:off x="14043804" y="-2282428"/>
              <a:ext cx="31750" cy="92075"/>
            </a:xfrm>
            <a:custGeom>
              <a:avLst/>
              <a:gdLst>
                <a:gd name="T0" fmla="*/ 23 w 25"/>
                <a:gd name="T1" fmla="*/ 0 h 71"/>
                <a:gd name="T2" fmla="*/ 25 w 25"/>
                <a:gd name="T3" fmla="*/ 67 h 71"/>
                <a:gd name="T4" fmla="*/ 2 w 25"/>
                <a:gd name="T5" fmla="*/ 71 h 71"/>
                <a:gd name="T6" fmla="*/ 0 w 25"/>
                <a:gd name="T7" fmla="*/ 4 h 71"/>
                <a:gd name="T8" fmla="*/ 23 w 25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1">
                  <a:moveTo>
                    <a:pt x="23" y="0"/>
                  </a:moveTo>
                  <a:cubicBezTo>
                    <a:pt x="25" y="67"/>
                    <a:pt x="25" y="67"/>
                    <a:pt x="25" y="67"/>
                  </a:cubicBezTo>
                  <a:cubicBezTo>
                    <a:pt x="14" y="69"/>
                    <a:pt x="2" y="71"/>
                    <a:pt x="2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2"/>
                    <a:pt x="2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1" name="Freeform 1401"/>
            <p:cNvSpPr>
              <a:spLocks/>
            </p:cNvSpPr>
            <p:nvPr/>
          </p:nvSpPr>
          <p:spPr bwMode="auto">
            <a:xfrm>
              <a:off x="14010466" y="-2277665"/>
              <a:ext cx="36513" cy="88900"/>
            </a:xfrm>
            <a:custGeom>
              <a:avLst/>
              <a:gdLst>
                <a:gd name="T0" fmla="*/ 21 w 23"/>
                <a:gd name="T1" fmla="*/ 0 h 56"/>
                <a:gd name="T2" fmla="*/ 23 w 23"/>
                <a:gd name="T3" fmla="*/ 55 h 56"/>
                <a:gd name="T4" fmla="*/ 1 w 23"/>
                <a:gd name="T5" fmla="*/ 56 h 56"/>
                <a:gd name="T6" fmla="*/ 0 w 23"/>
                <a:gd name="T7" fmla="*/ 1 h 56"/>
                <a:gd name="T8" fmla="*/ 21 w 23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1" y="0"/>
                  </a:moveTo>
                  <a:lnTo>
                    <a:pt x="23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2" name="Freeform 1402"/>
            <p:cNvSpPr>
              <a:spLocks/>
            </p:cNvSpPr>
            <p:nvPr/>
          </p:nvSpPr>
          <p:spPr bwMode="auto">
            <a:xfrm>
              <a:off x="13994591" y="-2279253"/>
              <a:ext cx="17463" cy="90488"/>
            </a:xfrm>
            <a:custGeom>
              <a:avLst/>
              <a:gdLst>
                <a:gd name="T0" fmla="*/ 10 w 11"/>
                <a:gd name="T1" fmla="*/ 2 h 57"/>
                <a:gd name="T2" fmla="*/ 11 w 11"/>
                <a:gd name="T3" fmla="*/ 57 h 57"/>
                <a:gd name="T4" fmla="*/ 2 w 11"/>
                <a:gd name="T5" fmla="*/ 56 h 57"/>
                <a:gd name="T6" fmla="*/ 0 w 11"/>
                <a:gd name="T7" fmla="*/ 0 h 57"/>
                <a:gd name="T8" fmla="*/ 10 w 11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7">
                  <a:moveTo>
                    <a:pt x="10" y="2"/>
                  </a:moveTo>
                  <a:lnTo>
                    <a:pt x="11" y="57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3" name="Freeform 1403"/>
            <p:cNvSpPr>
              <a:spLocks/>
            </p:cNvSpPr>
            <p:nvPr/>
          </p:nvSpPr>
          <p:spPr bwMode="auto">
            <a:xfrm>
              <a:off x="13991416" y="-2279253"/>
              <a:ext cx="6350" cy="95250"/>
            </a:xfrm>
            <a:custGeom>
              <a:avLst/>
              <a:gdLst>
                <a:gd name="T0" fmla="*/ 2 w 4"/>
                <a:gd name="T1" fmla="*/ 0 h 60"/>
                <a:gd name="T2" fmla="*/ 4 w 4"/>
                <a:gd name="T3" fmla="*/ 56 h 60"/>
                <a:gd name="T4" fmla="*/ 2 w 4"/>
                <a:gd name="T5" fmla="*/ 60 h 60"/>
                <a:gd name="T6" fmla="*/ 0 w 4"/>
                <a:gd name="T7" fmla="*/ 4 h 60"/>
                <a:gd name="T8" fmla="*/ 2 w 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0">
                  <a:moveTo>
                    <a:pt x="2" y="0"/>
                  </a:moveTo>
                  <a:lnTo>
                    <a:pt x="4" y="56"/>
                  </a:lnTo>
                  <a:lnTo>
                    <a:pt x="2" y="6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4" name="Freeform 1404"/>
            <p:cNvSpPr>
              <a:spLocks/>
            </p:cNvSpPr>
            <p:nvPr/>
          </p:nvSpPr>
          <p:spPr bwMode="auto">
            <a:xfrm>
              <a:off x="13837429" y="-2279253"/>
              <a:ext cx="6350" cy="100013"/>
            </a:xfrm>
            <a:custGeom>
              <a:avLst/>
              <a:gdLst>
                <a:gd name="T0" fmla="*/ 3 w 4"/>
                <a:gd name="T1" fmla="*/ 8 h 63"/>
                <a:gd name="T2" fmla="*/ 4 w 4"/>
                <a:gd name="T3" fmla="*/ 63 h 63"/>
                <a:gd name="T4" fmla="*/ 2 w 4"/>
                <a:gd name="T5" fmla="*/ 56 h 63"/>
                <a:gd name="T6" fmla="*/ 0 w 4"/>
                <a:gd name="T7" fmla="*/ 0 h 63"/>
                <a:gd name="T8" fmla="*/ 3 w 4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3" y="8"/>
                  </a:moveTo>
                  <a:lnTo>
                    <a:pt x="4" y="63"/>
                  </a:lnTo>
                  <a:lnTo>
                    <a:pt x="2" y="56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5" name="Freeform 1405"/>
            <p:cNvSpPr>
              <a:spLocks/>
            </p:cNvSpPr>
            <p:nvPr/>
          </p:nvSpPr>
          <p:spPr bwMode="auto">
            <a:xfrm>
              <a:off x="13908866" y="-2268140"/>
              <a:ext cx="15875" cy="90488"/>
            </a:xfrm>
            <a:custGeom>
              <a:avLst/>
              <a:gdLst>
                <a:gd name="T0" fmla="*/ 8 w 10"/>
                <a:gd name="T1" fmla="*/ 0 h 57"/>
                <a:gd name="T2" fmla="*/ 10 w 10"/>
                <a:gd name="T3" fmla="*/ 55 h 57"/>
                <a:gd name="T4" fmla="*/ 2 w 10"/>
                <a:gd name="T5" fmla="*/ 57 h 57"/>
                <a:gd name="T6" fmla="*/ 0 w 10"/>
                <a:gd name="T7" fmla="*/ 2 h 57"/>
                <a:gd name="T8" fmla="*/ 8 w 1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7">
                  <a:moveTo>
                    <a:pt x="8" y="0"/>
                  </a:moveTo>
                  <a:lnTo>
                    <a:pt x="10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6" name="Freeform 1406"/>
            <p:cNvSpPr>
              <a:spLocks/>
            </p:cNvSpPr>
            <p:nvPr/>
          </p:nvSpPr>
          <p:spPr bwMode="auto">
            <a:xfrm>
              <a:off x="13877116" y="-2264965"/>
              <a:ext cx="34925" cy="88900"/>
            </a:xfrm>
            <a:custGeom>
              <a:avLst/>
              <a:gdLst>
                <a:gd name="T0" fmla="*/ 20 w 22"/>
                <a:gd name="T1" fmla="*/ 0 h 56"/>
                <a:gd name="T2" fmla="*/ 22 w 22"/>
                <a:gd name="T3" fmla="*/ 55 h 56"/>
                <a:gd name="T4" fmla="*/ 2 w 22"/>
                <a:gd name="T5" fmla="*/ 56 h 56"/>
                <a:gd name="T6" fmla="*/ 0 w 22"/>
                <a:gd name="T7" fmla="*/ 1 h 56"/>
                <a:gd name="T8" fmla="*/ 20 w 2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0" y="0"/>
                  </a:moveTo>
                  <a:lnTo>
                    <a:pt x="22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7" name="Freeform 1407"/>
            <p:cNvSpPr>
              <a:spLocks/>
            </p:cNvSpPr>
            <p:nvPr/>
          </p:nvSpPr>
          <p:spPr bwMode="auto">
            <a:xfrm>
              <a:off x="13842191" y="-2266553"/>
              <a:ext cx="20638" cy="92075"/>
            </a:xfrm>
            <a:custGeom>
              <a:avLst/>
              <a:gdLst>
                <a:gd name="T0" fmla="*/ 11 w 13"/>
                <a:gd name="T1" fmla="*/ 3 h 58"/>
                <a:gd name="T2" fmla="*/ 13 w 13"/>
                <a:gd name="T3" fmla="*/ 58 h 58"/>
                <a:gd name="T4" fmla="*/ 1 w 13"/>
                <a:gd name="T5" fmla="*/ 55 h 58"/>
                <a:gd name="T6" fmla="*/ 0 w 13"/>
                <a:gd name="T7" fmla="*/ 0 h 58"/>
                <a:gd name="T8" fmla="*/ 11 w 13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8">
                  <a:moveTo>
                    <a:pt x="11" y="3"/>
                  </a:moveTo>
                  <a:lnTo>
                    <a:pt x="13" y="5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8" name="Freeform 1408"/>
            <p:cNvSpPr>
              <a:spLocks/>
            </p:cNvSpPr>
            <p:nvPr/>
          </p:nvSpPr>
          <p:spPr bwMode="auto">
            <a:xfrm>
              <a:off x="13950141" y="-2264965"/>
              <a:ext cx="14288" cy="88900"/>
            </a:xfrm>
            <a:custGeom>
              <a:avLst/>
              <a:gdLst>
                <a:gd name="T0" fmla="*/ 7 w 9"/>
                <a:gd name="T1" fmla="*/ 0 h 56"/>
                <a:gd name="T2" fmla="*/ 9 w 9"/>
                <a:gd name="T3" fmla="*/ 56 h 56"/>
                <a:gd name="T4" fmla="*/ 1 w 9"/>
                <a:gd name="T5" fmla="*/ 56 h 56"/>
                <a:gd name="T6" fmla="*/ 0 w 9"/>
                <a:gd name="T7" fmla="*/ 0 h 56"/>
                <a:gd name="T8" fmla="*/ 7 w 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6">
                  <a:moveTo>
                    <a:pt x="7" y="0"/>
                  </a:moveTo>
                  <a:lnTo>
                    <a:pt x="9" y="56"/>
                  </a:lnTo>
                  <a:lnTo>
                    <a:pt x="1" y="5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9" name="Freeform 1409"/>
            <p:cNvSpPr>
              <a:spLocks/>
            </p:cNvSpPr>
            <p:nvPr/>
          </p:nvSpPr>
          <p:spPr bwMode="auto">
            <a:xfrm>
              <a:off x="13921566" y="-2268140"/>
              <a:ext cx="30163" cy="92075"/>
            </a:xfrm>
            <a:custGeom>
              <a:avLst/>
              <a:gdLst>
                <a:gd name="T0" fmla="*/ 18 w 19"/>
                <a:gd name="T1" fmla="*/ 2 h 58"/>
                <a:gd name="T2" fmla="*/ 19 w 19"/>
                <a:gd name="T3" fmla="*/ 58 h 58"/>
                <a:gd name="T4" fmla="*/ 2 w 19"/>
                <a:gd name="T5" fmla="*/ 55 h 58"/>
                <a:gd name="T6" fmla="*/ 0 w 19"/>
                <a:gd name="T7" fmla="*/ 0 h 58"/>
                <a:gd name="T8" fmla="*/ 18 w 19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8">
                  <a:moveTo>
                    <a:pt x="18" y="2"/>
                  </a:moveTo>
                  <a:lnTo>
                    <a:pt x="19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0" name="Freeform 1411"/>
            <p:cNvSpPr>
              <a:spLocks/>
            </p:cNvSpPr>
            <p:nvPr/>
          </p:nvSpPr>
          <p:spPr bwMode="auto">
            <a:xfrm>
              <a:off x="13961254" y="-2264965"/>
              <a:ext cx="17463" cy="88900"/>
            </a:xfrm>
            <a:custGeom>
              <a:avLst/>
              <a:gdLst>
                <a:gd name="T0" fmla="*/ 10 w 11"/>
                <a:gd name="T1" fmla="*/ 0 h 56"/>
                <a:gd name="T2" fmla="*/ 11 w 11"/>
                <a:gd name="T3" fmla="*/ 56 h 56"/>
                <a:gd name="T4" fmla="*/ 2 w 11"/>
                <a:gd name="T5" fmla="*/ 56 h 56"/>
                <a:gd name="T6" fmla="*/ 0 w 11"/>
                <a:gd name="T7" fmla="*/ 0 h 56"/>
                <a:gd name="T8" fmla="*/ 10 w 1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6">
                  <a:moveTo>
                    <a:pt x="10" y="0"/>
                  </a:moveTo>
                  <a:lnTo>
                    <a:pt x="11" y="56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1" name="Freeform 1412"/>
            <p:cNvSpPr>
              <a:spLocks/>
            </p:cNvSpPr>
            <p:nvPr/>
          </p:nvSpPr>
          <p:spPr bwMode="auto">
            <a:xfrm>
              <a:off x="13977129" y="-2272903"/>
              <a:ext cx="17463" cy="96838"/>
            </a:xfrm>
            <a:custGeom>
              <a:avLst/>
              <a:gdLst>
                <a:gd name="T0" fmla="*/ 9 w 11"/>
                <a:gd name="T1" fmla="*/ 0 h 61"/>
                <a:gd name="T2" fmla="*/ 11 w 11"/>
                <a:gd name="T3" fmla="*/ 56 h 61"/>
                <a:gd name="T4" fmla="*/ 1 w 11"/>
                <a:gd name="T5" fmla="*/ 61 h 61"/>
                <a:gd name="T6" fmla="*/ 0 w 11"/>
                <a:gd name="T7" fmla="*/ 5 h 61"/>
                <a:gd name="T8" fmla="*/ 9 w 1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1">
                  <a:moveTo>
                    <a:pt x="9" y="0"/>
                  </a:moveTo>
                  <a:lnTo>
                    <a:pt x="11" y="56"/>
                  </a:lnTo>
                  <a:lnTo>
                    <a:pt x="1" y="61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2" name="Freeform 1413"/>
            <p:cNvSpPr>
              <a:spLocks/>
            </p:cNvSpPr>
            <p:nvPr/>
          </p:nvSpPr>
          <p:spPr bwMode="auto">
            <a:xfrm>
              <a:off x="13859654" y="-2261790"/>
              <a:ext cx="7938" cy="88900"/>
            </a:xfrm>
            <a:custGeom>
              <a:avLst/>
              <a:gdLst>
                <a:gd name="T0" fmla="*/ 4 w 5"/>
                <a:gd name="T1" fmla="*/ 1 h 56"/>
                <a:gd name="T2" fmla="*/ 5 w 5"/>
                <a:gd name="T3" fmla="*/ 56 h 56"/>
                <a:gd name="T4" fmla="*/ 2 w 5"/>
                <a:gd name="T5" fmla="*/ 55 h 56"/>
                <a:gd name="T6" fmla="*/ 0 w 5"/>
                <a:gd name="T7" fmla="*/ 0 h 56"/>
                <a:gd name="T8" fmla="*/ 4 w 5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6">
                  <a:moveTo>
                    <a:pt x="4" y="1"/>
                  </a:moveTo>
                  <a:lnTo>
                    <a:pt x="5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3" name="Freeform 1414"/>
            <p:cNvSpPr>
              <a:spLocks/>
            </p:cNvSpPr>
            <p:nvPr/>
          </p:nvSpPr>
          <p:spPr bwMode="auto">
            <a:xfrm>
              <a:off x="13866004" y="-2263378"/>
              <a:ext cx="14288" cy="90488"/>
            </a:xfrm>
            <a:custGeom>
              <a:avLst/>
              <a:gdLst>
                <a:gd name="T0" fmla="*/ 7 w 9"/>
                <a:gd name="T1" fmla="*/ 0 h 57"/>
                <a:gd name="T2" fmla="*/ 9 w 9"/>
                <a:gd name="T3" fmla="*/ 55 h 57"/>
                <a:gd name="T4" fmla="*/ 1 w 9"/>
                <a:gd name="T5" fmla="*/ 57 h 57"/>
                <a:gd name="T6" fmla="*/ 0 w 9"/>
                <a:gd name="T7" fmla="*/ 2 h 57"/>
                <a:gd name="T8" fmla="*/ 7 w 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7">
                  <a:moveTo>
                    <a:pt x="7" y="0"/>
                  </a:moveTo>
                  <a:lnTo>
                    <a:pt x="9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4" name="Freeform 1415"/>
            <p:cNvSpPr>
              <a:spLocks/>
            </p:cNvSpPr>
            <p:nvPr/>
          </p:nvSpPr>
          <p:spPr bwMode="auto">
            <a:xfrm>
              <a:off x="13821554" y="-2393553"/>
              <a:ext cx="341313" cy="133350"/>
            </a:xfrm>
            <a:custGeom>
              <a:avLst/>
              <a:gdLst>
                <a:gd name="T0" fmla="*/ 53 w 273"/>
                <a:gd name="T1" fmla="*/ 0 h 102"/>
                <a:gd name="T2" fmla="*/ 73 w 273"/>
                <a:gd name="T3" fmla="*/ 0 h 102"/>
                <a:gd name="T4" fmla="*/ 102 w 273"/>
                <a:gd name="T5" fmla="*/ 4 h 102"/>
                <a:gd name="T6" fmla="*/ 131 w 273"/>
                <a:gd name="T7" fmla="*/ 8 h 102"/>
                <a:gd name="T8" fmla="*/ 163 w 273"/>
                <a:gd name="T9" fmla="*/ 7 h 102"/>
                <a:gd name="T10" fmla="*/ 187 w 273"/>
                <a:gd name="T11" fmla="*/ 3 h 102"/>
                <a:gd name="T12" fmla="*/ 190 w 273"/>
                <a:gd name="T13" fmla="*/ 3 h 102"/>
                <a:gd name="T14" fmla="*/ 227 w 273"/>
                <a:gd name="T15" fmla="*/ 8 h 102"/>
                <a:gd name="T16" fmla="*/ 266 w 273"/>
                <a:gd name="T17" fmla="*/ 12 h 102"/>
                <a:gd name="T18" fmla="*/ 273 w 273"/>
                <a:gd name="T19" fmla="*/ 12 h 102"/>
                <a:gd name="T20" fmla="*/ 273 w 273"/>
                <a:gd name="T21" fmla="*/ 17 h 102"/>
                <a:gd name="T22" fmla="*/ 266 w 273"/>
                <a:gd name="T23" fmla="*/ 24 h 102"/>
                <a:gd name="T24" fmla="*/ 256 w 273"/>
                <a:gd name="T25" fmla="*/ 42 h 102"/>
                <a:gd name="T26" fmla="*/ 247 w 273"/>
                <a:gd name="T27" fmla="*/ 52 h 102"/>
                <a:gd name="T28" fmla="*/ 241 w 273"/>
                <a:gd name="T29" fmla="*/ 59 h 102"/>
                <a:gd name="T30" fmla="*/ 228 w 273"/>
                <a:gd name="T31" fmla="*/ 65 h 102"/>
                <a:gd name="T32" fmla="*/ 220 w 273"/>
                <a:gd name="T33" fmla="*/ 72 h 102"/>
                <a:gd name="T34" fmla="*/ 204 w 273"/>
                <a:gd name="T35" fmla="*/ 84 h 102"/>
                <a:gd name="T36" fmla="*/ 178 w 273"/>
                <a:gd name="T37" fmla="*/ 89 h 102"/>
                <a:gd name="T38" fmla="*/ 151 w 273"/>
                <a:gd name="T39" fmla="*/ 90 h 102"/>
                <a:gd name="T40" fmla="*/ 139 w 273"/>
                <a:gd name="T41" fmla="*/ 88 h 102"/>
                <a:gd name="T42" fmla="*/ 136 w 273"/>
                <a:gd name="T43" fmla="*/ 92 h 102"/>
                <a:gd name="T44" fmla="*/ 124 w 273"/>
                <a:gd name="T45" fmla="*/ 99 h 102"/>
                <a:gd name="T46" fmla="*/ 112 w 273"/>
                <a:gd name="T47" fmla="*/ 99 h 102"/>
                <a:gd name="T48" fmla="*/ 103 w 273"/>
                <a:gd name="T49" fmla="*/ 99 h 102"/>
                <a:gd name="T50" fmla="*/ 80 w 273"/>
                <a:gd name="T51" fmla="*/ 96 h 102"/>
                <a:gd name="T52" fmla="*/ 70 w 273"/>
                <a:gd name="T53" fmla="*/ 98 h 102"/>
                <a:gd name="T54" fmla="*/ 45 w 273"/>
                <a:gd name="T55" fmla="*/ 100 h 102"/>
                <a:gd name="T56" fmla="*/ 35 w 273"/>
                <a:gd name="T57" fmla="*/ 102 h 102"/>
                <a:gd name="T58" fmla="*/ 31 w 273"/>
                <a:gd name="T59" fmla="*/ 101 h 102"/>
                <a:gd name="T60" fmla="*/ 16 w 273"/>
                <a:gd name="T61" fmla="*/ 97 h 102"/>
                <a:gd name="T62" fmla="*/ 13 w 273"/>
                <a:gd name="T63" fmla="*/ 88 h 102"/>
                <a:gd name="T64" fmla="*/ 0 w 273"/>
                <a:gd name="T65" fmla="*/ 77 h 102"/>
                <a:gd name="T66" fmla="*/ 1 w 273"/>
                <a:gd name="T67" fmla="*/ 62 h 102"/>
                <a:gd name="T68" fmla="*/ 13 w 273"/>
                <a:gd name="T69" fmla="*/ 62 h 102"/>
                <a:gd name="T70" fmla="*/ 25 w 273"/>
                <a:gd name="T71" fmla="*/ 61 h 102"/>
                <a:gd name="T72" fmla="*/ 27 w 273"/>
                <a:gd name="T73" fmla="*/ 59 h 102"/>
                <a:gd name="T74" fmla="*/ 33 w 273"/>
                <a:gd name="T75" fmla="*/ 54 h 102"/>
                <a:gd name="T76" fmla="*/ 32 w 273"/>
                <a:gd name="T77" fmla="*/ 52 h 102"/>
                <a:gd name="T78" fmla="*/ 17 w 273"/>
                <a:gd name="T79" fmla="*/ 57 h 102"/>
                <a:gd name="T80" fmla="*/ 2 w 273"/>
                <a:gd name="T81" fmla="*/ 57 h 102"/>
                <a:gd name="T82" fmla="*/ 0 w 273"/>
                <a:gd name="T83" fmla="*/ 44 h 102"/>
                <a:gd name="T84" fmla="*/ 3 w 273"/>
                <a:gd name="T85" fmla="*/ 39 h 102"/>
                <a:gd name="T86" fmla="*/ 1 w 273"/>
                <a:gd name="T87" fmla="*/ 31 h 102"/>
                <a:gd name="T88" fmla="*/ 8 w 273"/>
                <a:gd name="T89" fmla="*/ 29 h 102"/>
                <a:gd name="T90" fmla="*/ 18 w 273"/>
                <a:gd name="T91" fmla="*/ 33 h 102"/>
                <a:gd name="T92" fmla="*/ 31 w 273"/>
                <a:gd name="T93" fmla="*/ 35 h 102"/>
                <a:gd name="T94" fmla="*/ 28 w 273"/>
                <a:gd name="T95" fmla="*/ 32 h 102"/>
                <a:gd name="T96" fmla="*/ 12 w 273"/>
                <a:gd name="T97" fmla="*/ 26 h 102"/>
                <a:gd name="T98" fmla="*/ 15 w 273"/>
                <a:gd name="T99" fmla="*/ 12 h 102"/>
                <a:gd name="T100" fmla="*/ 31 w 273"/>
                <a:gd name="T101" fmla="*/ 3 h 102"/>
                <a:gd name="T102" fmla="*/ 53 w 273"/>
                <a:gd name="T10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3" h="102">
                  <a:moveTo>
                    <a:pt x="5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64" y="7"/>
                    <a:pt x="174" y="3"/>
                    <a:pt x="187" y="3"/>
                  </a:cubicBezTo>
                  <a:cubicBezTo>
                    <a:pt x="188" y="3"/>
                    <a:pt x="189" y="3"/>
                    <a:pt x="190" y="3"/>
                  </a:cubicBezTo>
                  <a:cubicBezTo>
                    <a:pt x="204" y="4"/>
                    <a:pt x="226" y="8"/>
                    <a:pt x="227" y="8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73" y="12"/>
                    <a:pt x="273" y="12"/>
                    <a:pt x="273" y="12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17" y="82"/>
                    <a:pt x="204" y="84"/>
                  </a:cubicBezTo>
                  <a:cubicBezTo>
                    <a:pt x="192" y="86"/>
                    <a:pt x="179" y="89"/>
                    <a:pt x="178" y="89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39" y="88"/>
                    <a:pt x="139" y="88"/>
                    <a:pt x="139" y="88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03" y="99"/>
                    <a:pt x="103" y="99"/>
                    <a:pt x="103" y="99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5" name="Freeform 1416"/>
            <p:cNvSpPr>
              <a:spLocks/>
            </p:cNvSpPr>
            <p:nvPr/>
          </p:nvSpPr>
          <p:spPr bwMode="auto">
            <a:xfrm>
              <a:off x="14564504" y="-2291953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1 w 2"/>
                <a:gd name="T3" fmla="*/ 55 h 64"/>
                <a:gd name="T4" fmla="*/ 2 w 2"/>
                <a:gd name="T5" fmla="*/ 64 h 64"/>
                <a:gd name="T6" fmla="*/ 0 w 2"/>
                <a:gd name="T7" fmla="*/ 8 h 64"/>
                <a:gd name="T8" fmla="*/ 0 w 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1" y="55"/>
                  </a:lnTo>
                  <a:lnTo>
                    <a:pt x="2" y="64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6" name="Freeform 1417"/>
            <p:cNvSpPr>
              <a:spLocks/>
            </p:cNvSpPr>
            <p:nvPr/>
          </p:nvSpPr>
          <p:spPr bwMode="auto">
            <a:xfrm>
              <a:off x="13812029" y="-2268140"/>
              <a:ext cx="3175" cy="104775"/>
            </a:xfrm>
            <a:custGeom>
              <a:avLst/>
              <a:gdLst>
                <a:gd name="T0" fmla="*/ 0 w 2"/>
                <a:gd name="T1" fmla="*/ 0 h 66"/>
                <a:gd name="T2" fmla="*/ 2 w 2"/>
                <a:gd name="T3" fmla="*/ 55 h 66"/>
                <a:gd name="T4" fmla="*/ 2 w 2"/>
                <a:gd name="T5" fmla="*/ 66 h 66"/>
                <a:gd name="T6" fmla="*/ 0 w 2"/>
                <a:gd name="T7" fmla="*/ 11 h 66"/>
                <a:gd name="T8" fmla="*/ 0 w 2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2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7" name="Freeform 1418"/>
            <p:cNvSpPr>
              <a:spLocks/>
            </p:cNvSpPr>
            <p:nvPr/>
          </p:nvSpPr>
          <p:spPr bwMode="auto">
            <a:xfrm>
              <a:off x="14481954" y="-2296715"/>
              <a:ext cx="15875" cy="117475"/>
            </a:xfrm>
            <a:custGeom>
              <a:avLst/>
              <a:gdLst>
                <a:gd name="T0" fmla="*/ 8 w 10"/>
                <a:gd name="T1" fmla="*/ 0 h 74"/>
                <a:gd name="T2" fmla="*/ 10 w 10"/>
                <a:gd name="T3" fmla="*/ 55 h 74"/>
                <a:gd name="T4" fmla="*/ 1 w 10"/>
                <a:gd name="T5" fmla="*/ 74 h 74"/>
                <a:gd name="T6" fmla="*/ 0 w 10"/>
                <a:gd name="T7" fmla="*/ 19 h 74"/>
                <a:gd name="T8" fmla="*/ 8 w 1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4">
                  <a:moveTo>
                    <a:pt x="8" y="0"/>
                  </a:moveTo>
                  <a:lnTo>
                    <a:pt x="10" y="55"/>
                  </a:lnTo>
                  <a:lnTo>
                    <a:pt x="1" y="74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8" name="Freeform 1419"/>
            <p:cNvSpPr>
              <a:spLocks/>
            </p:cNvSpPr>
            <p:nvPr/>
          </p:nvSpPr>
          <p:spPr bwMode="auto">
            <a:xfrm>
              <a:off x="14613716" y="-2271315"/>
              <a:ext cx="4763" cy="96838"/>
            </a:xfrm>
            <a:custGeom>
              <a:avLst/>
              <a:gdLst>
                <a:gd name="T0" fmla="*/ 2 w 3"/>
                <a:gd name="T1" fmla="*/ 0 h 61"/>
                <a:gd name="T2" fmla="*/ 3 w 3"/>
                <a:gd name="T3" fmla="*/ 55 h 61"/>
                <a:gd name="T4" fmla="*/ 2 w 3"/>
                <a:gd name="T5" fmla="*/ 61 h 61"/>
                <a:gd name="T6" fmla="*/ 0 w 3"/>
                <a:gd name="T7" fmla="*/ 6 h 61"/>
                <a:gd name="T8" fmla="*/ 2 w 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1">
                  <a:moveTo>
                    <a:pt x="2" y="0"/>
                  </a:moveTo>
                  <a:lnTo>
                    <a:pt x="3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9" name="Freeform 1420"/>
            <p:cNvSpPr>
              <a:spLocks/>
            </p:cNvSpPr>
            <p:nvPr/>
          </p:nvSpPr>
          <p:spPr bwMode="auto">
            <a:xfrm>
              <a:off x="14005704" y="-2260203"/>
              <a:ext cx="9525" cy="106363"/>
            </a:xfrm>
            <a:custGeom>
              <a:avLst/>
              <a:gdLst>
                <a:gd name="T0" fmla="*/ 5 w 6"/>
                <a:gd name="T1" fmla="*/ 0 h 67"/>
                <a:gd name="T2" fmla="*/ 6 w 6"/>
                <a:gd name="T3" fmla="*/ 55 h 67"/>
                <a:gd name="T4" fmla="*/ 2 w 6"/>
                <a:gd name="T5" fmla="*/ 67 h 67"/>
                <a:gd name="T6" fmla="*/ 0 w 6"/>
                <a:gd name="T7" fmla="*/ 11 h 67"/>
                <a:gd name="T8" fmla="*/ 5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5" y="0"/>
                  </a:moveTo>
                  <a:lnTo>
                    <a:pt x="6" y="55"/>
                  </a:lnTo>
                  <a:lnTo>
                    <a:pt x="2" y="67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0" name="Freeform 1421"/>
            <p:cNvSpPr>
              <a:spLocks/>
            </p:cNvSpPr>
            <p:nvPr/>
          </p:nvSpPr>
          <p:spPr bwMode="auto">
            <a:xfrm>
              <a:off x="13932679" y="-2245915"/>
              <a:ext cx="3175" cy="93663"/>
            </a:xfrm>
            <a:custGeom>
              <a:avLst/>
              <a:gdLst>
                <a:gd name="T0" fmla="*/ 0 w 2"/>
                <a:gd name="T1" fmla="*/ 0 h 59"/>
                <a:gd name="T2" fmla="*/ 2 w 2"/>
                <a:gd name="T3" fmla="*/ 55 h 59"/>
                <a:gd name="T4" fmla="*/ 2 w 2"/>
                <a:gd name="T5" fmla="*/ 59 h 59"/>
                <a:gd name="T6" fmla="*/ 0 w 2"/>
                <a:gd name="T7" fmla="*/ 4 h 59"/>
                <a:gd name="T8" fmla="*/ 0 w 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9">
                  <a:moveTo>
                    <a:pt x="0" y="0"/>
                  </a:moveTo>
                  <a:lnTo>
                    <a:pt x="2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1" name="Freeform 1422"/>
            <p:cNvSpPr>
              <a:spLocks/>
            </p:cNvSpPr>
            <p:nvPr/>
          </p:nvSpPr>
          <p:spPr bwMode="auto">
            <a:xfrm>
              <a:off x="14680391" y="-2268140"/>
              <a:ext cx="4763" cy="95250"/>
            </a:xfrm>
            <a:custGeom>
              <a:avLst/>
              <a:gdLst>
                <a:gd name="T0" fmla="*/ 2 w 3"/>
                <a:gd name="T1" fmla="*/ 0 h 60"/>
                <a:gd name="T2" fmla="*/ 3 w 3"/>
                <a:gd name="T3" fmla="*/ 55 h 60"/>
                <a:gd name="T4" fmla="*/ 2 w 3"/>
                <a:gd name="T5" fmla="*/ 60 h 60"/>
                <a:gd name="T6" fmla="*/ 0 w 3"/>
                <a:gd name="T7" fmla="*/ 5 h 60"/>
                <a:gd name="T8" fmla="*/ 2 w 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0">
                  <a:moveTo>
                    <a:pt x="2" y="0"/>
                  </a:moveTo>
                  <a:lnTo>
                    <a:pt x="3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2" name="Freeform 1423"/>
            <p:cNvSpPr>
              <a:spLocks/>
            </p:cNvSpPr>
            <p:nvPr/>
          </p:nvSpPr>
          <p:spPr bwMode="auto">
            <a:xfrm>
              <a:off x="14467666" y="-2266553"/>
              <a:ext cx="15875" cy="103188"/>
            </a:xfrm>
            <a:custGeom>
              <a:avLst/>
              <a:gdLst>
                <a:gd name="T0" fmla="*/ 9 w 10"/>
                <a:gd name="T1" fmla="*/ 0 h 65"/>
                <a:gd name="T2" fmla="*/ 10 w 10"/>
                <a:gd name="T3" fmla="*/ 55 h 65"/>
                <a:gd name="T4" fmla="*/ 2 w 10"/>
                <a:gd name="T5" fmla="*/ 65 h 65"/>
                <a:gd name="T6" fmla="*/ 0 w 10"/>
                <a:gd name="T7" fmla="*/ 10 h 65"/>
                <a:gd name="T8" fmla="*/ 9 w 1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5">
                  <a:moveTo>
                    <a:pt x="9" y="0"/>
                  </a:moveTo>
                  <a:lnTo>
                    <a:pt x="10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3" name="Freeform 1424"/>
            <p:cNvSpPr>
              <a:spLocks/>
            </p:cNvSpPr>
            <p:nvPr/>
          </p:nvSpPr>
          <p:spPr bwMode="auto">
            <a:xfrm>
              <a:off x="13932679" y="-2239565"/>
              <a:ext cx="3175" cy="95250"/>
            </a:xfrm>
            <a:custGeom>
              <a:avLst/>
              <a:gdLst>
                <a:gd name="T0" fmla="*/ 0 w 2"/>
                <a:gd name="T1" fmla="*/ 0 h 60"/>
                <a:gd name="T2" fmla="*/ 2 w 2"/>
                <a:gd name="T3" fmla="*/ 55 h 60"/>
                <a:gd name="T4" fmla="*/ 2 w 2"/>
                <a:gd name="T5" fmla="*/ 60 h 60"/>
                <a:gd name="T6" fmla="*/ 0 w 2"/>
                <a:gd name="T7" fmla="*/ 5 h 60"/>
                <a:gd name="T8" fmla="*/ 0 w 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0">
                  <a:moveTo>
                    <a:pt x="0" y="0"/>
                  </a:moveTo>
                  <a:lnTo>
                    <a:pt x="2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4" name="Freeform 1425"/>
            <p:cNvSpPr>
              <a:spLocks/>
            </p:cNvSpPr>
            <p:nvPr/>
          </p:nvSpPr>
          <p:spPr bwMode="auto">
            <a:xfrm>
              <a:off x="13993004" y="-2242740"/>
              <a:ext cx="15875" cy="107950"/>
            </a:xfrm>
            <a:custGeom>
              <a:avLst/>
              <a:gdLst>
                <a:gd name="T0" fmla="*/ 8 w 10"/>
                <a:gd name="T1" fmla="*/ 0 h 68"/>
                <a:gd name="T2" fmla="*/ 10 w 10"/>
                <a:gd name="T3" fmla="*/ 56 h 68"/>
                <a:gd name="T4" fmla="*/ 1 w 10"/>
                <a:gd name="T5" fmla="*/ 68 h 68"/>
                <a:gd name="T6" fmla="*/ 0 w 10"/>
                <a:gd name="T7" fmla="*/ 13 h 68"/>
                <a:gd name="T8" fmla="*/ 8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0"/>
                  </a:moveTo>
                  <a:lnTo>
                    <a:pt x="10" y="56"/>
                  </a:lnTo>
                  <a:lnTo>
                    <a:pt x="1" y="68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5" name="Freeform 1426"/>
            <p:cNvSpPr>
              <a:spLocks/>
            </p:cNvSpPr>
            <p:nvPr/>
          </p:nvSpPr>
          <p:spPr bwMode="auto">
            <a:xfrm>
              <a:off x="13988241" y="-2222103"/>
              <a:ext cx="6350" cy="93663"/>
            </a:xfrm>
            <a:custGeom>
              <a:avLst/>
              <a:gdLst>
                <a:gd name="T0" fmla="*/ 3 w 4"/>
                <a:gd name="T1" fmla="*/ 0 h 59"/>
                <a:gd name="T2" fmla="*/ 4 w 4"/>
                <a:gd name="T3" fmla="*/ 55 h 59"/>
                <a:gd name="T4" fmla="*/ 1 w 4"/>
                <a:gd name="T5" fmla="*/ 59 h 59"/>
                <a:gd name="T6" fmla="*/ 0 w 4"/>
                <a:gd name="T7" fmla="*/ 4 h 59"/>
                <a:gd name="T8" fmla="*/ 3 w 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9">
                  <a:moveTo>
                    <a:pt x="3" y="0"/>
                  </a:moveTo>
                  <a:lnTo>
                    <a:pt x="4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6" name="Freeform 1427"/>
            <p:cNvSpPr>
              <a:spLocks/>
            </p:cNvSpPr>
            <p:nvPr/>
          </p:nvSpPr>
          <p:spPr bwMode="auto">
            <a:xfrm>
              <a:off x="14481954" y="-2249090"/>
              <a:ext cx="11113" cy="107950"/>
            </a:xfrm>
            <a:custGeom>
              <a:avLst/>
              <a:gdLst>
                <a:gd name="T0" fmla="*/ 5 w 7"/>
                <a:gd name="T1" fmla="*/ 13 h 68"/>
                <a:gd name="T2" fmla="*/ 7 w 7"/>
                <a:gd name="T3" fmla="*/ 68 h 68"/>
                <a:gd name="T4" fmla="*/ 1 w 7"/>
                <a:gd name="T5" fmla="*/ 55 h 68"/>
                <a:gd name="T6" fmla="*/ 0 w 7"/>
                <a:gd name="T7" fmla="*/ 0 h 68"/>
                <a:gd name="T8" fmla="*/ 5 w 7"/>
                <a:gd name="T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13"/>
                  </a:moveTo>
                  <a:lnTo>
                    <a:pt x="7" y="6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7" name="Freeform 1428"/>
            <p:cNvSpPr>
              <a:spLocks/>
            </p:cNvSpPr>
            <p:nvPr/>
          </p:nvSpPr>
          <p:spPr bwMode="auto">
            <a:xfrm>
              <a:off x="14734366" y="-2230040"/>
              <a:ext cx="1588" cy="96838"/>
            </a:xfrm>
            <a:custGeom>
              <a:avLst/>
              <a:gdLst>
                <a:gd name="T0" fmla="*/ 0 w 1"/>
                <a:gd name="T1" fmla="*/ 0 h 61"/>
                <a:gd name="T2" fmla="*/ 1 w 1"/>
                <a:gd name="T3" fmla="*/ 55 h 61"/>
                <a:gd name="T4" fmla="*/ 1 w 1"/>
                <a:gd name="T5" fmla="*/ 61 h 61"/>
                <a:gd name="T6" fmla="*/ 0 w 1"/>
                <a:gd name="T7" fmla="*/ 6 h 61"/>
                <a:gd name="T8" fmla="*/ 0 w 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1">
                  <a:moveTo>
                    <a:pt x="0" y="0"/>
                  </a:moveTo>
                  <a:lnTo>
                    <a:pt x="1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8" name="Freeform 1429"/>
            <p:cNvSpPr>
              <a:spLocks/>
            </p:cNvSpPr>
            <p:nvPr/>
          </p:nvSpPr>
          <p:spPr bwMode="auto">
            <a:xfrm>
              <a:off x="14448616" y="-2233215"/>
              <a:ext cx="30163" cy="111125"/>
            </a:xfrm>
            <a:custGeom>
              <a:avLst/>
              <a:gdLst>
                <a:gd name="T0" fmla="*/ 18 w 19"/>
                <a:gd name="T1" fmla="*/ 0 h 70"/>
                <a:gd name="T2" fmla="*/ 19 w 19"/>
                <a:gd name="T3" fmla="*/ 56 h 70"/>
                <a:gd name="T4" fmla="*/ 2 w 19"/>
                <a:gd name="T5" fmla="*/ 70 h 70"/>
                <a:gd name="T6" fmla="*/ 0 w 19"/>
                <a:gd name="T7" fmla="*/ 15 h 70"/>
                <a:gd name="T8" fmla="*/ 18 w 1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0">
                  <a:moveTo>
                    <a:pt x="18" y="0"/>
                  </a:moveTo>
                  <a:lnTo>
                    <a:pt x="19" y="56"/>
                  </a:lnTo>
                  <a:lnTo>
                    <a:pt x="2" y="70"/>
                  </a:lnTo>
                  <a:lnTo>
                    <a:pt x="0" y="1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9" name="Freeform 1430"/>
            <p:cNvSpPr>
              <a:spLocks/>
            </p:cNvSpPr>
            <p:nvPr/>
          </p:nvSpPr>
          <p:spPr bwMode="auto">
            <a:xfrm>
              <a:off x="14724841" y="-2220515"/>
              <a:ext cx="11113" cy="92075"/>
            </a:xfrm>
            <a:custGeom>
              <a:avLst/>
              <a:gdLst>
                <a:gd name="T0" fmla="*/ 6 w 7"/>
                <a:gd name="T1" fmla="*/ 0 h 58"/>
                <a:gd name="T2" fmla="*/ 7 w 7"/>
                <a:gd name="T3" fmla="*/ 55 h 58"/>
                <a:gd name="T4" fmla="*/ 2 w 7"/>
                <a:gd name="T5" fmla="*/ 58 h 58"/>
                <a:gd name="T6" fmla="*/ 0 w 7"/>
                <a:gd name="T7" fmla="*/ 3 h 58"/>
                <a:gd name="T8" fmla="*/ 6 w 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8">
                  <a:moveTo>
                    <a:pt x="6" y="0"/>
                  </a:moveTo>
                  <a:lnTo>
                    <a:pt x="7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0" name="Freeform 1431"/>
            <p:cNvSpPr>
              <a:spLocks/>
            </p:cNvSpPr>
            <p:nvPr/>
          </p:nvSpPr>
          <p:spPr bwMode="auto">
            <a:xfrm>
              <a:off x="14705791" y="-2206228"/>
              <a:ext cx="14288" cy="88900"/>
            </a:xfrm>
            <a:custGeom>
              <a:avLst/>
              <a:gdLst>
                <a:gd name="T0" fmla="*/ 8 w 9"/>
                <a:gd name="T1" fmla="*/ 0 h 56"/>
                <a:gd name="T2" fmla="*/ 9 w 9"/>
                <a:gd name="T3" fmla="*/ 56 h 56"/>
                <a:gd name="T4" fmla="*/ 1 w 9"/>
                <a:gd name="T5" fmla="*/ 56 h 56"/>
                <a:gd name="T6" fmla="*/ 0 w 9"/>
                <a:gd name="T7" fmla="*/ 0 h 56"/>
                <a:gd name="T8" fmla="*/ 8 w 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6">
                  <a:moveTo>
                    <a:pt x="8" y="0"/>
                  </a:moveTo>
                  <a:lnTo>
                    <a:pt x="9" y="56"/>
                  </a:lnTo>
                  <a:lnTo>
                    <a:pt x="1" y="5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1" name="Freeform 1432"/>
            <p:cNvSpPr>
              <a:spLocks/>
            </p:cNvSpPr>
            <p:nvPr/>
          </p:nvSpPr>
          <p:spPr bwMode="auto">
            <a:xfrm>
              <a:off x="14718491" y="-2215753"/>
              <a:ext cx="9525" cy="98425"/>
            </a:xfrm>
            <a:custGeom>
              <a:avLst/>
              <a:gdLst>
                <a:gd name="T0" fmla="*/ 4 w 6"/>
                <a:gd name="T1" fmla="*/ 0 h 62"/>
                <a:gd name="T2" fmla="*/ 6 w 6"/>
                <a:gd name="T3" fmla="*/ 55 h 62"/>
                <a:gd name="T4" fmla="*/ 1 w 6"/>
                <a:gd name="T5" fmla="*/ 62 h 62"/>
                <a:gd name="T6" fmla="*/ 0 w 6"/>
                <a:gd name="T7" fmla="*/ 6 h 62"/>
                <a:gd name="T8" fmla="*/ 4 w 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2">
                  <a:moveTo>
                    <a:pt x="4" y="0"/>
                  </a:moveTo>
                  <a:lnTo>
                    <a:pt x="6" y="55"/>
                  </a:lnTo>
                  <a:lnTo>
                    <a:pt x="1" y="62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2" name="Freeform 1433"/>
            <p:cNvSpPr>
              <a:spLocks/>
            </p:cNvSpPr>
            <p:nvPr/>
          </p:nvSpPr>
          <p:spPr bwMode="auto">
            <a:xfrm>
              <a:off x="14699441" y="-2206228"/>
              <a:ext cx="7938" cy="92075"/>
            </a:xfrm>
            <a:custGeom>
              <a:avLst/>
              <a:gdLst>
                <a:gd name="T0" fmla="*/ 4 w 5"/>
                <a:gd name="T1" fmla="*/ 0 h 58"/>
                <a:gd name="T2" fmla="*/ 5 w 5"/>
                <a:gd name="T3" fmla="*/ 56 h 58"/>
                <a:gd name="T4" fmla="*/ 1 w 5"/>
                <a:gd name="T5" fmla="*/ 58 h 58"/>
                <a:gd name="T6" fmla="*/ 0 w 5"/>
                <a:gd name="T7" fmla="*/ 3 h 58"/>
                <a:gd name="T8" fmla="*/ 4 w 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8">
                  <a:moveTo>
                    <a:pt x="4" y="0"/>
                  </a:moveTo>
                  <a:lnTo>
                    <a:pt x="5" y="56"/>
                  </a:lnTo>
                  <a:lnTo>
                    <a:pt x="1" y="58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3" name="Freeform 1434"/>
            <p:cNvSpPr>
              <a:spLocks/>
            </p:cNvSpPr>
            <p:nvPr/>
          </p:nvSpPr>
          <p:spPr bwMode="auto">
            <a:xfrm>
              <a:off x="14435916" y="-2209403"/>
              <a:ext cx="15875" cy="107950"/>
            </a:xfrm>
            <a:custGeom>
              <a:avLst/>
              <a:gdLst>
                <a:gd name="T0" fmla="*/ 8 w 10"/>
                <a:gd name="T1" fmla="*/ 0 h 68"/>
                <a:gd name="T2" fmla="*/ 10 w 10"/>
                <a:gd name="T3" fmla="*/ 55 h 68"/>
                <a:gd name="T4" fmla="*/ 2 w 10"/>
                <a:gd name="T5" fmla="*/ 68 h 68"/>
                <a:gd name="T6" fmla="*/ 0 w 10"/>
                <a:gd name="T7" fmla="*/ 13 h 68"/>
                <a:gd name="T8" fmla="*/ 8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0"/>
                  </a:moveTo>
                  <a:lnTo>
                    <a:pt x="10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4" name="Freeform 1435"/>
            <p:cNvSpPr>
              <a:spLocks/>
            </p:cNvSpPr>
            <p:nvPr/>
          </p:nvSpPr>
          <p:spPr bwMode="auto">
            <a:xfrm>
              <a:off x="14748654" y="-2201465"/>
              <a:ext cx="3175" cy="98425"/>
            </a:xfrm>
            <a:custGeom>
              <a:avLst/>
              <a:gdLst>
                <a:gd name="T0" fmla="*/ 0 w 2"/>
                <a:gd name="T1" fmla="*/ 0 h 62"/>
                <a:gd name="T2" fmla="*/ 2 w 2"/>
                <a:gd name="T3" fmla="*/ 55 h 62"/>
                <a:gd name="T4" fmla="*/ 2 w 2"/>
                <a:gd name="T5" fmla="*/ 62 h 62"/>
                <a:gd name="T6" fmla="*/ 0 w 2"/>
                <a:gd name="T7" fmla="*/ 7 h 62"/>
                <a:gd name="T8" fmla="*/ 0 w 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2">
                  <a:moveTo>
                    <a:pt x="0" y="0"/>
                  </a:moveTo>
                  <a:lnTo>
                    <a:pt x="2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5" name="Freeform 1436"/>
            <p:cNvSpPr>
              <a:spLocks/>
            </p:cNvSpPr>
            <p:nvPr/>
          </p:nvSpPr>
          <p:spPr bwMode="auto">
            <a:xfrm>
              <a:off x="14735954" y="-2190353"/>
              <a:ext cx="15875" cy="88900"/>
            </a:xfrm>
            <a:custGeom>
              <a:avLst/>
              <a:gdLst>
                <a:gd name="T0" fmla="*/ 8 w 10"/>
                <a:gd name="T1" fmla="*/ 0 h 56"/>
                <a:gd name="T2" fmla="*/ 10 w 10"/>
                <a:gd name="T3" fmla="*/ 55 h 56"/>
                <a:gd name="T4" fmla="*/ 1 w 10"/>
                <a:gd name="T5" fmla="*/ 56 h 56"/>
                <a:gd name="T6" fmla="*/ 0 w 10"/>
                <a:gd name="T7" fmla="*/ 1 h 56"/>
                <a:gd name="T8" fmla="*/ 8 w 1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6">
                  <a:moveTo>
                    <a:pt x="8" y="0"/>
                  </a:moveTo>
                  <a:lnTo>
                    <a:pt x="10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6" name="Freeform 1437"/>
            <p:cNvSpPr>
              <a:spLocks/>
            </p:cNvSpPr>
            <p:nvPr/>
          </p:nvSpPr>
          <p:spPr bwMode="auto">
            <a:xfrm>
              <a:off x="14405754" y="-2188765"/>
              <a:ext cx="33338" cy="103188"/>
            </a:xfrm>
            <a:custGeom>
              <a:avLst/>
              <a:gdLst>
                <a:gd name="T0" fmla="*/ 19 w 21"/>
                <a:gd name="T1" fmla="*/ 0 h 65"/>
                <a:gd name="T2" fmla="*/ 21 w 21"/>
                <a:gd name="T3" fmla="*/ 55 h 65"/>
                <a:gd name="T4" fmla="*/ 2 w 21"/>
                <a:gd name="T5" fmla="*/ 65 h 65"/>
                <a:gd name="T6" fmla="*/ 0 w 21"/>
                <a:gd name="T7" fmla="*/ 10 h 65"/>
                <a:gd name="T8" fmla="*/ 19 w 2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5">
                  <a:moveTo>
                    <a:pt x="19" y="0"/>
                  </a:moveTo>
                  <a:lnTo>
                    <a:pt x="21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7" name="Freeform 1438"/>
            <p:cNvSpPr>
              <a:spLocks/>
            </p:cNvSpPr>
            <p:nvPr/>
          </p:nvSpPr>
          <p:spPr bwMode="auto">
            <a:xfrm>
              <a:off x="14718491" y="-2188765"/>
              <a:ext cx="19050" cy="106363"/>
            </a:xfrm>
            <a:custGeom>
              <a:avLst/>
              <a:gdLst>
                <a:gd name="T0" fmla="*/ 11 w 12"/>
                <a:gd name="T1" fmla="*/ 0 h 67"/>
                <a:gd name="T2" fmla="*/ 12 w 12"/>
                <a:gd name="T3" fmla="*/ 55 h 67"/>
                <a:gd name="T4" fmla="*/ 1 w 12"/>
                <a:gd name="T5" fmla="*/ 67 h 67"/>
                <a:gd name="T6" fmla="*/ 0 w 12"/>
                <a:gd name="T7" fmla="*/ 12 h 67"/>
                <a:gd name="T8" fmla="*/ 11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11" y="0"/>
                  </a:moveTo>
                  <a:lnTo>
                    <a:pt x="12" y="55"/>
                  </a:lnTo>
                  <a:lnTo>
                    <a:pt x="1" y="67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8" name="Freeform 1439"/>
            <p:cNvSpPr>
              <a:spLocks/>
            </p:cNvSpPr>
            <p:nvPr/>
          </p:nvSpPr>
          <p:spPr bwMode="auto">
            <a:xfrm>
              <a:off x="14404166" y="-2172890"/>
              <a:ext cx="4763" cy="112713"/>
            </a:xfrm>
            <a:custGeom>
              <a:avLst/>
              <a:gdLst>
                <a:gd name="T0" fmla="*/ 1 w 3"/>
                <a:gd name="T1" fmla="*/ 0 h 71"/>
                <a:gd name="T2" fmla="*/ 3 w 3"/>
                <a:gd name="T3" fmla="*/ 55 h 71"/>
                <a:gd name="T4" fmla="*/ 1 w 3"/>
                <a:gd name="T5" fmla="*/ 71 h 71"/>
                <a:gd name="T6" fmla="*/ 0 w 3"/>
                <a:gd name="T7" fmla="*/ 16 h 71"/>
                <a:gd name="T8" fmla="*/ 1 w 3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1">
                  <a:moveTo>
                    <a:pt x="1" y="0"/>
                  </a:moveTo>
                  <a:lnTo>
                    <a:pt x="3" y="55"/>
                  </a:lnTo>
                  <a:lnTo>
                    <a:pt x="1" y="71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9" name="Freeform 1440"/>
            <p:cNvSpPr>
              <a:spLocks/>
            </p:cNvSpPr>
            <p:nvPr/>
          </p:nvSpPr>
          <p:spPr bwMode="auto">
            <a:xfrm>
              <a:off x="14775641" y="-2172890"/>
              <a:ext cx="3175" cy="101600"/>
            </a:xfrm>
            <a:custGeom>
              <a:avLst/>
              <a:gdLst>
                <a:gd name="T0" fmla="*/ 1 w 2"/>
                <a:gd name="T1" fmla="*/ 0 h 64"/>
                <a:gd name="T2" fmla="*/ 2 w 2"/>
                <a:gd name="T3" fmla="*/ 55 h 64"/>
                <a:gd name="T4" fmla="*/ 1 w 2"/>
                <a:gd name="T5" fmla="*/ 64 h 64"/>
                <a:gd name="T6" fmla="*/ 0 w 2"/>
                <a:gd name="T7" fmla="*/ 9 h 64"/>
                <a:gd name="T8" fmla="*/ 1 w 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1" y="0"/>
                  </a:moveTo>
                  <a:lnTo>
                    <a:pt x="2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0" name="Freeform 1441"/>
            <p:cNvSpPr>
              <a:spLocks/>
            </p:cNvSpPr>
            <p:nvPr/>
          </p:nvSpPr>
          <p:spPr bwMode="auto">
            <a:xfrm>
              <a:off x="14705791" y="-2169715"/>
              <a:ext cx="14288" cy="103188"/>
            </a:xfrm>
            <a:custGeom>
              <a:avLst/>
              <a:gdLst>
                <a:gd name="T0" fmla="*/ 8 w 9"/>
                <a:gd name="T1" fmla="*/ 0 h 65"/>
                <a:gd name="T2" fmla="*/ 9 w 9"/>
                <a:gd name="T3" fmla="*/ 55 h 65"/>
                <a:gd name="T4" fmla="*/ 2 w 9"/>
                <a:gd name="T5" fmla="*/ 65 h 65"/>
                <a:gd name="T6" fmla="*/ 0 w 9"/>
                <a:gd name="T7" fmla="*/ 10 h 65"/>
                <a:gd name="T8" fmla="*/ 8 w 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5">
                  <a:moveTo>
                    <a:pt x="8" y="0"/>
                  </a:moveTo>
                  <a:lnTo>
                    <a:pt x="9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1" name="Freeform 1442"/>
            <p:cNvSpPr>
              <a:spLocks/>
            </p:cNvSpPr>
            <p:nvPr/>
          </p:nvSpPr>
          <p:spPr bwMode="auto">
            <a:xfrm>
              <a:off x="14747066" y="-2153840"/>
              <a:ext cx="6350" cy="100013"/>
            </a:xfrm>
            <a:custGeom>
              <a:avLst/>
              <a:gdLst>
                <a:gd name="T0" fmla="*/ 2 w 4"/>
                <a:gd name="T1" fmla="*/ 8 h 63"/>
                <a:gd name="T2" fmla="*/ 4 w 4"/>
                <a:gd name="T3" fmla="*/ 63 h 63"/>
                <a:gd name="T4" fmla="*/ 2 w 4"/>
                <a:gd name="T5" fmla="*/ 55 h 63"/>
                <a:gd name="T6" fmla="*/ 0 w 4"/>
                <a:gd name="T7" fmla="*/ 0 h 63"/>
                <a:gd name="T8" fmla="*/ 2 w 4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2" y="8"/>
                  </a:moveTo>
                  <a:lnTo>
                    <a:pt x="4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2" name="Freeform 1443"/>
            <p:cNvSpPr>
              <a:spLocks/>
            </p:cNvSpPr>
            <p:nvPr/>
          </p:nvSpPr>
          <p:spPr bwMode="auto">
            <a:xfrm>
              <a:off x="14377179" y="-2147490"/>
              <a:ext cx="28575" cy="106363"/>
            </a:xfrm>
            <a:custGeom>
              <a:avLst/>
              <a:gdLst>
                <a:gd name="T0" fmla="*/ 17 w 18"/>
                <a:gd name="T1" fmla="*/ 0 h 67"/>
                <a:gd name="T2" fmla="*/ 18 w 18"/>
                <a:gd name="T3" fmla="*/ 55 h 67"/>
                <a:gd name="T4" fmla="*/ 1 w 18"/>
                <a:gd name="T5" fmla="*/ 67 h 67"/>
                <a:gd name="T6" fmla="*/ 0 w 18"/>
                <a:gd name="T7" fmla="*/ 11 h 67"/>
                <a:gd name="T8" fmla="*/ 17 w 1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7">
                  <a:moveTo>
                    <a:pt x="17" y="0"/>
                  </a:moveTo>
                  <a:lnTo>
                    <a:pt x="18" y="55"/>
                  </a:lnTo>
                  <a:lnTo>
                    <a:pt x="1" y="67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3" name="Freeform 1444"/>
            <p:cNvSpPr>
              <a:spLocks/>
            </p:cNvSpPr>
            <p:nvPr/>
          </p:nvSpPr>
          <p:spPr bwMode="auto">
            <a:xfrm>
              <a:off x="14702616" y="-2153840"/>
              <a:ext cx="6350" cy="103188"/>
            </a:xfrm>
            <a:custGeom>
              <a:avLst/>
              <a:gdLst>
                <a:gd name="T0" fmla="*/ 2 w 4"/>
                <a:gd name="T1" fmla="*/ 0 h 65"/>
                <a:gd name="T2" fmla="*/ 4 w 4"/>
                <a:gd name="T3" fmla="*/ 55 h 65"/>
                <a:gd name="T4" fmla="*/ 2 w 4"/>
                <a:gd name="T5" fmla="*/ 65 h 65"/>
                <a:gd name="T6" fmla="*/ 0 w 4"/>
                <a:gd name="T7" fmla="*/ 10 h 65"/>
                <a:gd name="T8" fmla="*/ 2 w 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5">
                  <a:moveTo>
                    <a:pt x="2" y="0"/>
                  </a:moveTo>
                  <a:lnTo>
                    <a:pt x="4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4" name="Freeform 1445"/>
            <p:cNvSpPr>
              <a:spLocks/>
            </p:cNvSpPr>
            <p:nvPr/>
          </p:nvSpPr>
          <p:spPr bwMode="auto">
            <a:xfrm>
              <a:off x="14694679" y="-2137965"/>
              <a:ext cx="11113" cy="93663"/>
            </a:xfrm>
            <a:custGeom>
              <a:avLst/>
              <a:gdLst>
                <a:gd name="T0" fmla="*/ 5 w 7"/>
                <a:gd name="T1" fmla="*/ 0 h 59"/>
                <a:gd name="T2" fmla="*/ 7 w 7"/>
                <a:gd name="T3" fmla="*/ 55 h 59"/>
                <a:gd name="T4" fmla="*/ 2 w 7"/>
                <a:gd name="T5" fmla="*/ 59 h 59"/>
                <a:gd name="T6" fmla="*/ 0 w 7"/>
                <a:gd name="T7" fmla="*/ 4 h 59"/>
                <a:gd name="T8" fmla="*/ 5 w 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9">
                  <a:moveTo>
                    <a:pt x="5" y="0"/>
                  </a:moveTo>
                  <a:lnTo>
                    <a:pt x="7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5" name="Freeform 1446"/>
            <p:cNvSpPr>
              <a:spLocks/>
            </p:cNvSpPr>
            <p:nvPr/>
          </p:nvSpPr>
          <p:spPr bwMode="auto">
            <a:xfrm>
              <a:off x="14685154" y="-2131615"/>
              <a:ext cx="12700" cy="95250"/>
            </a:xfrm>
            <a:custGeom>
              <a:avLst/>
              <a:gdLst>
                <a:gd name="T0" fmla="*/ 6 w 8"/>
                <a:gd name="T1" fmla="*/ 0 h 60"/>
                <a:gd name="T2" fmla="*/ 8 w 8"/>
                <a:gd name="T3" fmla="*/ 55 h 60"/>
                <a:gd name="T4" fmla="*/ 2 w 8"/>
                <a:gd name="T5" fmla="*/ 60 h 60"/>
                <a:gd name="T6" fmla="*/ 0 w 8"/>
                <a:gd name="T7" fmla="*/ 5 h 60"/>
                <a:gd name="T8" fmla="*/ 6 w 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0">
                  <a:moveTo>
                    <a:pt x="6" y="0"/>
                  </a:moveTo>
                  <a:lnTo>
                    <a:pt x="8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6" name="Freeform 1447"/>
            <p:cNvSpPr>
              <a:spLocks/>
            </p:cNvSpPr>
            <p:nvPr/>
          </p:nvSpPr>
          <p:spPr bwMode="auto">
            <a:xfrm>
              <a:off x="14716904" y="-2125265"/>
              <a:ext cx="1588" cy="93663"/>
            </a:xfrm>
            <a:custGeom>
              <a:avLst/>
              <a:gdLst>
                <a:gd name="T0" fmla="*/ 0 w 1"/>
                <a:gd name="T1" fmla="*/ 4 h 59"/>
                <a:gd name="T2" fmla="*/ 1 w 1"/>
                <a:gd name="T3" fmla="*/ 59 h 59"/>
                <a:gd name="T4" fmla="*/ 1 w 1"/>
                <a:gd name="T5" fmla="*/ 55 h 59"/>
                <a:gd name="T6" fmla="*/ 0 w 1"/>
                <a:gd name="T7" fmla="*/ 0 h 59"/>
                <a:gd name="T8" fmla="*/ 0 w 1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9">
                  <a:moveTo>
                    <a:pt x="0" y="4"/>
                  </a:moveTo>
                  <a:lnTo>
                    <a:pt x="1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7" name="Freeform 1448"/>
            <p:cNvSpPr>
              <a:spLocks/>
            </p:cNvSpPr>
            <p:nvPr/>
          </p:nvSpPr>
          <p:spPr bwMode="auto">
            <a:xfrm>
              <a:off x="14683566" y="-2123678"/>
              <a:ext cx="4763" cy="96838"/>
            </a:xfrm>
            <a:custGeom>
              <a:avLst/>
              <a:gdLst>
                <a:gd name="T0" fmla="*/ 1 w 3"/>
                <a:gd name="T1" fmla="*/ 0 h 61"/>
                <a:gd name="T2" fmla="*/ 3 w 3"/>
                <a:gd name="T3" fmla="*/ 55 h 61"/>
                <a:gd name="T4" fmla="*/ 2 w 3"/>
                <a:gd name="T5" fmla="*/ 61 h 61"/>
                <a:gd name="T6" fmla="*/ 0 w 3"/>
                <a:gd name="T7" fmla="*/ 6 h 61"/>
                <a:gd name="T8" fmla="*/ 1 w 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1">
                  <a:moveTo>
                    <a:pt x="1" y="0"/>
                  </a:moveTo>
                  <a:lnTo>
                    <a:pt x="3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8" name="Freeform 1449"/>
            <p:cNvSpPr>
              <a:spLocks/>
            </p:cNvSpPr>
            <p:nvPr/>
          </p:nvSpPr>
          <p:spPr bwMode="auto">
            <a:xfrm>
              <a:off x="14340666" y="-2130028"/>
              <a:ext cx="38100" cy="122238"/>
            </a:xfrm>
            <a:custGeom>
              <a:avLst/>
              <a:gdLst>
                <a:gd name="T0" fmla="*/ 23 w 24"/>
                <a:gd name="T1" fmla="*/ 0 h 77"/>
                <a:gd name="T2" fmla="*/ 24 w 24"/>
                <a:gd name="T3" fmla="*/ 56 h 77"/>
                <a:gd name="T4" fmla="*/ 1 w 24"/>
                <a:gd name="T5" fmla="*/ 77 h 77"/>
                <a:gd name="T6" fmla="*/ 0 w 24"/>
                <a:gd name="T7" fmla="*/ 22 h 77"/>
                <a:gd name="T8" fmla="*/ 23 w 24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23" y="0"/>
                  </a:moveTo>
                  <a:lnTo>
                    <a:pt x="24" y="56"/>
                  </a:lnTo>
                  <a:lnTo>
                    <a:pt x="1" y="77"/>
                  </a:lnTo>
                  <a:lnTo>
                    <a:pt x="0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9" name="Freeform 1450"/>
            <p:cNvSpPr>
              <a:spLocks/>
            </p:cNvSpPr>
            <p:nvPr/>
          </p:nvSpPr>
          <p:spPr bwMode="auto">
            <a:xfrm>
              <a:off x="14323204" y="-2095103"/>
              <a:ext cx="19050" cy="107950"/>
            </a:xfrm>
            <a:custGeom>
              <a:avLst/>
              <a:gdLst>
                <a:gd name="T0" fmla="*/ 11 w 12"/>
                <a:gd name="T1" fmla="*/ 0 h 68"/>
                <a:gd name="T2" fmla="*/ 12 w 12"/>
                <a:gd name="T3" fmla="*/ 55 h 68"/>
                <a:gd name="T4" fmla="*/ 1 w 12"/>
                <a:gd name="T5" fmla="*/ 68 h 68"/>
                <a:gd name="T6" fmla="*/ 0 w 12"/>
                <a:gd name="T7" fmla="*/ 13 h 68"/>
                <a:gd name="T8" fmla="*/ 11 w 1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11" y="0"/>
                  </a:moveTo>
                  <a:lnTo>
                    <a:pt x="12" y="55"/>
                  </a:lnTo>
                  <a:lnTo>
                    <a:pt x="1" y="6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0" name="Freeform 1451"/>
            <p:cNvSpPr>
              <a:spLocks/>
            </p:cNvSpPr>
            <p:nvPr/>
          </p:nvSpPr>
          <p:spPr bwMode="auto">
            <a:xfrm>
              <a:off x="14293041" y="-2074465"/>
              <a:ext cx="31750" cy="103188"/>
            </a:xfrm>
            <a:custGeom>
              <a:avLst/>
              <a:gdLst>
                <a:gd name="T0" fmla="*/ 19 w 20"/>
                <a:gd name="T1" fmla="*/ 0 h 65"/>
                <a:gd name="T2" fmla="*/ 20 w 20"/>
                <a:gd name="T3" fmla="*/ 55 h 65"/>
                <a:gd name="T4" fmla="*/ 1 w 20"/>
                <a:gd name="T5" fmla="*/ 65 h 65"/>
                <a:gd name="T6" fmla="*/ 0 w 20"/>
                <a:gd name="T7" fmla="*/ 10 h 65"/>
                <a:gd name="T8" fmla="*/ 19 w 2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5">
                  <a:moveTo>
                    <a:pt x="19" y="0"/>
                  </a:moveTo>
                  <a:lnTo>
                    <a:pt x="20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1" name="Freeform 1452"/>
            <p:cNvSpPr>
              <a:spLocks/>
            </p:cNvSpPr>
            <p:nvPr/>
          </p:nvSpPr>
          <p:spPr bwMode="auto">
            <a:xfrm>
              <a:off x="14218429" y="-2022078"/>
              <a:ext cx="28575" cy="88900"/>
            </a:xfrm>
            <a:custGeom>
              <a:avLst/>
              <a:gdLst>
                <a:gd name="T0" fmla="*/ 17 w 18"/>
                <a:gd name="T1" fmla="*/ 0 h 56"/>
                <a:gd name="T2" fmla="*/ 18 w 18"/>
                <a:gd name="T3" fmla="*/ 56 h 56"/>
                <a:gd name="T4" fmla="*/ 2 w 18"/>
                <a:gd name="T5" fmla="*/ 56 h 56"/>
                <a:gd name="T6" fmla="*/ 0 w 18"/>
                <a:gd name="T7" fmla="*/ 0 h 56"/>
                <a:gd name="T8" fmla="*/ 17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17" y="0"/>
                  </a:moveTo>
                  <a:lnTo>
                    <a:pt x="18" y="56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2" name="Freeform 1453"/>
            <p:cNvSpPr>
              <a:spLocks/>
            </p:cNvSpPr>
            <p:nvPr/>
          </p:nvSpPr>
          <p:spPr bwMode="auto">
            <a:xfrm>
              <a:off x="14245416" y="-2058590"/>
              <a:ext cx="49213" cy="125413"/>
            </a:xfrm>
            <a:custGeom>
              <a:avLst/>
              <a:gdLst>
                <a:gd name="T0" fmla="*/ 30 w 31"/>
                <a:gd name="T1" fmla="*/ 0 h 79"/>
                <a:gd name="T2" fmla="*/ 31 w 31"/>
                <a:gd name="T3" fmla="*/ 55 h 79"/>
                <a:gd name="T4" fmla="*/ 1 w 31"/>
                <a:gd name="T5" fmla="*/ 79 h 79"/>
                <a:gd name="T6" fmla="*/ 0 w 31"/>
                <a:gd name="T7" fmla="*/ 23 h 79"/>
                <a:gd name="T8" fmla="*/ 30 w 3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9">
                  <a:moveTo>
                    <a:pt x="30" y="0"/>
                  </a:moveTo>
                  <a:lnTo>
                    <a:pt x="31" y="55"/>
                  </a:lnTo>
                  <a:lnTo>
                    <a:pt x="1" y="79"/>
                  </a:lnTo>
                  <a:lnTo>
                    <a:pt x="0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3" name="Freeform 1454"/>
            <p:cNvSpPr>
              <a:spLocks/>
            </p:cNvSpPr>
            <p:nvPr/>
          </p:nvSpPr>
          <p:spPr bwMode="auto">
            <a:xfrm>
              <a:off x="14175566" y="-2022078"/>
              <a:ext cx="46038" cy="107950"/>
            </a:xfrm>
            <a:custGeom>
              <a:avLst/>
              <a:gdLst>
                <a:gd name="T0" fmla="*/ 27 w 29"/>
                <a:gd name="T1" fmla="*/ 0 h 68"/>
                <a:gd name="T2" fmla="*/ 29 w 29"/>
                <a:gd name="T3" fmla="*/ 56 h 68"/>
                <a:gd name="T4" fmla="*/ 1 w 29"/>
                <a:gd name="T5" fmla="*/ 68 h 68"/>
                <a:gd name="T6" fmla="*/ 0 w 29"/>
                <a:gd name="T7" fmla="*/ 13 h 68"/>
                <a:gd name="T8" fmla="*/ 27 w 2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8">
                  <a:moveTo>
                    <a:pt x="27" y="0"/>
                  </a:moveTo>
                  <a:lnTo>
                    <a:pt x="29" y="56"/>
                  </a:lnTo>
                  <a:lnTo>
                    <a:pt x="1" y="68"/>
                  </a:lnTo>
                  <a:lnTo>
                    <a:pt x="0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4" name="Freeform 1455"/>
            <p:cNvSpPr>
              <a:spLocks/>
            </p:cNvSpPr>
            <p:nvPr/>
          </p:nvSpPr>
          <p:spPr bwMode="auto">
            <a:xfrm>
              <a:off x="14134291" y="-2001440"/>
              <a:ext cx="42863" cy="111125"/>
            </a:xfrm>
            <a:custGeom>
              <a:avLst/>
              <a:gdLst>
                <a:gd name="T0" fmla="*/ 26 w 27"/>
                <a:gd name="T1" fmla="*/ 0 h 70"/>
                <a:gd name="T2" fmla="*/ 27 w 27"/>
                <a:gd name="T3" fmla="*/ 55 h 70"/>
                <a:gd name="T4" fmla="*/ 1 w 27"/>
                <a:gd name="T5" fmla="*/ 70 h 70"/>
                <a:gd name="T6" fmla="*/ 0 w 27"/>
                <a:gd name="T7" fmla="*/ 15 h 70"/>
                <a:gd name="T8" fmla="*/ 26 w 2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0">
                  <a:moveTo>
                    <a:pt x="26" y="0"/>
                  </a:moveTo>
                  <a:lnTo>
                    <a:pt x="27" y="55"/>
                  </a:lnTo>
                  <a:lnTo>
                    <a:pt x="1" y="70"/>
                  </a:lnTo>
                  <a:lnTo>
                    <a:pt x="0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5" name="Freeform 1456"/>
            <p:cNvSpPr>
              <a:spLocks/>
            </p:cNvSpPr>
            <p:nvPr/>
          </p:nvSpPr>
          <p:spPr bwMode="auto">
            <a:xfrm>
              <a:off x="14146991" y="-1974453"/>
              <a:ext cx="20638" cy="93663"/>
            </a:xfrm>
            <a:custGeom>
              <a:avLst/>
              <a:gdLst>
                <a:gd name="T0" fmla="*/ 12 w 13"/>
                <a:gd name="T1" fmla="*/ 4 h 59"/>
                <a:gd name="T2" fmla="*/ 13 w 13"/>
                <a:gd name="T3" fmla="*/ 59 h 59"/>
                <a:gd name="T4" fmla="*/ 2 w 13"/>
                <a:gd name="T5" fmla="*/ 55 h 59"/>
                <a:gd name="T6" fmla="*/ 0 w 13"/>
                <a:gd name="T7" fmla="*/ 0 h 59"/>
                <a:gd name="T8" fmla="*/ 12 w 13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9">
                  <a:moveTo>
                    <a:pt x="12" y="4"/>
                  </a:moveTo>
                  <a:lnTo>
                    <a:pt x="13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6" name="Freeform 1457"/>
            <p:cNvSpPr>
              <a:spLocks/>
            </p:cNvSpPr>
            <p:nvPr/>
          </p:nvSpPr>
          <p:spPr bwMode="auto">
            <a:xfrm>
              <a:off x="14166041" y="-1968103"/>
              <a:ext cx="9525" cy="90488"/>
            </a:xfrm>
            <a:custGeom>
              <a:avLst/>
              <a:gdLst>
                <a:gd name="T0" fmla="*/ 4 w 6"/>
                <a:gd name="T1" fmla="*/ 2 h 57"/>
                <a:gd name="T2" fmla="*/ 6 w 6"/>
                <a:gd name="T3" fmla="*/ 57 h 57"/>
                <a:gd name="T4" fmla="*/ 1 w 6"/>
                <a:gd name="T5" fmla="*/ 55 h 57"/>
                <a:gd name="T6" fmla="*/ 0 w 6"/>
                <a:gd name="T7" fmla="*/ 0 h 57"/>
                <a:gd name="T8" fmla="*/ 4 w 6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7">
                  <a:moveTo>
                    <a:pt x="4" y="2"/>
                  </a:moveTo>
                  <a:lnTo>
                    <a:pt x="6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7" name="Freeform 1458"/>
            <p:cNvSpPr>
              <a:spLocks/>
            </p:cNvSpPr>
            <p:nvPr/>
          </p:nvSpPr>
          <p:spPr bwMode="auto">
            <a:xfrm>
              <a:off x="14172391" y="-1971278"/>
              <a:ext cx="33338" cy="93663"/>
            </a:xfrm>
            <a:custGeom>
              <a:avLst/>
              <a:gdLst>
                <a:gd name="T0" fmla="*/ 19 w 21"/>
                <a:gd name="T1" fmla="*/ 0 h 59"/>
                <a:gd name="T2" fmla="*/ 21 w 21"/>
                <a:gd name="T3" fmla="*/ 56 h 59"/>
                <a:gd name="T4" fmla="*/ 2 w 21"/>
                <a:gd name="T5" fmla="*/ 59 h 59"/>
                <a:gd name="T6" fmla="*/ 0 w 21"/>
                <a:gd name="T7" fmla="*/ 4 h 59"/>
                <a:gd name="T8" fmla="*/ 19 w 2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9">
                  <a:moveTo>
                    <a:pt x="19" y="0"/>
                  </a:moveTo>
                  <a:lnTo>
                    <a:pt x="21" y="56"/>
                  </a:lnTo>
                  <a:lnTo>
                    <a:pt x="2" y="59"/>
                  </a:lnTo>
                  <a:lnTo>
                    <a:pt x="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8" name="Freeform 1459"/>
            <p:cNvSpPr>
              <a:spLocks/>
            </p:cNvSpPr>
            <p:nvPr/>
          </p:nvSpPr>
          <p:spPr bwMode="auto">
            <a:xfrm>
              <a:off x="14205729" y="-1968103"/>
              <a:ext cx="14288" cy="90488"/>
            </a:xfrm>
            <a:custGeom>
              <a:avLst/>
              <a:gdLst>
                <a:gd name="T0" fmla="*/ 8 w 9"/>
                <a:gd name="T1" fmla="*/ 0 h 57"/>
                <a:gd name="T2" fmla="*/ 9 w 9"/>
                <a:gd name="T3" fmla="*/ 56 h 57"/>
                <a:gd name="T4" fmla="*/ 1 w 9"/>
                <a:gd name="T5" fmla="*/ 57 h 57"/>
                <a:gd name="T6" fmla="*/ 0 w 9"/>
                <a:gd name="T7" fmla="*/ 2 h 57"/>
                <a:gd name="T8" fmla="*/ 8 w 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7">
                  <a:moveTo>
                    <a:pt x="8" y="0"/>
                  </a:moveTo>
                  <a:lnTo>
                    <a:pt x="9" y="56"/>
                  </a:lnTo>
                  <a:lnTo>
                    <a:pt x="1" y="57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9" name="Freeform 1460"/>
            <p:cNvSpPr>
              <a:spLocks/>
            </p:cNvSpPr>
            <p:nvPr/>
          </p:nvSpPr>
          <p:spPr bwMode="auto">
            <a:xfrm>
              <a:off x="14202554" y="-1971278"/>
              <a:ext cx="4763" cy="93663"/>
            </a:xfrm>
            <a:custGeom>
              <a:avLst/>
              <a:gdLst>
                <a:gd name="T0" fmla="*/ 2 w 3"/>
                <a:gd name="T1" fmla="*/ 4 h 59"/>
                <a:gd name="T2" fmla="*/ 3 w 3"/>
                <a:gd name="T3" fmla="*/ 59 h 59"/>
                <a:gd name="T4" fmla="*/ 2 w 3"/>
                <a:gd name="T5" fmla="*/ 56 h 59"/>
                <a:gd name="T6" fmla="*/ 0 w 3"/>
                <a:gd name="T7" fmla="*/ 0 h 59"/>
                <a:gd name="T8" fmla="*/ 2 w 3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9">
                  <a:moveTo>
                    <a:pt x="2" y="4"/>
                  </a:moveTo>
                  <a:lnTo>
                    <a:pt x="3" y="59"/>
                  </a:lnTo>
                  <a:lnTo>
                    <a:pt x="2" y="56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0" name="Freeform 1461"/>
            <p:cNvSpPr>
              <a:spLocks/>
            </p:cNvSpPr>
            <p:nvPr/>
          </p:nvSpPr>
          <p:spPr bwMode="auto">
            <a:xfrm>
              <a:off x="10497329" y="-1866503"/>
              <a:ext cx="15875" cy="115888"/>
            </a:xfrm>
            <a:custGeom>
              <a:avLst/>
              <a:gdLst>
                <a:gd name="T0" fmla="*/ 11 w 13"/>
                <a:gd name="T1" fmla="*/ 21 h 88"/>
                <a:gd name="T2" fmla="*/ 13 w 13"/>
                <a:gd name="T3" fmla="*/ 88 h 88"/>
                <a:gd name="T4" fmla="*/ 8 w 13"/>
                <a:gd name="T5" fmla="*/ 78 h 88"/>
                <a:gd name="T6" fmla="*/ 2 w 13"/>
                <a:gd name="T7" fmla="*/ 67 h 88"/>
                <a:gd name="T8" fmla="*/ 0 w 13"/>
                <a:gd name="T9" fmla="*/ 0 h 88"/>
                <a:gd name="T10" fmla="*/ 6 w 13"/>
                <a:gd name="T11" fmla="*/ 11 h 88"/>
                <a:gd name="T12" fmla="*/ 11 w 13"/>
                <a:gd name="T13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8">
                  <a:moveTo>
                    <a:pt x="11" y="21"/>
                  </a:moveTo>
                  <a:cubicBezTo>
                    <a:pt x="13" y="88"/>
                    <a:pt x="13" y="88"/>
                    <a:pt x="13" y="88"/>
                  </a:cubicBezTo>
                  <a:cubicBezTo>
                    <a:pt x="12" y="85"/>
                    <a:pt x="10" y="81"/>
                    <a:pt x="8" y="78"/>
                  </a:cubicBezTo>
                  <a:cubicBezTo>
                    <a:pt x="5" y="75"/>
                    <a:pt x="2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3" y="8"/>
                    <a:pt x="6" y="11"/>
                  </a:cubicBezTo>
                  <a:cubicBezTo>
                    <a:pt x="8" y="14"/>
                    <a:pt x="11" y="17"/>
                    <a:pt x="11" y="2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1" name="Freeform 1462"/>
            <p:cNvSpPr>
              <a:spLocks/>
            </p:cNvSpPr>
            <p:nvPr/>
          </p:nvSpPr>
          <p:spPr bwMode="auto">
            <a:xfrm>
              <a:off x="14218429" y="-1968103"/>
              <a:ext cx="9525" cy="106363"/>
            </a:xfrm>
            <a:custGeom>
              <a:avLst/>
              <a:gdLst>
                <a:gd name="T0" fmla="*/ 4 w 6"/>
                <a:gd name="T1" fmla="*/ 12 h 67"/>
                <a:gd name="T2" fmla="*/ 6 w 6"/>
                <a:gd name="T3" fmla="*/ 67 h 67"/>
                <a:gd name="T4" fmla="*/ 1 w 6"/>
                <a:gd name="T5" fmla="*/ 56 h 67"/>
                <a:gd name="T6" fmla="*/ 0 w 6"/>
                <a:gd name="T7" fmla="*/ 0 h 67"/>
                <a:gd name="T8" fmla="*/ 4 w 6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12"/>
                  </a:moveTo>
                  <a:lnTo>
                    <a:pt x="6" y="67"/>
                  </a:lnTo>
                  <a:lnTo>
                    <a:pt x="1" y="56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2" name="Freeform 1463"/>
            <p:cNvSpPr>
              <a:spLocks/>
            </p:cNvSpPr>
            <p:nvPr/>
          </p:nvSpPr>
          <p:spPr bwMode="auto">
            <a:xfrm>
              <a:off x="14224779" y="-1949053"/>
              <a:ext cx="17463" cy="88900"/>
            </a:xfrm>
            <a:custGeom>
              <a:avLst/>
              <a:gdLst>
                <a:gd name="T0" fmla="*/ 9 w 11"/>
                <a:gd name="T1" fmla="*/ 1 h 56"/>
                <a:gd name="T2" fmla="*/ 11 w 11"/>
                <a:gd name="T3" fmla="*/ 56 h 56"/>
                <a:gd name="T4" fmla="*/ 2 w 11"/>
                <a:gd name="T5" fmla="*/ 55 h 56"/>
                <a:gd name="T6" fmla="*/ 0 w 11"/>
                <a:gd name="T7" fmla="*/ 0 h 56"/>
                <a:gd name="T8" fmla="*/ 9 w 11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6">
                  <a:moveTo>
                    <a:pt x="9" y="1"/>
                  </a:moveTo>
                  <a:lnTo>
                    <a:pt x="11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3" name="Freeform 1464"/>
            <p:cNvSpPr>
              <a:spLocks/>
            </p:cNvSpPr>
            <p:nvPr/>
          </p:nvSpPr>
          <p:spPr bwMode="auto">
            <a:xfrm>
              <a:off x="14239066" y="-1947465"/>
              <a:ext cx="17463" cy="90488"/>
            </a:xfrm>
            <a:custGeom>
              <a:avLst/>
              <a:gdLst>
                <a:gd name="T0" fmla="*/ 9 w 11"/>
                <a:gd name="T1" fmla="*/ 2 h 57"/>
                <a:gd name="T2" fmla="*/ 11 w 11"/>
                <a:gd name="T3" fmla="*/ 57 h 57"/>
                <a:gd name="T4" fmla="*/ 2 w 11"/>
                <a:gd name="T5" fmla="*/ 55 h 57"/>
                <a:gd name="T6" fmla="*/ 0 w 11"/>
                <a:gd name="T7" fmla="*/ 0 h 57"/>
                <a:gd name="T8" fmla="*/ 9 w 11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7">
                  <a:moveTo>
                    <a:pt x="9" y="2"/>
                  </a:moveTo>
                  <a:lnTo>
                    <a:pt x="11" y="5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4" name="Freeform 1465"/>
            <p:cNvSpPr>
              <a:spLocks/>
            </p:cNvSpPr>
            <p:nvPr/>
          </p:nvSpPr>
          <p:spPr bwMode="auto">
            <a:xfrm>
              <a:off x="15697979" y="-1990328"/>
              <a:ext cx="1588" cy="95250"/>
            </a:xfrm>
            <a:custGeom>
              <a:avLst/>
              <a:gdLst>
                <a:gd name="T0" fmla="*/ 0 w 1"/>
                <a:gd name="T1" fmla="*/ 0 h 60"/>
                <a:gd name="T2" fmla="*/ 1 w 1"/>
                <a:gd name="T3" fmla="*/ 55 h 60"/>
                <a:gd name="T4" fmla="*/ 1 w 1"/>
                <a:gd name="T5" fmla="*/ 60 h 60"/>
                <a:gd name="T6" fmla="*/ 0 w 1"/>
                <a:gd name="T7" fmla="*/ 5 h 60"/>
                <a:gd name="T8" fmla="*/ 0 w 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0">
                  <a:moveTo>
                    <a:pt x="0" y="0"/>
                  </a:moveTo>
                  <a:lnTo>
                    <a:pt x="1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5" name="Freeform 1466"/>
            <p:cNvSpPr>
              <a:spLocks/>
            </p:cNvSpPr>
            <p:nvPr/>
          </p:nvSpPr>
          <p:spPr bwMode="auto">
            <a:xfrm>
              <a:off x="14253354" y="-1944290"/>
              <a:ext cx="30163" cy="98425"/>
            </a:xfrm>
            <a:custGeom>
              <a:avLst/>
              <a:gdLst>
                <a:gd name="T0" fmla="*/ 17 w 19"/>
                <a:gd name="T1" fmla="*/ 7 h 62"/>
                <a:gd name="T2" fmla="*/ 19 w 19"/>
                <a:gd name="T3" fmla="*/ 62 h 62"/>
                <a:gd name="T4" fmla="*/ 2 w 19"/>
                <a:gd name="T5" fmla="*/ 55 h 62"/>
                <a:gd name="T6" fmla="*/ 0 w 19"/>
                <a:gd name="T7" fmla="*/ 0 h 62"/>
                <a:gd name="T8" fmla="*/ 17 w 19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17" y="7"/>
                  </a:moveTo>
                  <a:lnTo>
                    <a:pt x="19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6" name="Freeform 1467"/>
            <p:cNvSpPr>
              <a:spLocks/>
            </p:cNvSpPr>
            <p:nvPr/>
          </p:nvSpPr>
          <p:spPr bwMode="auto">
            <a:xfrm>
              <a:off x="14262879" y="-1936353"/>
              <a:ext cx="4763" cy="98425"/>
            </a:xfrm>
            <a:custGeom>
              <a:avLst/>
              <a:gdLst>
                <a:gd name="T0" fmla="*/ 1 w 3"/>
                <a:gd name="T1" fmla="*/ 0 h 62"/>
                <a:gd name="T2" fmla="*/ 3 w 3"/>
                <a:gd name="T3" fmla="*/ 55 h 62"/>
                <a:gd name="T4" fmla="*/ 1 w 3"/>
                <a:gd name="T5" fmla="*/ 62 h 62"/>
                <a:gd name="T6" fmla="*/ 0 w 3"/>
                <a:gd name="T7" fmla="*/ 7 h 62"/>
                <a:gd name="T8" fmla="*/ 1 w 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2">
                  <a:moveTo>
                    <a:pt x="1" y="0"/>
                  </a:moveTo>
                  <a:lnTo>
                    <a:pt x="3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7" name="Freeform 1468"/>
            <p:cNvSpPr>
              <a:spLocks/>
            </p:cNvSpPr>
            <p:nvPr/>
          </p:nvSpPr>
          <p:spPr bwMode="auto">
            <a:xfrm>
              <a:off x="14277166" y="-1922065"/>
              <a:ext cx="4763" cy="117475"/>
            </a:xfrm>
            <a:custGeom>
              <a:avLst/>
              <a:gdLst>
                <a:gd name="T0" fmla="*/ 1 w 3"/>
                <a:gd name="T1" fmla="*/ 19 h 74"/>
                <a:gd name="T2" fmla="*/ 3 w 3"/>
                <a:gd name="T3" fmla="*/ 74 h 74"/>
                <a:gd name="T4" fmla="*/ 2 w 3"/>
                <a:gd name="T5" fmla="*/ 55 h 74"/>
                <a:gd name="T6" fmla="*/ 0 w 3"/>
                <a:gd name="T7" fmla="*/ 0 h 74"/>
                <a:gd name="T8" fmla="*/ 1 w 3"/>
                <a:gd name="T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4">
                  <a:moveTo>
                    <a:pt x="1" y="19"/>
                  </a:moveTo>
                  <a:lnTo>
                    <a:pt x="3" y="74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8" name="Freeform 1469"/>
            <p:cNvSpPr>
              <a:spLocks/>
            </p:cNvSpPr>
            <p:nvPr/>
          </p:nvSpPr>
          <p:spPr bwMode="auto">
            <a:xfrm>
              <a:off x="10416366" y="-1783953"/>
              <a:ext cx="11113" cy="104775"/>
            </a:xfrm>
            <a:custGeom>
              <a:avLst/>
              <a:gdLst>
                <a:gd name="T0" fmla="*/ 7 w 9"/>
                <a:gd name="T1" fmla="*/ 13 h 80"/>
                <a:gd name="T2" fmla="*/ 9 w 9"/>
                <a:gd name="T3" fmla="*/ 80 h 80"/>
                <a:gd name="T4" fmla="*/ 7 w 9"/>
                <a:gd name="T5" fmla="*/ 75 h 80"/>
                <a:gd name="T6" fmla="*/ 2 w 9"/>
                <a:gd name="T7" fmla="*/ 67 h 80"/>
                <a:gd name="T8" fmla="*/ 0 w 9"/>
                <a:gd name="T9" fmla="*/ 0 h 80"/>
                <a:gd name="T10" fmla="*/ 5 w 9"/>
                <a:gd name="T11" fmla="*/ 8 h 80"/>
                <a:gd name="T12" fmla="*/ 7 w 9"/>
                <a:gd name="T13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0">
                  <a:moveTo>
                    <a:pt x="7" y="13"/>
                  </a:moveTo>
                  <a:cubicBezTo>
                    <a:pt x="9" y="80"/>
                    <a:pt x="9" y="80"/>
                    <a:pt x="9" y="80"/>
                  </a:cubicBezTo>
                  <a:cubicBezTo>
                    <a:pt x="9" y="79"/>
                    <a:pt x="8" y="77"/>
                    <a:pt x="7" y="75"/>
                  </a:cubicBezTo>
                  <a:cubicBezTo>
                    <a:pt x="5" y="71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4"/>
                    <a:pt x="5" y="8"/>
                  </a:cubicBezTo>
                  <a:cubicBezTo>
                    <a:pt x="6" y="10"/>
                    <a:pt x="7" y="12"/>
                    <a:pt x="7" y="1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9" name="Freeform 1470"/>
            <p:cNvSpPr>
              <a:spLocks/>
            </p:cNvSpPr>
            <p:nvPr/>
          </p:nvSpPr>
          <p:spPr bwMode="auto">
            <a:xfrm>
              <a:off x="14278754" y="-1891903"/>
              <a:ext cx="7938" cy="101600"/>
            </a:xfrm>
            <a:custGeom>
              <a:avLst/>
              <a:gdLst>
                <a:gd name="T0" fmla="*/ 3 w 5"/>
                <a:gd name="T1" fmla="*/ 9 h 64"/>
                <a:gd name="T2" fmla="*/ 5 w 5"/>
                <a:gd name="T3" fmla="*/ 64 h 64"/>
                <a:gd name="T4" fmla="*/ 2 w 5"/>
                <a:gd name="T5" fmla="*/ 55 h 64"/>
                <a:gd name="T6" fmla="*/ 0 w 5"/>
                <a:gd name="T7" fmla="*/ 0 h 64"/>
                <a:gd name="T8" fmla="*/ 3 w 5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4">
                  <a:moveTo>
                    <a:pt x="3" y="9"/>
                  </a:moveTo>
                  <a:lnTo>
                    <a:pt x="5" y="64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0" name="Freeform 1471"/>
            <p:cNvSpPr>
              <a:spLocks/>
            </p:cNvSpPr>
            <p:nvPr/>
          </p:nvSpPr>
          <p:spPr bwMode="auto">
            <a:xfrm>
              <a:off x="14259704" y="-1882378"/>
              <a:ext cx="11113" cy="106363"/>
            </a:xfrm>
            <a:custGeom>
              <a:avLst/>
              <a:gdLst>
                <a:gd name="T0" fmla="*/ 6 w 7"/>
                <a:gd name="T1" fmla="*/ 0 h 67"/>
                <a:gd name="T2" fmla="*/ 7 w 7"/>
                <a:gd name="T3" fmla="*/ 56 h 67"/>
                <a:gd name="T4" fmla="*/ 1 w 7"/>
                <a:gd name="T5" fmla="*/ 67 h 67"/>
                <a:gd name="T6" fmla="*/ 0 w 7"/>
                <a:gd name="T7" fmla="*/ 12 h 67"/>
                <a:gd name="T8" fmla="*/ 6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6" y="0"/>
                  </a:moveTo>
                  <a:lnTo>
                    <a:pt x="7" y="56"/>
                  </a:lnTo>
                  <a:lnTo>
                    <a:pt x="1" y="6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1" name="Freeform 1472"/>
            <p:cNvSpPr>
              <a:spLocks/>
            </p:cNvSpPr>
            <p:nvPr/>
          </p:nvSpPr>
          <p:spPr bwMode="auto">
            <a:xfrm>
              <a:off x="14248591" y="-1863328"/>
              <a:ext cx="12700" cy="106363"/>
            </a:xfrm>
            <a:custGeom>
              <a:avLst/>
              <a:gdLst>
                <a:gd name="T0" fmla="*/ 7 w 8"/>
                <a:gd name="T1" fmla="*/ 0 h 67"/>
                <a:gd name="T2" fmla="*/ 8 w 8"/>
                <a:gd name="T3" fmla="*/ 55 h 67"/>
                <a:gd name="T4" fmla="*/ 2 w 8"/>
                <a:gd name="T5" fmla="*/ 67 h 67"/>
                <a:gd name="T6" fmla="*/ 0 w 8"/>
                <a:gd name="T7" fmla="*/ 12 h 67"/>
                <a:gd name="T8" fmla="*/ 7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7" y="0"/>
                  </a:moveTo>
                  <a:lnTo>
                    <a:pt x="8" y="55"/>
                  </a:lnTo>
                  <a:lnTo>
                    <a:pt x="2" y="67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2" name="Freeform 1473"/>
            <p:cNvSpPr>
              <a:spLocks/>
            </p:cNvSpPr>
            <p:nvPr/>
          </p:nvSpPr>
          <p:spPr bwMode="auto">
            <a:xfrm>
              <a:off x="12680141" y="-1801415"/>
              <a:ext cx="14288" cy="95250"/>
            </a:xfrm>
            <a:custGeom>
              <a:avLst/>
              <a:gdLst>
                <a:gd name="T0" fmla="*/ 10 w 12"/>
                <a:gd name="T1" fmla="*/ 0 h 72"/>
                <a:gd name="T2" fmla="*/ 12 w 12"/>
                <a:gd name="T3" fmla="*/ 67 h 72"/>
                <a:gd name="T4" fmla="*/ 2 w 12"/>
                <a:gd name="T5" fmla="*/ 72 h 72"/>
                <a:gd name="T6" fmla="*/ 0 w 12"/>
                <a:gd name="T7" fmla="*/ 5 h 72"/>
                <a:gd name="T8" fmla="*/ 10 w 1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2">
                  <a:moveTo>
                    <a:pt x="10" y="0"/>
                  </a:moveTo>
                  <a:cubicBezTo>
                    <a:pt x="12" y="67"/>
                    <a:pt x="12" y="67"/>
                    <a:pt x="12" y="67"/>
                  </a:cubicBezTo>
                  <a:cubicBezTo>
                    <a:pt x="8" y="68"/>
                    <a:pt x="4" y="70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6" y="1"/>
                    <a:pt x="1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3" name="Freeform 1474"/>
            <p:cNvSpPr>
              <a:spLocks/>
            </p:cNvSpPr>
            <p:nvPr/>
          </p:nvSpPr>
          <p:spPr bwMode="auto">
            <a:xfrm>
              <a:off x="12676966" y="-1793478"/>
              <a:ext cx="6350" cy="88900"/>
            </a:xfrm>
            <a:custGeom>
              <a:avLst/>
              <a:gdLst>
                <a:gd name="T0" fmla="*/ 2 w 4"/>
                <a:gd name="T1" fmla="*/ 0 h 69"/>
                <a:gd name="T2" fmla="*/ 4 w 4"/>
                <a:gd name="T3" fmla="*/ 67 h 69"/>
                <a:gd name="T4" fmla="*/ 2 w 4"/>
                <a:gd name="T5" fmla="*/ 69 h 69"/>
                <a:gd name="T6" fmla="*/ 0 w 4"/>
                <a:gd name="T7" fmla="*/ 1 h 69"/>
                <a:gd name="T8" fmla="*/ 2 w 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8"/>
                    <a:pt x="2" y="6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4" name="Freeform 1475"/>
            <p:cNvSpPr>
              <a:spLocks/>
            </p:cNvSpPr>
            <p:nvPr/>
          </p:nvSpPr>
          <p:spPr bwMode="auto">
            <a:xfrm>
              <a:off x="12676966" y="-1793478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8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5" name="Freeform 1476"/>
            <p:cNvSpPr>
              <a:spLocks/>
            </p:cNvSpPr>
            <p:nvPr/>
          </p:nvSpPr>
          <p:spPr bwMode="auto">
            <a:xfrm>
              <a:off x="12676966" y="-179189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6" name="Freeform 1477"/>
            <p:cNvSpPr>
              <a:spLocks/>
            </p:cNvSpPr>
            <p:nvPr/>
          </p:nvSpPr>
          <p:spPr bwMode="auto">
            <a:xfrm>
              <a:off x="12676966" y="-1791890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7" name="Freeform 1478"/>
            <p:cNvSpPr>
              <a:spLocks/>
            </p:cNvSpPr>
            <p:nvPr/>
          </p:nvSpPr>
          <p:spPr bwMode="auto">
            <a:xfrm>
              <a:off x="12676966" y="-179030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8" name="Freeform 1479"/>
            <p:cNvSpPr>
              <a:spLocks/>
            </p:cNvSpPr>
            <p:nvPr/>
          </p:nvSpPr>
          <p:spPr bwMode="auto">
            <a:xfrm>
              <a:off x="12676966" y="-179030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9" name="Freeform 1480"/>
            <p:cNvSpPr>
              <a:spLocks/>
            </p:cNvSpPr>
            <p:nvPr/>
          </p:nvSpPr>
          <p:spPr bwMode="auto">
            <a:xfrm>
              <a:off x="12676966" y="-179030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0" name="Freeform 1481"/>
            <p:cNvSpPr>
              <a:spLocks/>
            </p:cNvSpPr>
            <p:nvPr/>
          </p:nvSpPr>
          <p:spPr bwMode="auto">
            <a:xfrm>
              <a:off x="10421129" y="-1723628"/>
              <a:ext cx="7938" cy="93663"/>
            </a:xfrm>
            <a:custGeom>
              <a:avLst/>
              <a:gdLst>
                <a:gd name="T0" fmla="*/ 4 w 6"/>
                <a:gd name="T1" fmla="*/ 5 h 72"/>
                <a:gd name="T2" fmla="*/ 6 w 6"/>
                <a:gd name="T3" fmla="*/ 72 h 72"/>
                <a:gd name="T4" fmla="*/ 2 w 6"/>
                <a:gd name="T5" fmla="*/ 67 h 72"/>
                <a:gd name="T6" fmla="*/ 0 w 6"/>
                <a:gd name="T7" fmla="*/ 0 h 72"/>
                <a:gd name="T8" fmla="*/ 4 w 6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2">
                  <a:moveTo>
                    <a:pt x="4" y="5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6" y="69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4" y="2"/>
                    <a:pt x="4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1" name="Freeform 1482"/>
            <p:cNvSpPr>
              <a:spLocks/>
            </p:cNvSpPr>
            <p:nvPr/>
          </p:nvSpPr>
          <p:spPr bwMode="auto">
            <a:xfrm>
              <a:off x="10400491" y="-1729978"/>
              <a:ext cx="23813" cy="93663"/>
            </a:xfrm>
            <a:custGeom>
              <a:avLst/>
              <a:gdLst>
                <a:gd name="T0" fmla="*/ 17 w 19"/>
                <a:gd name="T1" fmla="*/ 5 h 72"/>
                <a:gd name="T2" fmla="*/ 19 w 19"/>
                <a:gd name="T3" fmla="*/ 72 h 72"/>
                <a:gd name="T4" fmla="*/ 2 w 19"/>
                <a:gd name="T5" fmla="*/ 67 h 72"/>
                <a:gd name="T6" fmla="*/ 2 w 19"/>
                <a:gd name="T7" fmla="*/ 67 h 72"/>
                <a:gd name="T8" fmla="*/ 0 w 19"/>
                <a:gd name="T9" fmla="*/ 0 h 72"/>
                <a:gd name="T10" fmla="*/ 0 w 19"/>
                <a:gd name="T11" fmla="*/ 0 h 72"/>
                <a:gd name="T12" fmla="*/ 17 w 19"/>
                <a:gd name="T13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2">
                  <a:moveTo>
                    <a:pt x="17" y="5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5" y="71"/>
                    <a:pt x="10" y="70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13" y="4"/>
                    <a:pt x="17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2" name="Freeform 1483"/>
            <p:cNvSpPr>
              <a:spLocks/>
            </p:cNvSpPr>
            <p:nvPr/>
          </p:nvSpPr>
          <p:spPr bwMode="auto">
            <a:xfrm>
              <a:off x="10390966" y="-1739503"/>
              <a:ext cx="11113" cy="96838"/>
            </a:xfrm>
            <a:custGeom>
              <a:avLst/>
              <a:gdLst>
                <a:gd name="T0" fmla="*/ 7 w 9"/>
                <a:gd name="T1" fmla="*/ 7 h 74"/>
                <a:gd name="T2" fmla="*/ 9 w 9"/>
                <a:gd name="T3" fmla="*/ 74 h 74"/>
                <a:gd name="T4" fmla="*/ 2 w 9"/>
                <a:gd name="T5" fmla="*/ 67 h 74"/>
                <a:gd name="T6" fmla="*/ 0 w 9"/>
                <a:gd name="T7" fmla="*/ 0 h 74"/>
                <a:gd name="T8" fmla="*/ 7 w 9"/>
                <a:gd name="T9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4">
                  <a:moveTo>
                    <a:pt x="7" y="7"/>
                  </a:moveTo>
                  <a:cubicBezTo>
                    <a:pt x="9" y="74"/>
                    <a:pt x="9" y="74"/>
                    <a:pt x="9" y="74"/>
                  </a:cubicBezTo>
                  <a:cubicBezTo>
                    <a:pt x="3" y="72"/>
                    <a:pt x="2" y="7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5"/>
                    <a:pt x="7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3" name="Freeform 1484"/>
            <p:cNvSpPr>
              <a:spLocks/>
            </p:cNvSpPr>
            <p:nvPr/>
          </p:nvSpPr>
          <p:spPr bwMode="auto">
            <a:xfrm>
              <a:off x="12681729" y="-1783953"/>
              <a:ext cx="1588" cy="88900"/>
            </a:xfrm>
            <a:custGeom>
              <a:avLst/>
              <a:gdLst>
                <a:gd name="T0" fmla="*/ 0 w 2"/>
                <a:gd name="T1" fmla="*/ 1 h 68"/>
                <a:gd name="T2" fmla="*/ 2 w 2"/>
                <a:gd name="T3" fmla="*/ 68 h 68"/>
                <a:gd name="T4" fmla="*/ 2 w 2"/>
                <a:gd name="T5" fmla="*/ 67 h 68"/>
                <a:gd name="T6" fmla="*/ 2 w 2"/>
                <a:gd name="T7" fmla="*/ 67 h 68"/>
                <a:gd name="T8" fmla="*/ 0 w 2"/>
                <a:gd name="T9" fmla="*/ 0 h 68"/>
                <a:gd name="T10" fmla="*/ 0 w 2"/>
                <a:gd name="T11" fmla="*/ 0 h 68"/>
                <a:gd name="T12" fmla="*/ 0 w 2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8">
                  <a:moveTo>
                    <a:pt x="0" y="1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4" name="Freeform 1485"/>
            <p:cNvSpPr>
              <a:spLocks/>
            </p:cNvSpPr>
            <p:nvPr/>
          </p:nvSpPr>
          <p:spPr bwMode="auto">
            <a:xfrm>
              <a:off x="12692841" y="-1801415"/>
              <a:ext cx="30163" cy="109538"/>
            </a:xfrm>
            <a:custGeom>
              <a:avLst/>
              <a:gdLst>
                <a:gd name="T0" fmla="*/ 22 w 24"/>
                <a:gd name="T1" fmla="*/ 17 h 84"/>
                <a:gd name="T2" fmla="*/ 24 w 24"/>
                <a:gd name="T3" fmla="*/ 84 h 84"/>
                <a:gd name="T4" fmla="*/ 2 w 24"/>
                <a:gd name="T5" fmla="*/ 67 h 84"/>
                <a:gd name="T6" fmla="*/ 0 w 24"/>
                <a:gd name="T7" fmla="*/ 0 h 84"/>
                <a:gd name="T8" fmla="*/ 22 w 24"/>
                <a:gd name="T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22" y="17"/>
                  </a:moveTo>
                  <a:cubicBezTo>
                    <a:pt x="24" y="84"/>
                    <a:pt x="24" y="84"/>
                    <a:pt x="24" y="84"/>
                  </a:cubicBezTo>
                  <a:cubicBezTo>
                    <a:pt x="21" y="7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9" y="11"/>
                    <a:pt x="22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5" name="Freeform 1486"/>
            <p:cNvSpPr>
              <a:spLocks/>
            </p:cNvSpPr>
            <p:nvPr/>
          </p:nvSpPr>
          <p:spPr bwMode="auto">
            <a:xfrm>
              <a:off x="14242241" y="-1844278"/>
              <a:ext cx="9525" cy="111125"/>
            </a:xfrm>
            <a:custGeom>
              <a:avLst/>
              <a:gdLst>
                <a:gd name="T0" fmla="*/ 4 w 6"/>
                <a:gd name="T1" fmla="*/ 0 h 70"/>
                <a:gd name="T2" fmla="*/ 6 w 6"/>
                <a:gd name="T3" fmla="*/ 55 h 70"/>
                <a:gd name="T4" fmla="*/ 2 w 6"/>
                <a:gd name="T5" fmla="*/ 70 h 70"/>
                <a:gd name="T6" fmla="*/ 0 w 6"/>
                <a:gd name="T7" fmla="*/ 15 h 70"/>
                <a:gd name="T8" fmla="*/ 4 w 6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0">
                  <a:moveTo>
                    <a:pt x="4" y="0"/>
                  </a:moveTo>
                  <a:lnTo>
                    <a:pt x="6" y="55"/>
                  </a:lnTo>
                  <a:lnTo>
                    <a:pt x="2" y="70"/>
                  </a:lnTo>
                  <a:lnTo>
                    <a:pt x="0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6" name="Freeform 1487"/>
            <p:cNvSpPr>
              <a:spLocks/>
            </p:cNvSpPr>
            <p:nvPr/>
          </p:nvSpPr>
          <p:spPr bwMode="auto">
            <a:xfrm>
              <a:off x="14218429" y="-1820465"/>
              <a:ext cx="26988" cy="101600"/>
            </a:xfrm>
            <a:custGeom>
              <a:avLst/>
              <a:gdLst>
                <a:gd name="T0" fmla="*/ 15 w 17"/>
                <a:gd name="T1" fmla="*/ 0 h 64"/>
                <a:gd name="T2" fmla="*/ 17 w 17"/>
                <a:gd name="T3" fmla="*/ 55 h 64"/>
                <a:gd name="T4" fmla="*/ 1 w 17"/>
                <a:gd name="T5" fmla="*/ 64 h 64"/>
                <a:gd name="T6" fmla="*/ 0 w 17"/>
                <a:gd name="T7" fmla="*/ 9 h 64"/>
                <a:gd name="T8" fmla="*/ 15 w 1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4">
                  <a:moveTo>
                    <a:pt x="15" y="0"/>
                  </a:moveTo>
                  <a:lnTo>
                    <a:pt x="17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7" name="Freeform 1488"/>
            <p:cNvSpPr>
              <a:spLocks/>
            </p:cNvSpPr>
            <p:nvPr/>
          </p:nvSpPr>
          <p:spPr bwMode="auto">
            <a:xfrm>
              <a:off x="12676966" y="-178871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8" name="Freeform 1489"/>
            <p:cNvSpPr>
              <a:spLocks/>
            </p:cNvSpPr>
            <p:nvPr/>
          </p:nvSpPr>
          <p:spPr bwMode="auto">
            <a:xfrm>
              <a:off x="12676966" y="-178871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9" name="Freeform 1490"/>
            <p:cNvSpPr>
              <a:spLocks/>
            </p:cNvSpPr>
            <p:nvPr/>
          </p:nvSpPr>
          <p:spPr bwMode="auto">
            <a:xfrm>
              <a:off x="12676966" y="-1788715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0" name="Freeform 1491"/>
            <p:cNvSpPr>
              <a:spLocks/>
            </p:cNvSpPr>
            <p:nvPr/>
          </p:nvSpPr>
          <p:spPr bwMode="auto">
            <a:xfrm>
              <a:off x="12675379" y="-1787128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1" name="Freeform 1492"/>
            <p:cNvSpPr>
              <a:spLocks/>
            </p:cNvSpPr>
            <p:nvPr/>
          </p:nvSpPr>
          <p:spPr bwMode="auto">
            <a:xfrm>
              <a:off x="12675379" y="-1787128"/>
              <a:ext cx="1588" cy="90488"/>
            </a:xfrm>
            <a:custGeom>
              <a:avLst/>
              <a:gdLst>
                <a:gd name="T0" fmla="*/ 0 w 2"/>
                <a:gd name="T1" fmla="*/ 0 h 69"/>
                <a:gd name="T2" fmla="*/ 2 w 2"/>
                <a:gd name="T3" fmla="*/ 67 h 69"/>
                <a:gd name="T4" fmla="*/ 2 w 2"/>
                <a:gd name="T5" fmla="*/ 69 h 69"/>
                <a:gd name="T6" fmla="*/ 0 w 2"/>
                <a:gd name="T7" fmla="*/ 1 h 69"/>
                <a:gd name="T8" fmla="*/ 0 w 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9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2" name="Freeform 1493"/>
            <p:cNvSpPr>
              <a:spLocks/>
            </p:cNvSpPr>
            <p:nvPr/>
          </p:nvSpPr>
          <p:spPr bwMode="auto">
            <a:xfrm>
              <a:off x="12672204" y="-1785540"/>
              <a:ext cx="4763" cy="92075"/>
            </a:xfrm>
            <a:custGeom>
              <a:avLst/>
              <a:gdLst>
                <a:gd name="T0" fmla="*/ 3 w 5"/>
                <a:gd name="T1" fmla="*/ 0 h 70"/>
                <a:gd name="T2" fmla="*/ 5 w 5"/>
                <a:gd name="T3" fmla="*/ 68 h 70"/>
                <a:gd name="T4" fmla="*/ 2 w 5"/>
                <a:gd name="T5" fmla="*/ 70 h 70"/>
                <a:gd name="T6" fmla="*/ 0 w 5"/>
                <a:gd name="T7" fmla="*/ 3 h 70"/>
                <a:gd name="T8" fmla="*/ 3 w 5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0">
                  <a:moveTo>
                    <a:pt x="3" y="0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9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3" name="Freeform 1494"/>
            <p:cNvSpPr>
              <a:spLocks/>
            </p:cNvSpPr>
            <p:nvPr/>
          </p:nvSpPr>
          <p:spPr bwMode="auto">
            <a:xfrm>
              <a:off x="12665854" y="-1780778"/>
              <a:ext cx="7938" cy="93663"/>
            </a:xfrm>
            <a:custGeom>
              <a:avLst/>
              <a:gdLst>
                <a:gd name="T0" fmla="*/ 4 w 6"/>
                <a:gd name="T1" fmla="*/ 0 h 72"/>
                <a:gd name="T2" fmla="*/ 6 w 6"/>
                <a:gd name="T3" fmla="*/ 67 h 72"/>
                <a:gd name="T4" fmla="*/ 2 w 6"/>
                <a:gd name="T5" fmla="*/ 72 h 72"/>
                <a:gd name="T6" fmla="*/ 0 w 6"/>
                <a:gd name="T7" fmla="*/ 5 h 72"/>
                <a:gd name="T8" fmla="*/ 4 w 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2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9"/>
                    <a:pt x="4" y="71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4" name="Freeform 1495"/>
            <p:cNvSpPr>
              <a:spLocks/>
            </p:cNvSpPr>
            <p:nvPr/>
          </p:nvSpPr>
          <p:spPr bwMode="auto">
            <a:xfrm>
              <a:off x="12659504" y="-1774428"/>
              <a:ext cx="9525" cy="93663"/>
            </a:xfrm>
            <a:custGeom>
              <a:avLst/>
              <a:gdLst>
                <a:gd name="T0" fmla="*/ 6 w 8"/>
                <a:gd name="T1" fmla="*/ 0 h 72"/>
                <a:gd name="T2" fmla="*/ 8 w 8"/>
                <a:gd name="T3" fmla="*/ 67 h 72"/>
                <a:gd name="T4" fmla="*/ 2 w 8"/>
                <a:gd name="T5" fmla="*/ 72 h 72"/>
                <a:gd name="T6" fmla="*/ 0 w 8"/>
                <a:gd name="T7" fmla="*/ 5 h 72"/>
                <a:gd name="T8" fmla="*/ 6 w 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2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9"/>
                    <a:pt x="4" y="70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4" y="2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5" name="Freeform 1496"/>
            <p:cNvSpPr>
              <a:spLocks/>
            </p:cNvSpPr>
            <p:nvPr/>
          </p:nvSpPr>
          <p:spPr bwMode="auto">
            <a:xfrm>
              <a:off x="12654741" y="-1768078"/>
              <a:ext cx="6350" cy="88900"/>
            </a:xfrm>
            <a:custGeom>
              <a:avLst/>
              <a:gdLst>
                <a:gd name="T0" fmla="*/ 3 w 5"/>
                <a:gd name="T1" fmla="*/ 0 h 68"/>
                <a:gd name="T2" fmla="*/ 5 w 5"/>
                <a:gd name="T3" fmla="*/ 67 h 68"/>
                <a:gd name="T4" fmla="*/ 3 w 5"/>
                <a:gd name="T5" fmla="*/ 68 h 68"/>
                <a:gd name="T6" fmla="*/ 2 w 5"/>
                <a:gd name="T7" fmla="*/ 68 h 68"/>
                <a:gd name="T8" fmla="*/ 0 w 5"/>
                <a:gd name="T9" fmla="*/ 1 h 68"/>
                <a:gd name="T10" fmla="*/ 1 w 5"/>
                <a:gd name="T11" fmla="*/ 1 h 68"/>
                <a:gd name="T12" fmla="*/ 3 w 5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8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8"/>
                    <a:pt x="3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6" name="Freeform 1497"/>
            <p:cNvSpPr>
              <a:spLocks/>
            </p:cNvSpPr>
            <p:nvPr/>
          </p:nvSpPr>
          <p:spPr bwMode="auto">
            <a:xfrm>
              <a:off x="12653154" y="-1766490"/>
              <a:ext cx="4763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7" name="Freeform 1498"/>
            <p:cNvSpPr>
              <a:spLocks/>
            </p:cNvSpPr>
            <p:nvPr/>
          </p:nvSpPr>
          <p:spPr bwMode="auto">
            <a:xfrm>
              <a:off x="12653154" y="-1764903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8" name="Freeform 1499"/>
            <p:cNvSpPr>
              <a:spLocks/>
            </p:cNvSpPr>
            <p:nvPr/>
          </p:nvSpPr>
          <p:spPr bwMode="auto">
            <a:xfrm>
              <a:off x="12651566" y="-1764903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9" name="Freeform 1500"/>
            <p:cNvSpPr>
              <a:spLocks/>
            </p:cNvSpPr>
            <p:nvPr/>
          </p:nvSpPr>
          <p:spPr bwMode="auto">
            <a:xfrm>
              <a:off x="12651566" y="-1763315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0" name="Freeform 1501"/>
            <p:cNvSpPr>
              <a:spLocks/>
            </p:cNvSpPr>
            <p:nvPr/>
          </p:nvSpPr>
          <p:spPr bwMode="auto">
            <a:xfrm>
              <a:off x="12651566" y="-1761728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1" name="Freeform 1502"/>
            <p:cNvSpPr>
              <a:spLocks/>
            </p:cNvSpPr>
            <p:nvPr/>
          </p:nvSpPr>
          <p:spPr bwMode="auto">
            <a:xfrm>
              <a:off x="12649979" y="-1760140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2" name="Freeform 1503"/>
            <p:cNvSpPr>
              <a:spLocks/>
            </p:cNvSpPr>
            <p:nvPr/>
          </p:nvSpPr>
          <p:spPr bwMode="auto">
            <a:xfrm>
              <a:off x="12649979" y="-1758553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3" name="Freeform 1504"/>
            <p:cNvSpPr>
              <a:spLocks/>
            </p:cNvSpPr>
            <p:nvPr/>
          </p:nvSpPr>
          <p:spPr bwMode="auto">
            <a:xfrm>
              <a:off x="14229541" y="-1798240"/>
              <a:ext cx="28575" cy="92075"/>
            </a:xfrm>
            <a:custGeom>
              <a:avLst/>
              <a:gdLst>
                <a:gd name="T0" fmla="*/ 16 w 18"/>
                <a:gd name="T1" fmla="*/ 3 h 58"/>
                <a:gd name="T2" fmla="*/ 18 w 18"/>
                <a:gd name="T3" fmla="*/ 58 h 58"/>
                <a:gd name="T4" fmla="*/ 2 w 18"/>
                <a:gd name="T5" fmla="*/ 55 h 58"/>
                <a:gd name="T6" fmla="*/ 0 w 18"/>
                <a:gd name="T7" fmla="*/ 0 h 58"/>
                <a:gd name="T8" fmla="*/ 16 w 18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8">
                  <a:moveTo>
                    <a:pt x="16" y="3"/>
                  </a:moveTo>
                  <a:lnTo>
                    <a:pt x="18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4" name="Freeform 1505"/>
            <p:cNvSpPr>
              <a:spLocks/>
            </p:cNvSpPr>
            <p:nvPr/>
          </p:nvSpPr>
          <p:spPr bwMode="auto">
            <a:xfrm>
              <a:off x="12719829" y="-1779190"/>
              <a:ext cx="22225" cy="128588"/>
            </a:xfrm>
            <a:custGeom>
              <a:avLst/>
              <a:gdLst>
                <a:gd name="T0" fmla="*/ 16 w 18"/>
                <a:gd name="T1" fmla="*/ 31 h 98"/>
                <a:gd name="T2" fmla="*/ 18 w 18"/>
                <a:gd name="T3" fmla="*/ 98 h 98"/>
                <a:gd name="T4" fmla="*/ 2 w 18"/>
                <a:gd name="T5" fmla="*/ 67 h 98"/>
                <a:gd name="T6" fmla="*/ 0 w 18"/>
                <a:gd name="T7" fmla="*/ 0 h 98"/>
                <a:gd name="T8" fmla="*/ 16 w 18"/>
                <a:gd name="T9" fmla="*/ 3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8">
                  <a:moveTo>
                    <a:pt x="16" y="31"/>
                  </a:moveTo>
                  <a:cubicBezTo>
                    <a:pt x="18" y="98"/>
                    <a:pt x="18" y="98"/>
                    <a:pt x="18" y="98"/>
                  </a:cubicBezTo>
                  <a:cubicBezTo>
                    <a:pt x="18" y="97"/>
                    <a:pt x="3" y="73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16" y="30"/>
                    <a:pt x="16" y="3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5" name="Freeform 1506"/>
            <p:cNvSpPr>
              <a:spLocks/>
            </p:cNvSpPr>
            <p:nvPr/>
          </p:nvSpPr>
          <p:spPr bwMode="auto">
            <a:xfrm>
              <a:off x="14232716" y="-1795065"/>
              <a:ext cx="9525" cy="98425"/>
            </a:xfrm>
            <a:custGeom>
              <a:avLst/>
              <a:gdLst>
                <a:gd name="T0" fmla="*/ 5 w 6"/>
                <a:gd name="T1" fmla="*/ 0 h 62"/>
                <a:gd name="T2" fmla="*/ 6 w 6"/>
                <a:gd name="T3" fmla="*/ 55 h 62"/>
                <a:gd name="T4" fmla="*/ 2 w 6"/>
                <a:gd name="T5" fmla="*/ 62 h 62"/>
                <a:gd name="T6" fmla="*/ 0 w 6"/>
                <a:gd name="T7" fmla="*/ 7 h 62"/>
                <a:gd name="T8" fmla="*/ 5 w 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2">
                  <a:moveTo>
                    <a:pt x="5" y="0"/>
                  </a:moveTo>
                  <a:lnTo>
                    <a:pt x="6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6" name="Freeform 1507"/>
            <p:cNvSpPr>
              <a:spLocks/>
            </p:cNvSpPr>
            <p:nvPr/>
          </p:nvSpPr>
          <p:spPr bwMode="auto">
            <a:xfrm>
              <a:off x="12656329" y="-1750615"/>
              <a:ext cx="9525" cy="103188"/>
            </a:xfrm>
            <a:custGeom>
              <a:avLst/>
              <a:gdLst>
                <a:gd name="T0" fmla="*/ 5 w 7"/>
                <a:gd name="T1" fmla="*/ 12 h 79"/>
                <a:gd name="T2" fmla="*/ 7 w 7"/>
                <a:gd name="T3" fmla="*/ 79 h 79"/>
                <a:gd name="T4" fmla="*/ 6 w 7"/>
                <a:gd name="T5" fmla="*/ 76 h 79"/>
                <a:gd name="T6" fmla="*/ 2 w 7"/>
                <a:gd name="T7" fmla="*/ 67 h 79"/>
                <a:gd name="T8" fmla="*/ 0 w 7"/>
                <a:gd name="T9" fmla="*/ 0 h 79"/>
                <a:gd name="T10" fmla="*/ 4 w 7"/>
                <a:gd name="T11" fmla="*/ 9 h 79"/>
                <a:gd name="T12" fmla="*/ 5 w 7"/>
                <a:gd name="T1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9">
                  <a:moveTo>
                    <a:pt x="5" y="12"/>
                  </a:moveTo>
                  <a:cubicBezTo>
                    <a:pt x="7" y="79"/>
                    <a:pt x="7" y="79"/>
                    <a:pt x="7" y="79"/>
                  </a:cubicBezTo>
                  <a:cubicBezTo>
                    <a:pt x="7" y="78"/>
                    <a:pt x="6" y="77"/>
                    <a:pt x="6" y="76"/>
                  </a:cubicBezTo>
                  <a:cubicBezTo>
                    <a:pt x="4" y="74"/>
                    <a:pt x="2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" y="7"/>
                    <a:pt x="4" y="9"/>
                  </a:cubicBezTo>
                  <a:cubicBezTo>
                    <a:pt x="4" y="10"/>
                    <a:pt x="5" y="11"/>
                    <a:pt x="5" y="1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7" name="Freeform 1508"/>
            <p:cNvSpPr>
              <a:spLocks/>
            </p:cNvSpPr>
            <p:nvPr/>
          </p:nvSpPr>
          <p:spPr bwMode="auto">
            <a:xfrm>
              <a:off x="14248591" y="-1779190"/>
              <a:ext cx="9525" cy="88900"/>
            </a:xfrm>
            <a:custGeom>
              <a:avLst/>
              <a:gdLst>
                <a:gd name="T0" fmla="*/ 4 w 6"/>
                <a:gd name="T1" fmla="*/ 1 h 56"/>
                <a:gd name="T2" fmla="*/ 6 w 6"/>
                <a:gd name="T3" fmla="*/ 56 h 56"/>
                <a:gd name="T4" fmla="*/ 1 w 6"/>
                <a:gd name="T5" fmla="*/ 55 h 56"/>
                <a:gd name="T6" fmla="*/ 0 w 6"/>
                <a:gd name="T7" fmla="*/ 0 h 56"/>
                <a:gd name="T8" fmla="*/ 4 w 6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6">
                  <a:moveTo>
                    <a:pt x="4" y="1"/>
                  </a:moveTo>
                  <a:lnTo>
                    <a:pt x="6" y="5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8" name="Freeform 1509"/>
            <p:cNvSpPr>
              <a:spLocks/>
            </p:cNvSpPr>
            <p:nvPr/>
          </p:nvSpPr>
          <p:spPr bwMode="auto">
            <a:xfrm>
              <a:off x="12656329" y="-1742678"/>
              <a:ext cx="3175" cy="92075"/>
            </a:xfrm>
            <a:custGeom>
              <a:avLst/>
              <a:gdLst>
                <a:gd name="T0" fmla="*/ 0 w 2"/>
                <a:gd name="T1" fmla="*/ 0 h 70"/>
                <a:gd name="T2" fmla="*/ 2 w 2"/>
                <a:gd name="T3" fmla="*/ 67 h 70"/>
                <a:gd name="T4" fmla="*/ 2 w 2"/>
                <a:gd name="T5" fmla="*/ 70 h 70"/>
                <a:gd name="T6" fmla="*/ 0 w 2"/>
                <a:gd name="T7" fmla="*/ 3 h 70"/>
                <a:gd name="T8" fmla="*/ 0 w 2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0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9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9" name="Freeform 1510"/>
            <p:cNvSpPr>
              <a:spLocks/>
            </p:cNvSpPr>
            <p:nvPr/>
          </p:nvSpPr>
          <p:spPr bwMode="auto">
            <a:xfrm>
              <a:off x="12654741" y="-1737915"/>
              <a:ext cx="4763" cy="96838"/>
            </a:xfrm>
            <a:custGeom>
              <a:avLst/>
              <a:gdLst>
                <a:gd name="T0" fmla="*/ 1 w 3"/>
                <a:gd name="T1" fmla="*/ 0 h 74"/>
                <a:gd name="T2" fmla="*/ 3 w 3"/>
                <a:gd name="T3" fmla="*/ 67 h 74"/>
                <a:gd name="T4" fmla="*/ 1 w 3"/>
                <a:gd name="T5" fmla="*/ 74 h 74"/>
                <a:gd name="T6" fmla="*/ 0 w 3"/>
                <a:gd name="T7" fmla="*/ 7 h 74"/>
                <a:gd name="T8" fmla="*/ 1 w 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4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9"/>
                    <a:pt x="2" y="72"/>
                    <a:pt x="1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2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0" name="Freeform 1511"/>
            <p:cNvSpPr>
              <a:spLocks/>
            </p:cNvSpPr>
            <p:nvPr/>
          </p:nvSpPr>
          <p:spPr bwMode="auto">
            <a:xfrm>
              <a:off x="12653154" y="-1728390"/>
              <a:ext cx="3175" cy="93663"/>
            </a:xfrm>
            <a:custGeom>
              <a:avLst/>
              <a:gdLst>
                <a:gd name="T0" fmla="*/ 2 w 3"/>
                <a:gd name="T1" fmla="*/ 0 h 72"/>
                <a:gd name="T2" fmla="*/ 3 w 3"/>
                <a:gd name="T3" fmla="*/ 67 h 72"/>
                <a:gd name="T4" fmla="*/ 2 w 3"/>
                <a:gd name="T5" fmla="*/ 72 h 72"/>
                <a:gd name="T6" fmla="*/ 0 w 3"/>
                <a:gd name="T7" fmla="*/ 5 h 72"/>
                <a:gd name="T8" fmla="*/ 2 w 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2">
                  <a:moveTo>
                    <a:pt x="2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70"/>
                    <a:pt x="2" y="72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3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1" name="Freeform 1512"/>
            <p:cNvSpPr>
              <a:spLocks/>
            </p:cNvSpPr>
            <p:nvPr/>
          </p:nvSpPr>
          <p:spPr bwMode="auto">
            <a:xfrm>
              <a:off x="14254941" y="-1777603"/>
              <a:ext cx="17463" cy="93663"/>
            </a:xfrm>
            <a:custGeom>
              <a:avLst/>
              <a:gdLst>
                <a:gd name="T0" fmla="*/ 10 w 11"/>
                <a:gd name="T1" fmla="*/ 4 h 59"/>
                <a:gd name="T2" fmla="*/ 11 w 11"/>
                <a:gd name="T3" fmla="*/ 59 h 59"/>
                <a:gd name="T4" fmla="*/ 2 w 11"/>
                <a:gd name="T5" fmla="*/ 55 h 59"/>
                <a:gd name="T6" fmla="*/ 0 w 11"/>
                <a:gd name="T7" fmla="*/ 0 h 59"/>
                <a:gd name="T8" fmla="*/ 10 w 11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10" y="4"/>
                  </a:moveTo>
                  <a:lnTo>
                    <a:pt x="11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2" name="Freeform 1513"/>
            <p:cNvSpPr>
              <a:spLocks/>
            </p:cNvSpPr>
            <p:nvPr/>
          </p:nvSpPr>
          <p:spPr bwMode="auto">
            <a:xfrm>
              <a:off x="12740466" y="-1737915"/>
              <a:ext cx="7938" cy="107950"/>
            </a:xfrm>
            <a:custGeom>
              <a:avLst/>
              <a:gdLst>
                <a:gd name="T0" fmla="*/ 4 w 5"/>
                <a:gd name="T1" fmla="*/ 13 h 68"/>
                <a:gd name="T2" fmla="*/ 5 w 5"/>
                <a:gd name="T3" fmla="*/ 68 h 68"/>
                <a:gd name="T4" fmla="*/ 1 w 5"/>
                <a:gd name="T5" fmla="*/ 55 h 68"/>
                <a:gd name="T6" fmla="*/ 0 w 5"/>
                <a:gd name="T7" fmla="*/ 0 h 68"/>
                <a:gd name="T8" fmla="*/ 4 w 5"/>
                <a:gd name="T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4" y="13"/>
                  </a:moveTo>
                  <a:lnTo>
                    <a:pt x="5" y="6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3" name="Freeform 1514"/>
            <p:cNvSpPr>
              <a:spLocks/>
            </p:cNvSpPr>
            <p:nvPr/>
          </p:nvSpPr>
          <p:spPr bwMode="auto">
            <a:xfrm>
              <a:off x="12638866" y="-1722040"/>
              <a:ext cx="15875" cy="96838"/>
            </a:xfrm>
            <a:custGeom>
              <a:avLst/>
              <a:gdLst>
                <a:gd name="T0" fmla="*/ 9 w 10"/>
                <a:gd name="T1" fmla="*/ 0 h 61"/>
                <a:gd name="T2" fmla="*/ 10 w 10"/>
                <a:gd name="T3" fmla="*/ 55 h 61"/>
                <a:gd name="T4" fmla="*/ 2 w 10"/>
                <a:gd name="T5" fmla="*/ 61 h 61"/>
                <a:gd name="T6" fmla="*/ 0 w 10"/>
                <a:gd name="T7" fmla="*/ 6 h 61"/>
                <a:gd name="T8" fmla="*/ 9 w 1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1">
                  <a:moveTo>
                    <a:pt x="9" y="0"/>
                  </a:moveTo>
                  <a:lnTo>
                    <a:pt x="10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4" name="Freeform 1515"/>
            <p:cNvSpPr>
              <a:spLocks/>
            </p:cNvSpPr>
            <p:nvPr/>
          </p:nvSpPr>
          <p:spPr bwMode="auto">
            <a:xfrm>
              <a:off x="14270816" y="-1771253"/>
              <a:ext cx="17463" cy="101600"/>
            </a:xfrm>
            <a:custGeom>
              <a:avLst/>
              <a:gdLst>
                <a:gd name="T0" fmla="*/ 9 w 11"/>
                <a:gd name="T1" fmla="*/ 9 h 64"/>
                <a:gd name="T2" fmla="*/ 11 w 11"/>
                <a:gd name="T3" fmla="*/ 64 h 64"/>
                <a:gd name="T4" fmla="*/ 1 w 11"/>
                <a:gd name="T5" fmla="*/ 55 h 64"/>
                <a:gd name="T6" fmla="*/ 0 w 11"/>
                <a:gd name="T7" fmla="*/ 0 h 64"/>
                <a:gd name="T8" fmla="*/ 9 w 11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4">
                  <a:moveTo>
                    <a:pt x="9" y="9"/>
                  </a:moveTo>
                  <a:lnTo>
                    <a:pt x="11" y="6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5" name="Freeform 1516"/>
            <p:cNvSpPr>
              <a:spLocks/>
            </p:cNvSpPr>
            <p:nvPr/>
          </p:nvSpPr>
          <p:spPr bwMode="auto">
            <a:xfrm>
              <a:off x="12643629" y="-1706165"/>
              <a:ext cx="4763" cy="96838"/>
            </a:xfrm>
            <a:custGeom>
              <a:avLst/>
              <a:gdLst>
                <a:gd name="T0" fmla="*/ 1 w 3"/>
                <a:gd name="T1" fmla="*/ 6 h 61"/>
                <a:gd name="T2" fmla="*/ 3 w 3"/>
                <a:gd name="T3" fmla="*/ 61 h 61"/>
                <a:gd name="T4" fmla="*/ 2 w 3"/>
                <a:gd name="T5" fmla="*/ 56 h 61"/>
                <a:gd name="T6" fmla="*/ 0 w 3"/>
                <a:gd name="T7" fmla="*/ 0 h 61"/>
                <a:gd name="T8" fmla="*/ 1 w 3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1">
                  <a:moveTo>
                    <a:pt x="1" y="6"/>
                  </a:moveTo>
                  <a:lnTo>
                    <a:pt x="3" y="61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6" name="Freeform 1517"/>
            <p:cNvSpPr>
              <a:spLocks/>
            </p:cNvSpPr>
            <p:nvPr/>
          </p:nvSpPr>
          <p:spPr bwMode="auto">
            <a:xfrm>
              <a:off x="12630929" y="-1702990"/>
              <a:ext cx="11113" cy="101600"/>
            </a:xfrm>
            <a:custGeom>
              <a:avLst/>
              <a:gdLst>
                <a:gd name="T0" fmla="*/ 5 w 7"/>
                <a:gd name="T1" fmla="*/ 0 h 64"/>
                <a:gd name="T2" fmla="*/ 7 w 7"/>
                <a:gd name="T3" fmla="*/ 55 h 64"/>
                <a:gd name="T4" fmla="*/ 1 w 7"/>
                <a:gd name="T5" fmla="*/ 64 h 64"/>
                <a:gd name="T6" fmla="*/ 0 w 7"/>
                <a:gd name="T7" fmla="*/ 9 h 64"/>
                <a:gd name="T8" fmla="*/ 5 w 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4">
                  <a:moveTo>
                    <a:pt x="5" y="0"/>
                  </a:moveTo>
                  <a:lnTo>
                    <a:pt x="7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7" name="Freeform 1518"/>
            <p:cNvSpPr>
              <a:spLocks/>
            </p:cNvSpPr>
            <p:nvPr/>
          </p:nvSpPr>
          <p:spPr bwMode="auto">
            <a:xfrm>
              <a:off x="12176904" y="-1688703"/>
              <a:ext cx="455613" cy="95250"/>
            </a:xfrm>
            <a:custGeom>
              <a:avLst/>
              <a:gdLst>
                <a:gd name="T0" fmla="*/ 286 w 287"/>
                <a:gd name="T1" fmla="*/ 0 h 60"/>
                <a:gd name="T2" fmla="*/ 287 w 287"/>
                <a:gd name="T3" fmla="*/ 55 h 60"/>
                <a:gd name="T4" fmla="*/ 2 w 287"/>
                <a:gd name="T5" fmla="*/ 60 h 60"/>
                <a:gd name="T6" fmla="*/ 0 w 287"/>
                <a:gd name="T7" fmla="*/ 5 h 60"/>
                <a:gd name="T8" fmla="*/ 286 w 28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0">
                  <a:moveTo>
                    <a:pt x="286" y="0"/>
                  </a:moveTo>
                  <a:lnTo>
                    <a:pt x="287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8" name="Freeform 1519"/>
            <p:cNvSpPr>
              <a:spLocks/>
            </p:cNvSpPr>
            <p:nvPr/>
          </p:nvSpPr>
          <p:spPr bwMode="auto">
            <a:xfrm>
              <a:off x="14327966" y="-1741090"/>
              <a:ext cx="41275" cy="88900"/>
            </a:xfrm>
            <a:custGeom>
              <a:avLst/>
              <a:gdLst>
                <a:gd name="T0" fmla="*/ 24 w 26"/>
                <a:gd name="T1" fmla="*/ 0 h 56"/>
                <a:gd name="T2" fmla="*/ 26 w 26"/>
                <a:gd name="T3" fmla="*/ 55 h 56"/>
                <a:gd name="T4" fmla="*/ 1 w 26"/>
                <a:gd name="T5" fmla="*/ 56 h 56"/>
                <a:gd name="T6" fmla="*/ 0 w 26"/>
                <a:gd name="T7" fmla="*/ 1 h 56"/>
                <a:gd name="T8" fmla="*/ 24 w 2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6">
                  <a:moveTo>
                    <a:pt x="24" y="0"/>
                  </a:moveTo>
                  <a:lnTo>
                    <a:pt x="26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9" name="Freeform 1520"/>
            <p:cNvSpPr>
              <a:spLocks/>
            </p:cNvSpPr>
            <p:nvPr/>
          </p:nvSpPr>
          <p:spPr bwMode="auto">
            <a:xfrm>
              <a:off x="14366066" y="-1741090"/>
              <a:ext cx="11113" cy="90488"/>
            </a:xfrm>
            <a:custGeom>
              <a:avLst/>
              <a:gdLst>
                <a:gd name="T0" fmla="*/ 5 w 7"/>
                <a:gd name="T1" fmla="*/ 2 h 57"/>
                <a:gd name="T2" fmla="*/ 7 w 7"/>
                <a:gd name="T3" fmla="*/ 57 h 57"/>
                <a:gd name="T4" fmla="*/ 2 w 7"/>
                <a:gd name="T5" fmla="*/ 55 h 57"/>
                <a:gd name="T6" fmla="*/ 0 w 7"/>
                <a:gd name="T7" fmla="*/ 0 h 57"/>
                <a:gd name="T8" fmla="*/ 5 w 7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7">
                  <a:moveTo>
                    <a:pt x="5" y="2"/>
                  </a:moveTo>
                  <a:lnTo>
                    <a:pt x="7" y="5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0" name="Freeform 1521"/>
            <p:cNvSpPr>
              <a:spLocks/>
            </p:cNvSpPr>
            <p:nvPr/>
          </p:nvSpPr>
          <p:spPr bwMode="auto">
            <a:xfrm>
              <a:off x="14374004" y="-1737915"/>
              <a:ext cx="9525" cy="87313"/>
            </a:xfrm>
            <a:custGeom>
              <a:avLst/>
              <a:gdLst>
                <a:gd name="T0" fmla="*/ 5 w 6"/>
                <a:gd name="T1" fmla="*/ 0 h 55"/>
                <a:gd name="T2" fmla="*/ 6 w 6"/>
                <a:gd name="T3" fmla="*/ 55 h 55"/>
                <a:gd name="T4" fmla="*/ 2 w 6"/>
                <a:gd name="T5" fmla="*/ 55 h 55"/>
                <a:gd name="T6" fmla="*/ 0 w 6"/>
                <a:gd name="T7" fmla="*/ 0 h 55"/>
                <a:gd name="T8" fmla="*/ 5 w 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5">
                  <a:moveTo>
                    <a:pt x="5" y="0"/>
                  </a:moveTo>
                  <a:lnTo>
                    <a:pt x="6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1" name="Freeform 1522"/>
            <p:cNvSpPr>
              <a:spLocks/>
            </p:cNvSpPr>
            <p:nvPr/>
          </p:nvSpPr>
          <p:spPr bwMode="auto">
            <a:xfrm>
              <a:off x="14285104" y="-1756965"/>
              <a:ext cx="30163" cy="109538"/>
            </a:xfrm>
            <a:custGeom>
              <a:avLst/>
              <a:gdLst>
                <a:gd name="T0" fmla="*/ 17 w 19"/>
                <a:gd name="T1" fmla="*/ 14 h 69"/>
                <a:gd name="T2" fmla="*/ 19 w 19"/>
                <a:gd name="T3" fmla="*/ 69 h 69"/>
                <a:gd name="T4" fmla="*/ 2 w 19"/>
                <a:gd name="T5" fmla="*/ 55 h 69"/>
                <a:gd name="T6" fmla="*/ 0 w 19"/>
                <a:gd name="T7" fmla="*/ 0 h 69"/>
                <a:gd name="T8" fmla="*/ 17 w 19"/>
                <a:gd name="T9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9">
                  <a:moveTo>
                    <a:pt x="17" y="14"/>
                  </a:moveTo>
                  <a:lnTo>
                    <a:pt x="19" y="6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2" name="Freeform 1523"/>
            <p:cNvSpPr>
              <a:spLocks/>
            </p:cNvSpPr>
            <p:nvPr/>
          </p:nvSpPr>
          <p:spPr bwMode="auto">
            <a:xfrm>
              <a:off x="14312091" y="-1739503"/>
              <a:ext cx="17463" cy="92075"/>
            </a:xfrm>
            <a:custGeom>
              <a:avLst/>
              <a:gdLst>
                <a:gd name="T0" fmla="*/ 10 w 11"/>
                <a:gd name="T1" fmla="*/ 0 h 58"/>
                <a:gd name="T2" fmla="*/ 11 w 11"/>
                <a:gd name="T3" fmla="*/ 55 h 58"/>
                <a:gd name="T4" fmla="*/ 2 w 11"/>
                <a:gd name="T5" fmla="*/ 58 h 58"/>
                <a:gd name="T6" fmla="*/ 0 w 11"/>
                <a:gd name="T7" fmla="*/ 3 h 58"/>
                <a:gd name="T8" fmla="*/ 10 w 1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8">
                  <a:moveTo>
                    <a:pt x="10" y="0"/>
                  </a:moveTo>
                  <a:lnTo>
                    <a:pt x="11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3" name="Freeform 1524"/>
            <p:cNvSpPr>
              <a:spLocks/>
            </p:cNvSpPr>
            <p:nvPr/>
          </p:nvSpPr>
          <p:spPr bwMode="auto">
            <a:xfrm>
              <a:off x="10471929" y="-1669653"/>
              <a:ext cx="60325" cy="138113"/>
            </a:xfrm>
            <a:custGeom>
              <a:avLst/>
              <a:gdLst>
                <a:gd name="T0" fmla="*/ 47 w 49"/>
                <a:gd name="T1" fmla="*/ 39 h 106"/>
                <a:gd name="T2" fmla="*/ 49 w 49"/>
                <a:gd name="T3" fmla="*/ 106 h 106"/>
                <a:gd name="T4" fmla="*/ 43 w 49"/>
                <a:gd name="T5" fmla="*/ 99 h 106"/>
                <a:gd name="T6" fmla="*/ 8 w 49"/>
                <a:gd name="T7" fmla="*/ 74 h 106"/>
                <a:gd name="T8" fmla="*/ 1 w 49"/>
                <a:gd name="T9" fmla="*/ 67 h 106"/>
                <a:gd name="T10" fmla="*/ 0 w 49"/>
                <a:gd name="T11" fmla="*/ 0 h 106"/>
                <a:gd name="T12" fmla="*/ 6 w 49"/>
                <a:gd name="T13" fmla="*/ 7 h 106"/>
                <a:gd name="T14" fmla="*/ 41 w 49"/>
                <a:gd name="T15" fmla="*/ 32 h 106"/>
                <a:gd name="T16" fmla="*/ 47 w 49"/>
                <a:gd name="T17" fmla="*/ 3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06">
                  <a:moveTo>
                    <a:pt x="47" y="39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3"/>
                    <a:pt x="47" y="101"/>
                    <a:pt x="43" y="99"/>
                  </a:cubicBezTo>
                  <a:cubicBezTo>
                    <a:pt x="37" y="95"/>
                    <a:pt x="13" y="85"/>
                    <a:pt x="8" y="74"/>
                  </a:cubicBezTo>
                  <a:cubicBezTo>
                    <a:pt x="6" y="70"/>
                    <a:pt x="4" y="68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3"/>
                    <a:pt x="6" y="7"/>
                  </a:cubicBezTo>
                  <a:cubicBezTo>
                    <a:pt x="11" y="18"/>
                    <a:pt x="35" y="28"/>
                    <a:pt x="41" y="32"/>
                  </a:cubicBezTo>
                  <a:cubicBezTo>
                    <a:pt x="45" y="34"/>
                    <a:pt x="47" y="36"/>
                    <a:pt x="47" y="3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4" name="Freeform 1525"/>
            <p:cNvSpPr>
              <a:spLocks/>
            </p:cNvSpPr>
            <p:nvPr/>
          </p:nvSpPr>
          <p:spPr bwMode="auto">
            <a:xfrm>
              <a:off x="10470341" y="-1669653"/>
              <a:ext cx="1588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1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5" name="Freeform 1526"/>
            <p:cNvSpPr>
              <a:spLocks/>
            </p:cNvSpPr>
            <p:nvPr/>
          </p:nvSpPr>
          <p:spPr bwMode="auto">
            <a:xfrm>
              <a:off x="10468754" y="-1669653"/>
              <a:ext cx="3175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6" name="Freeform 1527"/>
            <p:cNvSpPr>
              <a:spLocks/>
            </p:cNvSpPr>
            <p:nvPr/>
          </p:nvSpPr>
          <p:spPr bwMode="auto">
            <a:xfrm>
              <a:off x="10467166" y="-1669653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7" name="Freeform 1528"/>
            <p:cNvSpPr>
              <a:spLocks/>
            </p:cNvSpPr>
            <p:nvPr/>
          </p:nvSpPr>
          <p:spPr bwMode="auto">
            <a:xfrm>
              <a:off x="10465579" y="-1671240"/>
              <a:ext cx="4763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1 w 3"/>
                <a:gd name="T5" fmla="*/ 68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1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8" name="Freeform 1529"/>
            <p:cNvSpPr>
              <a:spLocks/>
            </p:cNvSpPr>
            <p:nvPr/>
          </p:nvSpPr>
          <p:spPr bwMode="auto">
            <a:xfrm>
              <a:off x="10460816" y="-1671240"/>
              <a:ext cx="6350" cy="88900"/>
            </a:xfrm>
            <a:custGeom>
              <a:avLst/>
              <a:gdLst>
                <a:gd name="T0" fmla="*/ 5 w 6"/>
                <a:gd name="T1" fmla="*/ 0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5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5" y="0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9" name="Freeform 1530"/>
            <p:cNvSpPr>
              <a:spLocks/>
            </p:cNvSpPr>
            <p:nvPr/>
          </p:nvSpPr>
          <p:spPr bwMode="auto">
            <a:xfrm>
              <a:off x="10459229" y="-16712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0" name="Freeform 1531"/>
            <p:cNvSpPr>
              <a:spLocks/>
            </p:cNvSpPr>
            <p:nvPr/>
          </p:nvSpPr>
          <p:spPr bwMode="auto">
            <a:xfrm>
              <a:off x="10457641" y="-16712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1" name="Freeform 1532"/>
            <p:cNvSpPr>
              <a:spLocks/>
            </p:cNvSpPr>
            <p:nvPr/>
          </p:nvSpPr>
          <p:spPr bwMode="auto">
            <a:xfrm>
              <a:off x="10456054" y="-1671240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2" name="Freeform 1533"/>
            <p:cNvSpPr>
              <a:spLocks/>
            </p:cNvSpPr>
            <p:nvPr/>
          </p:nvSpPr>
          <p:spPr bwMode="auto">
            <a:xfrm>
              <a:off x="10456054" y="-1672828"/>
              <a:ext cx="3175" cy="88900"/>
            </a:xfrm>
            <a:custGeom>
              <a:avLst/>
              <a:gdLst>
                <a:gd name="T0" fmla="*/ 0 w 2"/>
                <a:gd name="T1" fmla="*/ 1 h 68"/>
                <a:gd name="T2" fmla="*/ 2 w 2"/>
                <a:gd name="T3" fmla="*/ 68 h 68"/>
                <a:gd name="T4" fmla="*/ 2 w 2"/>
                <a:gd name="T5" fmla="*/ 68 h 68"/>
                <a:gd name="T6" fmla="*/ 0 w 2"/>
                <a:gd name="T7" fmla="*/ 0 h 68"/>
                <a:gd name="T8" fmla="*/ 0 w 2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1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3" name="Freeform 1534"/>
            <p:cNvSpPr>
              <a:spLocks/>
            </p:cNvSpPr>
            <p:nvPr/>
          </p:nvSpPr>
          <p:spPr bwMode="auto">
            <a:xfrm>
              <a:off x="10425891" y="-1714103"/>
              <a:ext cx="33338" cy="130175"/>
            </a:xfrm>
            <a:custGeom>
              <a:avLst/>
              <a:gdLst>
                <a:gd name="T0" fmla="*/ 24 w 26"/>
                <a:gd name="T1" fmla="*/ 32 h 100"/>
                <a:gd name="T2" fmla="*/ 26 w 26"/>
                <a:gd name="T3" fmla="*/ 100 h 100"/>
                <a:gd name="T4" fmla="*/ 22 w 26"/>
                <a:gd name="T5" fmla="*/ 97 h 100"/>
                <a:gd name="T6" fmla="*/ 12 w 26"/>
                <a:gd name="T7" fmla="*/ 79 h 100"/>
                <a:gd name="T8" fmla="*/ 2 w 26"/>
                <a:gd name="T9" fmla="*/ 67 h 100"/>
                <a:gd name="T10" fmla="*/ 0 w 26"/>
                <a:gd name="T11" fmla="*/ 0 h 100"/>
                <a:gd name="T12" fmla="*/ 10 w 26"/>
                <a:gd name="T13" fmla="*/ 12 h 100"/>
                <a:gd name="T14" fmla="*/ 20 w 26"/>
                <a:gd name="T15" fmla="*/ 30 h 100"/>
                <a:gd name="T16" fmla="*/ 24 w 26"/>
                <a:gd name="T17" fmla="*/ 3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00">
                  <a:moveTo>
                    <a:pt x="24" y="32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3" y="98"/>
                    <a:pt x="22" y="97"/>
                  </a:cubicBezTo>
                  <a:cubicBezTo>
                    <a:pt x="16" y="91"/>
                    <a:pt x="20" y="85"/>
                    <a:pt x="12" y="79"/>
                  </a:cubicBezTo>
                  <a:cubicBezTo>
                    <a:pt x="4" y="74"/>
                    <a:pt x="2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3" y="6"/>
                    <a:pt x="10" y="12"/>
                  </a:cubicBezTo>
                  <a:cubicBezTo>
                    <a:pt x="18" y="18"/>
                    <a:pt x="14" y="24"/>
                    <a:pt x="20" y="30"/>
                  </a:cubicBezTo>
                  <a:cubicBezTo>
                    <a:pt x="21" y="31"/>
                    <a:pt x="22" y="32"/>
                    <a:pt x="24" y="3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4" name="Freeform 1535"/>
            <p:cNvSpPr>
              <a:spLocks/>
            </p:cNvSpPr>
            <p:nvPr/>
          </p:nvSpPr>
          <p:spPr bwMode="auto">
            <a:xfrm>
              <a:off x="12184841" y="-1676003"/>
              <a:ext cx="9525" cy="95250"/>
            </a:xfrm>
            <a:custGeom>
              <a:avLst/>
              <a:gdLst>
                <a:gd name="T0" fmla="*/ 4 w 6"/>
                <a:gd name="T1" fmla="*/ 4 h 60"/>
                <a:gd name="T2" fmla="*/ 6 w 6"/>
                <a:gd name="T3" fmla="*/ 60 h 60"/>
                <a:gd name="T4" fmla="*/ 2 w 6"/>
                <a:gd name="T5" fmla="*/ 56 h 60"/>
                <a:gd name="T6" fmla="*/ 0 w 6"/>
                <a:gd name="T7" fmla="*/ 0 h 60"/>
                <a:gd name="T8" fmla="*/ 4 w 6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4" y="4"/>
                  </a:moveTo>
                  <a:lnTo>
                    <a:pt x="6" y="60"/>
                  </a:lnTo>
                  <a:lnTo>
                    <a:pt x="2" y="56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5" name="Freeform 1536"/>
            <p:cNvSpPr>
              <a:spLocks/>
            </p:cNvSpPr>
            <p:nvPr/>
          </p:nvSpPr>
          <p:spPr bwMode="auto">
            <a:xfrm>
              <a:off x="12746816" y="-1717278"/>
              <a:ext cx="23813" cy="122238"/>
            </a:xfrm>
            <a:custGeom>
              <a:avLst/>
              <a:gdLst>
                <a:gd name="T0" fmla="*/ 13 w 15"/>
                <a:gd name="T1" fmla="*/ 21 h 77"/>
                <a:gd name="T2" fmla="*/ 15 w 15"/>
                <a:gd name="T3" fmla="*/ 77 h 77"/>
                <a:gd name="T4" fmla="*/ 1 w 15"/>
                <a:gd name="T5" fmla="*/ 55 h 77"/>
                <a:gd name="T6" fmla="*/ 0 w 15"/>
                <a:gd name="T7" fmla="*/ 0 h 77"/>
                <a:gd name="T8" fmla="*/ 13 w 15"/>
                <a:gd name="T9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7">
                  <a:moveTo>
                    <a:pt x="13" y="21"/>
                  </a:moveTo>
                  <a:lnTo>
                    <a:pt x="15" y="7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6" name="Freeform 1537"/>
            <p:cNvSpPr>
              <a:spLocks/>
            </p:cNvSpPr>
            <p:nvPr/>
          </p:nvSpPr>
          <p:spPr bwMode="auto">
            <a:xfrm>
              <a:off x="16063104" y="-1793478"/>
              <a:ext cx="7938" cy="101600"/>
            </a:xfrm>
            <a:custGeom>
              <a:avLst/>
              <a:gdLst>
                <a:gd name="T0" fmla="*/ 4 w 5"/>
                <a:gd name="T1" fmla="*/ 0 h 64"/>
                <a:gd name="T2" fmla="*/ 5 w 5"/>
                <a:gd name="T3" fmla="*/ 55 h 64"/>
                <a:gd name="T4" fmla="*/ 1 w 5"/>
                <a:gd name="T5" fmla="*/ 64 h 64"/>
                <a:gd name="T6" fmla="*/ 0 w 5"/>
                <a:gd name="T7" fmla="*/ 9 h 64"/>
                <a:gd name="T8" fmla="*/ 4 w 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4">
                  <a:moveTo>
                    <a:pt x="4" y="0"/>
                  </a:moveTo>
                  <a:lnTo>
                    <a:pt x="5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7" name="Freeform 1538"/>
            <p:cNvSpPr>
              <a:spLocks/>
            </p:cNvSpPr>
            <p:nvPr/>
          </p:nvSpPr>
          <p:spPr bwMode="auto">
            <a:xfrm>
              <a:off x="12191191" y="-1669653"/>
              <a:ext cx="9525" cy="95250"/>
            </a:xfrm>
            <a:custGeom>
              <a:avLst/>
              <a:gdLst>
                <a:gd name="T0" fmla="*/ 5 w 6"/>
                <a:gd name="T1" fmla="*/ 5 h 60"/>
                <a:gd name="T2" fmla="*/ 6 w 6"/>
                <a:gd name="T3" fmla="*/ 60 h 60"/>
                <a:gd name="T4" fmla="*/ 2 w 6"/>
                <a:gd name="T5" fmla="*/ 56 h 60"/>
                <a:gd name="T6" fmla="*/ 0 w 6"/>
                <a:gd name="T7" fmla="*/ 0 h 60"/>
                <a:gd name="T8" fmla="*/ 5 w 6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5" y="5"/>
                  </a:moveTo>
                  <a:lnTo>
                    <a:pt x="6" y="60"/>
                  </a:lnTo>
                  <a:lnTo>
                    <a:pt x="2" y="56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8" name="Freeform 1539"/>
            <p:cNvSpPr>
              <a:spLocks/>
            </p:cNvSpPr>
            <p:nvPr/>
          </p:nvSpPr>
          <p:spPr bwMode="auto">
            <a:xfrm>
              <a:off x="14381941" y="-1737915"/>
              <a:ext cx="20638" cy="98425"/>
            </a:xfrm>
            <a:custGeom>
              <a:avLst/>
              <a:gdLst>
                <a:gd name="T0" fmla="*/ 12 w 13"/>
                <a:gd name="T1" fmla="*/ 6 h 62"/>
                <a:gd name="T2" fmla="*/ 13 w 13"/>
                <a:gd name="T3" fmla="*/ 62 h 62"/>
                <a:gd name="T4" fmla="*/ 1 w 13"/>
                <a:gd name="T5" fmla="*/ 55 h 62"/>
                <a:gd name="T6" fmla="*/ 0 w 13"/>
                <a:gd name="T7" fmla="*/ 0 h 62"/>
                <a:gd name="T8" fmla="*/ 12 w 13"/>
                <a:gd name="T9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2">
                  <a:moveTo>
                    <a:pt x="12" y="6"/>
                  </a:moveTo>
                  <a:lnTo>
                    <a:pt x="13" y="62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9" name="Freeform 1540"/>
            <p:cNvSpPr>
              <a:spLocks/>
            </p:cNvSpPr>
            <p:nvPr/>
          </p:nvSpPr>
          <p:spPr bwMode="auto">
            <a:xfrm>
              <a:off x="12186429" y="-1669653"/>
              <a:ext cx="7938" cy="101600"/>
            </a:xfrm>
            <a:custGeom>
              <a:avLst/>
              <a:gdLst>
                <a:gd name="T0" fmla="*/ 3 w 5"/>
                <a:gd name="T1" fmla="*/ 0 h 64"/>
                <a:gd name="T2" fmla="*/ 5 w 5"/>
                <a:gd name="T3" fmla="*/ 56 h 64"/>
                <a:gd name="T4" fmla="*/ 2 w 5"/>
                <a:gd name="T5" fmla="*/ 64 h 64"/>
                <a:gd name="T6" fmla="*/ 0 w 5"/>
                <a:gd name="T7" fmla="*/ 9 h 64"/>
                <a:gd name="T8" fmla="*/ 3 w 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4">
                  <a:moveTo>
                    <a:pt x="3" y="0"/>
                  </a:moveTo>
                  <a:lnTo>
                    <a:pt x="5" y="56"/>
                  </a:lnTo>
                  <a:lnTo>
                    <a:pt x="2" y="64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0" name="Freeform 1541"/>
            <p:cNvSpPr>
              <a:spLocks/>
            </p:cNvSpPr>
            <p:nvPr/>
          </p:nvSpPr>
          <p:spPr bwMode="auto">
            <a:xfrm>
              <a:off x="12767454" y="-1683940"/>
              <a:ext cx="31750" cy="100013"/>
            </a:xfrm>
            <a:custGeom>
              <a:avLst/>
              <a:gdLst>
                <a:gd name="T0" fmla="*/ 18 w 20"/>
                <a:gd name="T1" fmla="*/ 8 h 63"/>
                <a:gd name="T2" fmla="*/ 20 w 20"/>
                <a:gd name="T3" fmla="*/ 63 h 63"/>
                <a:gd name="T4" fmla="*/ 2 w 20"/>
                <a:gd name="T5" fmla="*/ 56 h 63"/>
                <a:gd name="T6" fmla="*/ 0 w 20"/>
                <a:gd name="T7" fmla="*/ 0 h 63"/>
                <a:gd name="T8" fmla="*/ 18 w 20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3">
                  <a:moveTo>
                    <a:pt x="18" y="8"/>
                  </a:moveTo>
                  <a:lnTo>
                    <a:pt x="20" y="63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1" name="Freeform 1542"/>
            <p:cNvSpPr>
              <a:spLocks/>
            </p:cNvSpPr>
            <p:nvPr/>
          </p:nvSpPr>
          <p:spPr bwMode="auto">
            <a:xfrm>
              <a:off x="14374004" y="-1731565"/>
              <a:ext cx="14288" cy="106363"/>
            </a:xfrm>
            <a:custGeom>
              <a:avLst/>
              <a:gdLst>
                <a:gd name="T0" fmla="*/ 8 w 9"/>
                <a:gd name="T1" fmla="*/ 0 h 67"/>
                <a:gd name="T2" fmla="*/ 9 w 9"/>
                <a:gd name="T3" fmla="*/ 55 h 67"/>
                <a:gd name="T4" fmla="*/ 2 w 9"/>
                <a:gd name="T5" fmla="*/ 67 h 67"/>
                <a:gd name="T6" fmla="*/ 0 w 9"/>
                <a:gd name="T7" fmla="*/ 11 h 67"/>
                <a:gd name="T8" fmla="*/ 8 w 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7">
                  <a:moveTo>
                    <a:pt x="8" y="0"/>
                  </a:moveTo>
                  <a:lnTo>
                    <a:pt x="9" y="55"/>
                  </a:lnTo>
                  <a:lnTo>
                    <a:pt x="2" y="67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2" name="Freeform 1543"/>
            <p:cNvSpPr>
              <a:spLocks/>
            </p:cNvSpPr>
            <p:nvPr/>
          </p:nvSpPr>
          <p:spPr bwMode="auto">
            <a:xfrm>
              <a:off x="12186429" y="-1655365"/>
              <a:ext cx="3175" cy="98425"/>
            </a:xfrm>
            <a:custGeom>
              <a:avLst/>
              <a:gdLst>
                <a:gd name="T0" fmla="*/ 0 w 2"/>
                <a:gd name="T1" fmla="*/ 0 h 62"/>
                <a:gd name="T2" fmla="*/ 2 w 2"/>
                <a:gd name="T3" fmla="*/ 55 h 62"/>
                <a:gd name="T4" fmla="*/ 2 w 2"/>
                <a:gd name="T5" fmla="*/ 62 h 62"/>
                <a:gd name="T6" fmla="*/ 0 w 2"/>
                <a:gd name="T7" fmla="*/ 7 h 62"/>
                <a:gd name="T8" fmla="*/ 0 w 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2">
                  <a:moveTo>
                    <a:pt x="0" y="0"/>
                  </a:moveTo>
                  <a:lnTo>
                    <a:pt x="2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3" name="Freeform 1544"/>
            <p:cNvSpPr>
              <a:spLocks/>
            </p:cNvSpPr>
            <p:nvPr/>
          </p:nvSpPr>
          <p:spPr bwMode="auto">
            <a:xfrm>
              <a:off x="14343841" y="-1701403"/>
              <a:ext cx="36513" cy="87313"/>
            </a:xfrm>
            <a:custGeom>
              <a:avLst/>
              <a:gdLst>
                <a:gd name="T0" fmla="*/ 21 w 23"/>
                <a:gd name="T1" fmla="*/ 0 h 55"/>
                <a:gd name="T2" fmla="*/ 23 w 23"/>
                <a:gd name="T3" fmla="*/ 55 h 55"/>
                <a:gd name="T4" fmla="*/ 2 w 23"/>
                <a:gd name="T5" fmla="*/ 55 h 55"/>
                <a:gd name="T6" fmla="*/ 0 w 23"/>
                <a:gd name="T7" fmla="*/ 0 h 55"/>
                <a:gd name="T8" fmla="*/ 21 w 2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5">
                  <a:moveTo>
                    <a:pt x="21" y="0"/>
                  </a:moveTo>
                  <a:lnTo>
                    <a:pt x="23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4" name="Freeform 1545"/>
            <p:cNvSpPr>
              <a:spLocks/>
            </p:cNvSpPr>
            <p:nvPr/>
          </p:nvSpPr>
          <p:spPr bwMode="auto">
            <a:xfrm>
              <a:off x="12175316" y="-1644253"/>
              <a:ext cx="14288" cy="100013"/>
            </a:xfrm>
            <a:custGeom>
              <a:avLst/>
              <a:gdLst>
                <a:gd name="T0" fmla="*/ 7 w 9"/>
                <a:gd name="T1" fmla="*/ 0 h 63"/>
                <a:gd name="T2" fmla="*/ 9 w 9"/>
                <a:gd name="T3" fmla="*/ 55 h 63"/>
                <a:gd name="T4" fmla="*/ 1 w 9"/>
                <a:gd name="T5" fmla="*/ 63 h 63"/>
                <a:gd name="T6" fmla="*/ 0 w 9"/>
                <a:gd name="T7" fmla="*/ 7 h 63"/>
                <a:gd name="T8" fmla="*/ 7 w 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3">
                  <a:moveTo>
                    <a:pt x="7" y="0"/>
                  </a:moveTo>
                  <a:lnTo>
                    <a:pt x="9" y="55"/>
                  </a:lnTo>
                  <a:lnTo>
                    <a:pt x="1" y="6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5" name="Freeform 1546"/>
            <p:cNvSpPr>
              <a:spLocks/>
            </p:cNvSpPr>
            <p:nvPr/>
          </p:nvSpPr>
          <p:spPr bwMode="auto">
            <a:xfrm>
              <a:off x="12796029" y="-1671240"/>
              <a:ext cx="46038" cy="104775"/>
            </a:xfrm>
            <a:custGeom>
              <a:avLst/>
              <a:gdLst>
                <a:gd name="T0" fmla="*/ 28 w 29"/>
                <a:gd name="T1" fmla="*/ 11 h 66"/>
                <a:gd name="T2" fmla="*/ 29 w 29"/>
                <a:gd name="T3" fmla="*/ 66 h 66"/>
                <a:gd name="T4" fmla="*/ 2 w 29"/>
                <a:gd name="T5" fmla="*/ 55 h 66"/>
                <a:gd name="T6" fmla="*/ 0 w 29"/>
                <a:gd name="T7" fmla="*/ 0 h 66"/>
                <a:gd name="T8" fmla="*/ 28 w 29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6">
                  <a:moveTo>
                    <a:pt x="28" y="11"/>
                  </a:moveTo>
                  <a:lnTo>
                    <a:pt x="29" y="6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6" name="Freeform 1547"/>
            <p:cNvSpPr>
              <a:spLocks/>
            </p:cNvSpPr>
            <p:nvPr/>
          </p:nvSpPr>
          <p:spPr bwMode="auto">
            <a:xfrm>
              <a:off x="14388291" y="-1710928"/>
              <a:ext cx="6350" cy="100013"/>
            </a:xfrm>
            <a:custGeom>
              <a:avLst/>
              <a:gdLst>
                <a:gd name="T0" fmla="*/ 3 w 4"/>
                <a:gd name="T1" fmla="*/ 8 h 63"/>
                <a:gd name="T2" fmla="*/ 4 w 4"/>
                <a:gd name="T3" fmla="*/ 63 h 63"/>
                <a:gd name="T4" fmla="*/ 2 w 4"/>
                <a:gd name="T5" fmla="*/ 55 h 63"/>
                <a:gd name="T6" fmla="*/ 0 w 4"/>
                <a:gd name="T7" fmla="*/ 0 h 63"/>
                <a:gd name="T8" fmla="*/ 3 w 4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3" y="8"/>
                  </a:moveTo>
                  <a:lnTo>
                    <a:pt x="4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7" name="Freeform 1548"/>
            <p:cNvSpPr>
              <a:spLocks/>
            </p:cNvSpPr>
            <p:nvPr/>
          </p:nvSpPr>
          <p:spPr bwMode="auto">
            <a:xfrm>
              <a:off x="10619566" y="-158075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8" name="Freeform 1549"/>
            <p:cNvSpPr>
              <a:spLocks/>
            </p:cNvSpPr>
            <p:nvPr/>
          </p:nvSpPr>
          <p:spPr bwMode="auto">
            <a:xfrm>
              <a:off x="10617979" y="-158075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9" name="Freeform 1550"/>
            <p:cNvSpPr>
              <a:spLocks/>
            </p:cNvSpPr>
            <p:nvPr/>
          </p:nvSpPr>
          <p:spPr bwMode="auto">
            <a:xfrm>
              <a:off x="10614804" y="-1582340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8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0" name="Freeform 1551"/>
            <p:cNvSpPr>
              <a:spLocks/>
            </p:cNvSpPr>
            <p:nvPr/>
          </p:nvSpPr>
          <p:spPr bwMode="auto">
            <a:xfrm>
              <a:off x="10610041" y="-1582340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1" name="Freeform 1552"/>
            <p:cNvSpPr>
              <a:spLocks/>
            </p:cNvSpPr>
            <p:nvPr/>
          </p:nvSpPr>
          <p:spPr bwMode="auto">
            <a:xfrm>
              <a:off x="10597341" y="-1583928"/>
              <a:ext cx="15875" cy="88900"/>
            </a:xfrm>
            <a:custGeom>
              <a:avLst/>
              <a:gdLst>
                <a:gd name="T0" fmla="*/ 10 w 12"/>
                <a:gd name="T1" fmla="*/ 1 h 68"/>
                <a:gd name="T2" fmla="*/ 12 w 12"/>
                <a:gd name="T3" fmla="*/ 68 h 68"/>
                <a:gd name="T4" fmla="*/ 2 w 12"/>
                <a:gd name="T5" fmla="*/ 67 h 68"/>
                <a:gd name="T6" fmla="*/ 0 w 12"/>
                <a:gd name="T7" fmla="*/ 0 h 68"/>
                <a:gd name="T8" fmla="*/ 10 w 12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10" y="1"/>
                  </a:moveTo>
                  <a:cubicBezTo>
                    <a:pt x="12" y="68"/>
                    <a:pt x="12" y="68"/>
                    <a:pt x="12" y="68"/>
                  </a:cubicBezTo>
                  <a:cubicBezTo>
                    <a:pt x="9" y="68"/>
                    <a:pt x="6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0"/>
                    <a:pt x="10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2" name="Freeform 1553"/>
            <p:cNvSpPr>
              <a:spLocks/>
            </p:cNvSpPr>
            <p:nvPr/>
          </p:nvSpPr>
          <p:spPr bwMode="auto">
            <a:xfrm>
              <a:off x="10537016" y="-1588690"/>
              <a:ext cx="63500" cy="92075"/>
            </a:xfrm>
            <a:custGeom>
              <a:avLst/>
              <a:gdLst>
                <a:gd name="T0" fmla="*/ 49 w 51"/>
                <a:gd name="T1" fmla="*/ 3 h 70"/>
                <a:gd name="T2" fmla="*/ 51 w 51"/>
                <a:gd name="T3" fmla="*/ 70 h 70"/>
                <a:gd name="T4" fmla="*/ 10 w 51"/>
                <a:gd name="T5" fmla="*/ 67 h 70"/>
                <a:gd name="T6" fmla="*/ 2 w 51"/>
                <a:gd name="T7" fmla="*/ 67 h 70"/>
                <a:gd name="T8" fmla="*/ 0 w 51"/>
                <a:gd name="T9" fmla="*/ 0 h 70"/>
                <a:gd name="T10" fmla="*/ 8 w 51"/>
                <a:gd name="T11" fmla="*/ 0 h 70"/>
                <a:gd name="T12" fmla="*/ 49 w 51"/>
                <a:gd name="T13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70">
                  <a:moveTo>
                    <a:pt x="49" y="3"/>
                  </a:moveTo>
                  <a:cubicBezTo>
                    <a:pt x="51" y="70"/>
                    <a:pt x="51" y="70"/>
                    <a:pt x="51" y="70"/>
                  </a:cubicBezTo>
                  <a:cubicBezTo>
                    <a:pt x="40" y="69"/>
                    <a:pt x="26" y="68"/>
                    <a:pt x="10" y="67"/>
                  </a:cubicBezTo>
                  <a:cubicBezTo>
                    <a:pt x="7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  <a:cubicBezTo>
                    <a:pt x="24" y="1"/>
                    <a:pt x="38" y="2"/>
                    <a:pt x="49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3" name="Freeform 1554"/>
            <p:cNvSpPr>
              <a:spLocks/>
            </p:cNvSpPr>
            <p:nvPr/>
          </p:nvSpPr>
          <p:spPr bwMode="auto">
            <a:xfrm>
              <a:off x="10517966" y="-1588690"/>
              <a:ext cx="20638" cy="88900"/>
            </a:xfrm>
            <a:custGeom>
              <a:avLst/>
              <a:gdLst>
                <a:gd name="T0" fmla="*/ 15 w 17"/>
                <a:gd name="T1" fmla="*/ 1 h 68"/>
                <a:gd name="T2" fmla="*/ 17 w 17"/>
                <a:gd name="T3" fmla="*/ 68 h 68"/>
                <a:gd name="T4" fmla="*/ 2 w 17"/>
                <a:gd name="T5" fmla="*/ 67 h 68"/>
                <a:gd name="T6" fmla="*/ 0 w 17"/>
                <a:gd name="T7" fmla="*/ 0 h 68"/>
                <a:gd name="T8" fmla="*/ 15 w 17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8">
                  <a:moveTo>
                    <a:pt x="15" y="1"/>
                  </a:moveTo>
                  <a:cubicBezTo>
                    <a:pt x="17" y="68"/>
                    <a:pt x="17" y="68"/>
                    <a:pt x="17" y="68"/>
                  </a:cubicBezTo>
                  <a:cubicBezTo>
                    <a:pt x="10" y="68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8" y="0"/>
                    <a:pt x="1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4" name="Freeform 1555"/>
            <p:cNvSpPr>
              <a:spLocks/>
            </p:cNvSpPr>
            <p:nvPr/>
          </p:nvSpPr>
          <p:spPr bwMode="auto">
            <a:xfrm>
              <a:off x="10516379" y="-158869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5" name="Freeform 1556"/>
            <p:cNvSpPr>
              <a:spLocks/>
            </p:cNvSpPr>
            <p:nvPr/>
          </p:nvSpPr>
          <p:spPr bwMode="auto">
            <a:xfrm>
              <a:off x="10514791" y="-1588690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6" name="Freeform 1557"/>
            <p:cNvSpPr>
              <a:spLocks/>
            </p:cNvSpPr>
            <p:nvPr/>
          </p:nvSpPr>
          <p:spPr bwMode="auto">
            <a:xfrm>
              <a:off x="10514791" y="-1588690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7" name="Freeform 1558"/>
            <p:cNvSpPr>
              <a:spLocks/>
            </p:cNvSpPr>
            <p:nvPr/>
          </p:nvSpPr>
          <p:spPr bwMode="auto">
            <a:xfrm>
              <a:off x="10514791" y="-1588690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1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8" name="Freeform 1559"/>
            <p:cNvSpPr>
              <a:spLocks/>
            </p:cNvSpPr>
            <p:nvPr/>
          </p:nvSpPr>
          <p:spPr bwMode="auto">
            <a:xfrm>
              <a:off x="10513204" y="-1588690"/>
              <a:ext cx="3175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9" name="Freeform 1560"/>
            <p:cNvSpPr>
              <a:spLocks/>
            </p:cNvSpPr>
            <p:nvPr/>
          </p:nvSpPr>
          <p:spPr bwMode="auto">
            <a:xfrm>
              <a:off x="10513204" y="-1588690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0" name="Freeform 1561"/>
            <p:cNvSpPr>
              <a:spLocks/>
            </p:cNvSpPr>
            <p:nvPr/>
          </p:nvSpPr>
          <p:spPr bwMode="auto">
            <a:xfrm>
              <a:off x="12840479" y="-1653778"/>
              <a:ext cx="17463" cy="98425"/>
            </a:xfrm>
            <a:custGeom>
              <a:avLst/>
              <a:gdLst>
                <a:gd name="T0" fmla="*/ 9 w 11"/>
                <a:gd name="T1" fmla="*/ 7 h 62"/>
                <a:gd name="T2" fmla="*/ 11 w 11"/>
                <a:gd name="T3" fmla="*/ 62 h 62"/>
                <a:gd name="T4" fmla="*/ 1 w 11"/>
                <a:gd name="T5" fmla="*/ 55 h 62"/>
                <a:gd name="T6" fmla="*/ 0 w 11"/>
                <a:gd name="T7" fmla="*/ 0 h 62"/>
                <a:gd name="T8" fmla="*/ 9 w 11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2">
                  <a:moveTo>
                    <a:pt x="9" y="7"/>
                  </a:moveTo>
                  <a:lnTo>
                    <a:pt x="11" y="62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1" name="Freeform 1562"/>
            <p:cNvSpPr>
              <a:spLocks/>
            </p:cNvSpPr>
            <p:nvPr/>
          </p:nvSpPr>
          <p:spPr bwMode="auto">
            <a:xfrm>
              <a:off x="14323204" y="-1701403"/>
              <a:ext cx="23813" cy="101600"/>
            </a:xfrm>
            <a:custGeom>
              <a:avLst/>
              <a:gdLst>
                <a:gd name="T0" fmla="*/ 13 w 15"/>
                <a:gd name="T1" fmla="*/ 0 h 64"/>
                <a:gd name="T2" fmla="*/ 15 w 15"/>
                <a:gd name="T3" fmla="*/ 55 h 64"/>
                <a:gd name="T4" fmla="*/ 1 w 15"/>
                <a:gd name="T5" fmla="*/ 64 h 64"/>
                <a:gd name="T6" fmla="*/ 0 w 15"/>
                <a:gd name="T7" fmla="*/ 9 h 64"/>
                <a:gd name="T8" fmla="*/ 13 w 1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4">
                  <a:moveTo>
                    <a:pt x="13" y="0"/>
                  </a:moveTo>
                  <a:lnTo>
                    <a:pt x="15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2" name="Freeform 1563"/>
            <p:cNvSpPr>
              <a:spLocks/>
            </p:cNvSpPr>
            <p:nvPr/>
          </p:nvSpPr>
          <p:spPr bwMode="auto">
            <a:xfrm>
              <a:off x="10883091" y="-159186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3" name="Freeform 1564"/>
            <p:cNvSpPr>
              <a:spLocks/>
            </p:cNvSpPr>
            <p:nvPr/>
          </p:nvSpPr>
          <p:spPr bwMode="auto">
            <a:xfrm>
              <a:off x="10883091" y="-159186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4" name="Freeform 1565"/>
            <p:cNvSpPr>
              <a:spLocks/>
            </p:cNvSpPr>
            <p:nvPr/>
          </p:nvSpPr>
          <p:spPr bwMode="auto">
            <a:xfrm>
              <a:off x="10883091" y="-159186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5" name="Freeform 1566"/>
            <p:cNvSpPr>
              <a:spLocks/>
            </p:cNvSpPr>
            <p:nvPr/>
          </p:nvSpPr>
          <p:spPr bwMode="auto">
            <a:xfrm>
              <a:off x="10883091" y="-159186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6" name="Freeform 1567"/>
            <p:cNvSpPr>
              <a:spLocks/>
            </p:cNvSpPr>
            <p:nvPr/>
          </p:nvSpPr>
          <p:spPr bwMode="auto">
            <a:xfrm>
              <a:off x="10883091" y="-159186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7" name="Freeform 1568"/>
            <p:cNvSpPr>
              <a:spLocks/>
            </p:cNvSpPr>
            <p:nvPr/>
          </p:nvSpPr>
          <p:spPr bwMode="auto">
            <a:xfrm>
              <a:off x="10883091" y="-159186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1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1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8" name="Freeform 1569"/>
            <p:cNvSpPr>
              <a:spLocks/>
            </p:cNvSpPr>
            <p:nvPr/>
          </p:nvSpPr>
          <p:spPr bwMode="auto">
            <a:xfrm>
              <a:off x="10881504" y="-1591865"/>
              <a:ext cx="1588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9" name="Freeform 1570"/>
            <p:cNvSpPr>
              <a:spLocks/>
            </p:cNvSpPr>
            <p:nvPr/>
          </p:nvSpPr>
          <p:spPr bwMode="auto">
            <a:xfrm>
              <a:off x="10881504" y="-159186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0" name="Freeform 1571"/>
            <p:cNvSpPr>
              <a:spLocks/>
            </p:cNvSpPr>
            <p:nvPr/>
          </p:nvSpPr>
          <p:spPr bwMode="auto">
            <a:xfrm>
              <a:off x="10881504" y="-159186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1" name="Freeform 1572"/>
            <p:cNvSpPr>
              <a:spLocks/>
            </p:cNvSpPr>
            <p:nvPr/>
          </p:nvSpPr>
          <p:spPr bwMode="auto">
            <a:xfrm>
              <a:off x="10881504" y="-159186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2" name="Freeform 1573"/>
            <p:cNvSpPr>
              <a:spLocks/>
            </p:cNvSpPr>
            <p:nvPr/>
          </p:nvSpPr>
          <p:spPr bwMode="auto">
            <a:xfrm>
              <a:off x="10879916" y="-159186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3" name="Freeform 1574"/>
            <p:cNvSpPr>
              <a:spLocks/>
            </p:cNvSpPr>
            <p:nvPr/>
          </p:nvSpPr>
          <p:spPr bwMode="auto">
            <a:xfrm>
              <a:off x="10852929" y="-1591865"/>
              <a:ext cx="30163" cy="100013"/>
            </a:xfrm>
            <a:custGeom>
              <a:avLst/>
              <a:gdLst>
                <a:gd name="T0" fmla="*/ 22 w 24"/>
                <a:gd name="T1" fmla="*/ 0 h 77"/>
                <a:gd name="T2" fmla="*/ 24 w 24"/>
                <a:gd name="T3" fmla="*/ 67 h 77"/>
                <a:gd name="T4" fmla="*/ 2 w 24"/>
                <a:gd name="T5" fmla="*/ 77 h 77"/>
                <a:gd name="T6" fmla="*/ 0 w 24"/>
                <a:gd name="T7" fmla="*/ 10 h 77"/>
                <a:gd name="T8" fmla="*/ 22 w 24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22" y="0"/>
                  </a:moveTo>
                  <a:cubicBezTo>
                    <a:pt x="24" y="67"/>
                    <a:pt x="24" y="67"/>
                    <a:pt x="24" y="67"/>
                  </a:cubicBezTo>
                  <a:cubicBezTo>
                    <a:pt x="21" y="68"/>
                    <a:pt x="13" y="73"/>
                    <a:pt x="2" y="7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1" y="6"/>
                    <a:pt x="19" y="1"/>
                    <a:pt x="2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4" name="Freeform 1575"/>
            <p:cNvSpPr>
              <a:spLocks/>
            </p:cNvSpPr>
            <p:nvPr/>
          </p:nvSpPr>
          <p:spPr bwMode="auto">
            <a:xfrm>
              <a:off x="10879916" y="-1580753"/>
              <a:ext cx="3175" cy="95250"/>
            </a:xfrm>
            <a:custGeom>
              <a:avLst/>
              <a:gdLst>
                <a:gd name="T0" fmla="*/ 1 w 3"/>
                <a:gd name="T1" fmla="*/ 6 h 73"/>
                <a:gd name="T2" fmla="*/ 3 w 3"/>
                <a:gd name="T3" fmla="*/ 73 h 73"/>
                <a:gd name="T4" fmla="*/ 3 w 3"/>
                <a:gd name="T5" fmla="*/ 73 h 73"/>
                <a:gd name="T6" fmla="*/ 2 w 3"/>
                <a:gd name="T7" fmla="*/ 67 h 73"/>
                <a:gd name="T8" fmla="*/ 0 w 3"/>
                <a:gd name="T9" fmla="*/ 0 h 73"/>
                <a:gd name="T10" fmla="*/ 1 w 3"/>
                <a:gd name="T11" fmla="*/ 6 h 73"/>
                <a:gd name="T12" fmla="*/ 1 w 3"/>
                <a:gd name="T13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3">
                  <a:moveTo>
                    <a:pt x="1" y="6"/>
                  </a:move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1"/>
                    <a:pt x="2" y="7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5" name="Freeform 1576"/>
            <p:cNvSpPr>
              <a:spLocks/>
            </p:cNvSpPr>
            <p:nvPr/>
          </p:nvSpPr>
          <p:spPr bwMode="auto">
            <a:xfrm>
              <a:off x="10619566" y="-1580753"/>
              <a:ext cx="23813" cy="103188"/>
            </a:xfrm>
            <a:custGeom>
              <a:avLst/>
              <a:gdLst>
                <a:gd name="T0" fmla="*/ 18 w 20"/>
                <a:gd name="T1" fmla="*/ 13 h 80"/>
                <a:gd name="T2" fmla="*/ 20 w 20"/>
                <a:gd name="T3" fmla="*/ 80 h 80"/>
                <a:gd name="T4" fmla="*/ 2 w 20"/>
                <a:gd name="T5" fmla="*/ 67 h 80"/>
                <a:gd name="T6" fmla="*/ 0 w 20"/>
                <a:gd name="T7" fmla="*/ 0 h 80"/>
                <a:gd name="T8" fmla="*/ 18 w 20"/>
                <a:gd name="T9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0">
                  <a:moveTo>
                    <a:pt x="18" y="13"/>
                  </a:moveTo>
                  <a:cubicBezTo>
                    <a:pt x="20" y="80"/>
                    <a:pt x="20" y="80"/>
                    <a:pt x="20" y="80"/>
                  </a:cubicBezTo>
                  <a:cubicBezTo>
                    <a:pt x="19" y="76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7" y="9"/>
                    <a:pt x="18" y="1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6" name="Freeform 1577"/>
            <p:cNvSpPr>
              <a:spLocks/>
            </p:cNvSpPr>
            <p:nvPr/>
          </p:nvSpPr>
          <p:spPr bwMode="auto">
            <a:xfrm>
              <a:off x="12854766" y="-1642665"/>
              <a:ext cx="28575" cy="98425"/>
            </a:xfrm>
            <a:custGeom>
              <a:avLst/>
              <a:gdLst>
                <a:gd name="T0" fmla="*/ 16 w 18"/>
                <a:gd name="T1" fmla="*/ 7 h 62"/>
                <a:gd name="T2" fmla="*/ 18 w 18"/>
                <a:gd name="T3" fmla="*/ 62 h 62"/>
                <a:gd name="T4" fmla="*/ 2 w 18"/>
                <a:gd name="T5" fmla="*/ 55 h 62"/>
                <a:gd name="T6" fmla="*/ 0 w 18"/>
                <a:gd name="T7" fmla="*/ 0 h 62"/>
                <a:gd name="T8" fmla="*/ 16 w 18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2">
                  <a:moveTo>
                    <a:pt x="16" y="7"/>
                  </a:moveTo>
                  <a:lnTo>
                    <a:pt x="18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7" name="Freeform 1578"/>
            <p:cNvSpPr>
              <a:spLocks/>
            </p:cNvSpPr>
            <p:nvPr/>
          </p:nvSpPr>
          <p:spPr bwMode="auto">
            <a:xfrm>
              <a:off x="12183254" y="-1625203"/>
              <a:ext cx="11113" cy="103188"/>
            </a:xfrm>
            <a:custGeom>
              <a:avLst/>
              <a:gdLst>
                <a:gd name="T0" fmla="*/ 6 w 7"/>
                <a:gd name="T1" fmla="*/ 9 h 65"/>
                <a:gd name="T2" fmla="*/ 7 w 7"/>
                <a:gd name="T3" fmla="*/ 65 h 65"/>
                <a:gd name="T4" fmla="*/ 1 w 7"/>
                <a:gd name="T5" fmla="*/ 55 h 65"/>
                <a:gd name="T6" fmla="*/ 0 w 7"/>
                <a:gd name="T7" fmla="*/ 0 h 65"/>
                <a:gd name="T8" fmla="*/ 6 w 7"/>
                <a:gd name="T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5">
                  <a:moveTo>
                    <a:pt x="6" y="9"/>
                  </a:moveTo>
                  <a:lnTo>
                    <a:pt x="7" y="6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8" name="Freeform 1579"/>
            <p:cNvSpPr>
              <a:spLocks/>
            </p:cNvSpPr>
            <p:nvPr/>
          </p:nvSpPr>
          <p:spPr bwMode="auto">
            <a:xfrm>
              <a:off x="12880166" y="-1631553"/>
              <a:ext cx="28575" cy="90488"/>
            </a:xfrm>
            <a:custGeom>
              <a:avLst/>
              <a:gdLst>
                <a:gd name="T0" fmla="*/ 17 w 18"/>
                <a:gd name="T1" fmla="*/ 2 h 57"/>
                <a:gd name="T2" fmla="*/ 18 w 18"/>
                <a:gd name="T3" fmla="*/ 57 h 57"/>
                <a:gd name="T4" fmla="*/ 2 w 18"/>
                <a:gd name="T5" fmla="*/ 55 h 57"/>
                <a:gd name="T6" fmla="*/ 0 w 18"/>
                <a:gd name="T7" fmla="*/ 0 h 57"/>
                <a:gd name="T8" fmla="*/ 17 w 18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7">
                  <a:moveTo>
                    <a:pt x="17" y="2"/>
                  </a:moveTo>
                  <a:lnTo>
                    <a:pt x="18" y="5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9" name="Freeform 1580"/>
            <p:cNvSpPr>
              <a:spLocks/>
            </p:cNvSpPr>
            <p:nvPr/>
          </p:nvSpPr>
          <p:spPr bwMode="auto">
            <a:xfrm>
              <a:off x="10813241" y="-1579165"/>
              <a:ext cx="41275" cy="106363"/>
            </a:xfrm>
            <a:custGeom>
              <a:avLst/>
              <a:gdLst>
                <a:gd name="T0" fmla="*/ 32 w 34"/>
                <a:gd name="T1" fmla="*/ 0 h 81"/>
                <a:gd name="T2" fmla="*/ 34 w 34"/>
                <a:gd name="T3" fmla="*/ 67 h 81"/>
                <a:gd name="T4" fmla="*/ 2 w 34"/>
                <a:gd name="T5" fmla="*/ 81 h 81"/>
                <a:gd name="T6" fmla="*/ 0 w 34"/>
                <a:gd name="T7" fmla="*/ 13 h 81"/>
                <a:gd name="T8" fmla="*/ 32 w 34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1">
                  <a:moveTo>
                    <a:pt x="32" y="0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6" y="74"/>
                    <a:pt x="3" y="80"/>
                    <a:pt x="2" y="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4" y="7"/>
                    <a:pt x="3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0" name="Freeform 1581"/>
            <p:cNvSpPr>
              <a:spLocks/>
            </p:cNvSpPr>
            <p:nvPr/>
          </p:nvSpPr>
          <p:spPr bwMode="auto">
            <a:xfrm>
              <a:off x="14313679" y="-1687115"/>
              <a:ext cx="11113" cy="107950"/>
            </a:xfrm>
            <a:custGeom>
              <a:avLst/>
              <a:gdLst>
                <a:gd name="T0" fmla="*/ 6 w 7"/>
                <a:gd name="T1" fmla="*/ 0 h 68"/>
                <a:gd name="T2" fmla="*/ 7 w 7"/>
                <a:gd name="T3" fmla="*/ 55 h 68"/>
                <a:gd name="T4" fmla="*/ 2 w 7"/>
                <a:gd name="T5" fmla="*/ 68 h 68"/>
                <a:gd name="T6" fmla="*/ 0 w 7"/>
                <a:gd name="T7" fmla="*/ 13 h 68"/>
                <a:gd name="T8" fmla="*/ 6 w 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6" y="0"/>
                  </a:moveTo>
                  <a:lnTo>
                    <a:pt x="7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1" name="Freeform 1582"/>
            <p:cNvSpPr>
              <a:spLocks/>
            </p:cNvSpPr>
            <p:nvPr/>
          </p:nvSpPr>
          <p:spPr bwMode="auto">
            <a:xfrm>
              <a:off x="11616516" y="-1588690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2" name="Freeform 1583"/>
            <p:cNvSpPr>
              <a:spLocks/>
            </p:cNvSpPr>
            <p:nvPr/>
          </p:nvSpPr>
          <p:spPr bwMode="auto">
            <a:xfrm>
              <a:off x="11606991" y="-1587103"/>
              <a:ext cx="11113" cy="88900"/>
            </a:xfrm>
            <a:custGeom>
              <a:avLst/>
              <a:gdLst>
                <a:gd name="T0" fmla="*/ 8 w 10"/>
                <a:gd name="T1" fmla="*/ 0 h 68"/>
                <a:gd name="T2" fmla="*/ 10 w 10"/>
                <a:gd name="T3" fmla="*/ 67 h 68"/>
                <a:gd name="T4" fmla="*/ 2 w 10"/>
                <a:gd name="T5" fmla="*/ 68 h 68"/>
                <a:gd name="T6" fmla="*/ 0 w 10"/>
                <a:gd name="T7" fmla="*/ 1 h 68"/>
                <a:gd name="T8" fmla="*/ 8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7" y="68"/>
                    <a:pt x="4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1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3" name="Freeform 1584"/>
            <p:cNvSpPr>
              <a:spLocks/>
            </p:cNvSpPr>
            <p:nvPr/>
          </p:nvSpPr>
          <p:spPr bwMode="auto">
            <a:xfrm>
              <a:off x="11595879" y="-1585515"/>
              <a:ext cx="12700" cy="88900"/>
            </a:xfrm>
            <a:custGeom>
              <a:avLst/>
              <a:gdLst>
                <a:gd name="T0" fmla="*/ 8 w 10"/>
                <a:gd name="T1" fmla="*/ 0 h 68"/>
                <a:gd name="T2" fmla="*/ 10 w 10"/>
                <a:gd name="T3" fmla="*/ 67 h 68"/>
                <a:gd name="T4" fmla="*/ 2 w 10"/>
                <a:gd name="T5" fmla="*/ 68 h 68"/>
                <a:gd name="T6" fmla="*/ 0 w 10"/>
                <a:gd name="T7" fmla="*/ 1 h 68"/>
                <a:gd name="T8" fmla="*/ 8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7" y="68"/>
                    <a:pt x="5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1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4" name="Freeform 1585"/>
            <p:cNvSpPr>
              <a:spLocks/>
            </p:cNvSpPr>
            <p:nvPr/>
          </p:nvSpPr>
          <p:spPr bwMode="auto">
            <a:xfrm>
              <a:off x="11589529" y="-1583928"/>
              <a:ext cx="9525" cy="87313"/>
            </a:xfrm>
            <a:custGeom>
              <a:avLst/>
              <a:gdLst>
                <a:gd name="T0" fmla="*/ 5 w 7"/>
                <a:gd name="T1" fmla="*/ 0 h 67"/>
                <a:gd name="T2" fmla="*/ 7 w 7"/>
                <a:gd name="T3" fmla="*/ 67 h 67"/>
                <a:gd name="T4" fmla="*/ 2 w 7"/>
                <a:gd name="T5" fmla="*/ 67 h 67"/>
                <a:gd name="T6" fmla="*/ 0 w 7"/>
                <a:gd name="T7" fmla="*/ 0 h 67"/>
                <a:gd name="T8" fmla="*/ 5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5" name="Freeform 1586"/>
            <p:cNvSpPr>
              <a:spLocks/>
            </p:cNvSpPr>
            <p:nvPr/>
          </p:nvSpPr>
          <p:spPr bwMode="auto">
            <a:xfrm>
              <a:off x="11589529" y="-1583928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6" name="Freeform 1587"/>
            <p:cNvSpPr>
              <a:spLocks/>
            </p:cNvSpPr>
            <p:nvPr/>
          </p:nvSpPr>
          <p:spPr bwMode="auto">
            <a:xfrm>
              <a:off x="12180079" y="-1615678"/>
              <a:ext cx="7938" cy="103188"/>
            </a:xfrm>
            <a:custGeom>
              <a:avLst/>
              <a:gdLst>
                <a:gd name="T0" fmla="*/ 3 w 5"/>
                <a:gd name="T1" fmla="*/ 0 h 65"/>
                <a:gd name="T2" fmla="*/ 5 w 5"/>
                <a:gd name="T3" fmla="*/ 55 h 65"/>
                <a:gd name="T4" fmla="*/ 2 w 5"/>
                <a:gd name="T5" fmla="*/ 65 h 65"/>
                <a:gd name="T6" fmla="*/ 0 w 5"/>
                <a:gd name="T7" fmla="*/ 10 h 65"/>
                <a:gd name="T8" fmla="*/ 3 w 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5">
                  <a:moveTo>
                    <a:pt x="3" y="0"/>
                  </a:moveTo>
                  <a:lnTo>
                    <a:pt x="5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7" name="Freeform 1588"/>
            <p:cNvSpPr>
              <a:spLocks/>
            </p:cNvSpPr>
            <p:nvPr/>
          </p:nvSpPr>
          <p:spPr bwMode="auto">
            <a:xfrm>
              <a:off x="12907154" y="-1628378"/>
              <a:ext cx="23813" cy="93663"/>
            </a:xfrm>
            <a:custGeom>
              <a:avLst/>
              <a:gdLst>
                <a:gd name="T0" fmla="*/ 14 w 15"/>
                <a:gd name="T1" fmla="*/ 4 h 59"/>
                <a:gd name="T2" fmla="*/ 15 w 15"/>
                <a:gd name="T3" fmla="*/ 59 h 59"/>
                <a:gd name="T4" fmla="*/ 1 w 15"/>
                <a:gd name="T5" fmla="*/ 55 h 59"/>
                <a:gd name="T6" fmla="*/ 0 w 15"/>
                <a:gd name="T7" fmla="*/ 0 h 59"/>
                <a:gd name="T8" fmla="*/ 14 w 15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9">
                  <a:moveTo>
                    <a:pt x="14" y="4"/>
                  </a:moveTo>
                  <a:lnTo>
                    <a:pt x="15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8" name="Freeform 1589"/>
            <p:cNvSpPr>
              <a:spLocks/>
            </p:cNvSpPr>
            <p:nvPr/>
          </p:nvSpPr>
          <p:spPr bwMode="auto">
            <a:xfrm>
              <a:off x="11586354" y="-1583928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9" name="Freeform 1590"/>
            <p:cNvSpPr>
              <a:spLocks/>
            </p:cNvSpPr>
            <p:nvPr/>
          </p:nvSpPr>
          <p:spPr bwMode="auto">
            <a:xfrm>
              <a:off x="11572066" y="-1585515"/>
              <a:ext cx="17463" cy="88900"/>
            </a:xfrm>
            <a:custGeom>
              <a:avLst/>
              <a:gdLst>
                <a:gd name="T0" fmla="*/ 12 w 14"/>
                <a:gd name="T1" fmla="*/ 1 h 68"/>
                <a:gd name="T2" fmla="*/ 14 w 14"/>
                <a:gd name="T3" fmla="*/ 68 h 68"/>
                <a:gd name="T4" fmla="*/ 2 w 14"/>
                <a:gd name="T5" fmla="*/ 67 h 68"/>
                <a:gd name="T6" fmla="*/ 0 w 14"/>
                <a:gd name="T7" fmla="*/ 0 h 68"/>
                <a:gd name="T8" fmla="*/ 12 w 1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8">
                  <a:moveTo>
                    <a:pt x="12" y="1"/>
                  </a:moveTo>
                  <a:cubicBezTo>
                    <a:pt x="14" y="68"/>
                    <a:pt x="14" y="68"/>
                    <a:pt x="14" y="68"/>
                  </a:cubicBezTo>
                  <a:cubicBezTo>
                    <a:pt x="9" y="68"/>
                    <a:pt x="5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1"/>
                    <a:pt x="1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0" name="Freeform 1591"/>
            <p:cNvSpPr>
              <a:spLocks/>
            </p:cNvSpPr>
            <p:nvPr/>
          </p:nvSpPr>
          <p:spPr bwMode="auto">
            <a:xfrm>
              <a:off x="11560954" y="-1585515"/>
              <a:ext cx="12700" cy="87313"/>
            </a:xfrm>
            <a:custGeom>
              <a:avLst/>
              <a:gdLst>
                <a:gd name="T0" fmla="*/ 8 w 10"/>
                <a:gd name="T1" fmla="*/ 0 h 67"/>
                <a:gd name="T2" fmla="*/ 10 w 10"/>
                <a:gd name="T3" fmla="*/ 67 h 67"/>
                <a:gd name="T4" fmla="*/ 5 w 10"/>
                <a:gd name="T5" fmla="*/ 67 h 67"/>
                <a:gd name="T6" fmla="*/ 2 w 10"/>
                <a:gd name="T7" fmla="*/ 67 h 67"/>
                <a:gd name="T8" fmla="*/ 0 w 10"/>
                <a:gd name="T9" fmla="*/ 0 h 67"/>
                <a:gd name="T10" fmla="*/ 3 w 10"/>
                <a:gd name="T11" fmla="*/ 0 h 67"/>
                <a:gd name="T12" fmla="*/ 8 w 10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7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8" y="67"/>
                    <a:pt x="7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1" name="Freeform 1592"/>
            <p:cNvSpPr>
              <a:spLocks/>
            </p:cNvSpPr>
            <p:nvPr/>
          </p:nvSpPr>
          <p:spPr bwMode="auto">
            <a:xfrm>
              <a:off x="11538729" y="-1585515"/>
              <a:ext cx="25400" cy="88900"/>
            </a:xfrm>
            <a:custGeom>
              <a:avLst/>
              <a:gdLst>
                <a:gd name="T0" fmla="*/ 18 w 20"/>
                <a:gd name="T1" fmla="*/ 0 h 68"/>
                <a:gd name="T2" fmla="*/ 20 w 20"/>
                <a:gd name="T3" fmla="*/ 67 h 68"/>
                <a:gd name="T4" fmla="*/ 2 w 20"/>
                <a:gd name="T5" fmla="*/ 68 h 68"/>
                <a:gd name="T6" fmla="*/ 0 w 20"/>
                <a:gd name="T7" fmla="*/ 1 h 68"/>
                <a:gd name="T8" fmla="*/ 18 w 2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8">
                  <a:moveTo>
                    <a:pt x="18" y="0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4" y="67"/>
                    <a:pt x="7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0"/>
                    <a:pt x="12" y="0"/>
                    <a:pt x="1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2" name="Freeform 1593"/>
            <p:cNvSpPr>
              <a:spLocks/>
            </p:cNvSpPr>
            <p:nvPr/>
          </p:nvSpPr>
          <p:spPr bwMode="auto">
            <a:xfrm>
              <a:off x="11459354" y="-1583928"/>
              <a:ext cx="82550" cy="93663"/>
            </a:xfrm>
            <a:custGeom>
              <a:avLst/>
              <a:gdLst>
                <a:gd name="T0" fmla="*/ 63 w 65"/>
                <a:gd name="T1" fmla="*/ 0 h 72"/>
                <a:gd name="T2" fmla="*/ 65 w 65"/>
                <a:gd name="T3" fmla="*/ 67 h 72"/>
                <a:gd name="T4" fmla="*/ 58 w 65"/>
                <a:gd name="T5" fmla="*/ 67 h 72"/>
                <a:gd name="T6" fmla="*/ 2 w 65"/>
                <a:gd name="T7" fmla="*/ 72 h 72"/>
                <a:gd name="T8" fmla="*/ 0 w 65"/>
                <a:gd name="T9" fmla="*/ 5 h 72"/>
                <a:gd name="T10" fmla="*/ 56 w 65"/>
                <a:gd name="T11" fmla="*/ 0 h 72"/>
                <a:gd name="T12" fmla="*/ 63 w 65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2">
                  <a:moveTo>
                    <a:pt x="63" y="0"/>
                  </a:moveTo>
                  <a:cubicBezTo>
                    <a:pt x="65" y="67"/>
                    <a:pt x="65" y="67"/>
                    <a:pt x="65" y="67"/>
                  </a:cubicBezTo>
                  <a:cubicBezTo>
                    <a:pt x="62" y="67"/>
                    <a:pt x="60" y="67"/>
                    <a:pt x="58" y="67"/>
                  </a:cubicBezTo>
                  <a:cubicBezTo>
                    <a:pt x="52" y="68"/>
                    <a:pt x="16" y="72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5"/>
                    <a:pt x="50" y="1"/>
                    <a:pt x="56" y="0"/>
                  </a:cubicBezTo>
                  <a:cubicBezTo>
                    <a:pt x="58" y="0"/>
                    <a:pt x="60" y="0"/>
                    <a:pt x="6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3" name="Freeform 1594"/>
            <p:cNvSpPr>
              <a:spLocks/>
            </p:cNvSpPr>
            <p:nvPr/>
          </p:nvSpPr>
          <p:spPr bwMode="auto">
            <a:xfrm>
              <a:off x="11459354" y="-1577578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0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4" name="Freeform 1595"/>
            <p:cNvSpPr>
              <a:spLocks/>
            </p:cNvSpPr>
            <p:nvPr/>
          </p:nvSpPr>
          <p:spPr bwMode="auto">
            <a:xfrm>
              <a:off x="16072629" y="-1733153"/>
              <a:ext cx="14288" cy="107950"/>
            </a:xfrm>
            <a:custGeom>
              <a:avLst/>
              <a:gdLst>
                <a:gd name="T0" fmla="*/ 7 w 9"/>
                <a:gd name="T1" fmla="*/ 0 h 68"/>
                <a:gd name="T2" fmla="*/ 9 w 9"/>
                <a:gd name="T3" fmla="*/ 55 h 68"/>
                <a:gd name="T4" fmla="*/ 2 w 9"/>
                <a:gd name="T5" fmla="*/ 68 h 68"/>
                <a:gd name="T6" fmla="*/ 0 w 9"/>
                <a:gd name="T7" fmla="*/ 13 h 68"/>
                <a:gd name="T8" fmla="*/ 7 w 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8">
                  <a:moveTo>
                    <a:pt x="7" y="0"/>
                  </a:moveTo>
                  <a:lnTo>
                    <a:pt x="9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5" name="Freeform 1596"/>
            <p:cNvSpPr>
              <a:spLocks/>
            </p:cNvSpPr>
            <p:nvPr/>
          </p:nvSpPr>
          <p:spPr bwMode="auto">
            <a:xfrm>
              <a:off x="10641791" y="-1564878"/>
              <a:ext cx="14288" cy="106363"/>
            </a:xfrm>
            <a:custGeom>
              <a:avLst/>
              <a:gdLst>
                <a:gd name="T0" fmla="*/ 10 w 12"/>
                <a:gd name="T1" fmla="*/ 14 h 81"/>
                <a:gd name="T2" fmla="*/ 12 w 12"/>
                <a:gd name="T3" fmla="*/ 81 h 81"/>
                <a:gd name="T4" fmla="*/ 2 w 12"/>
                <a:gd name="T5" fmla="*/ 67 h 81"/>
                <a:gd name="T6" fmla="*/ 0 w 12"/>
                <a:gd name="T7" fmla="*/ 0 h 81"/>
                <a:gd name="T8" fmla="*/ 10 w 12"/>
                <a:gd name="T9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1">
                  <a:moveTo>
                    <a:pt x="10" y="14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79"/>
                    <a:pt x="3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0" y="12"/>
                    <a:pt x="10" y="1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6" name="Freeform 1597"/>
            <p:cNvSpPr>
              <a:spLocks/>
            </p:cNvSpPr>
            <p:nvPr/>
          </p:nvSpPr>
          <p:spPr bwMode="auto">
            <a:xfrm>
              <a:off x="14283516" y="-1666478"/>
              <a:ext cx="33338" cy="101600"/>
            </a:xfrm>
            <a:custGeom>
              <a:avLst/>
              <a:gdLst>
                <a:gd name="T0" fmla="*/ 19 w 21"/>
                <a:gd name="T1" fmla="*/ 0 h 64"/>
                <a:gd name="T2" fmla="*/ 21 w 21"/>
                <a:gd name="T3" fmla="*/ 55 h 64"/>
                <a:gd name="T4" fmla="*/ 2 w 21"/>
                <a:gd name="T5" fmla="*/ 64 h 64"/>
                <a:gd name="T6" fmla="*/ 0 w 21"/>
                <a:gd name="T7" fmla="*/ 9 h 64"/>
                <a:gd name="T8" fmla="*/ 19 w 21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4">
                  <a:moveTo>
                    <a:pt x="19" y="0"/>
                  </a:moveTo>
                  <a:lnTo>
                    <a:pt x="21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7" name="Freeform 1598"/>
            <p:cNvSpPr>
              <a:spLocks/>
            </p:cNvSpPr>
            <p:nvPr/>
          </p:nvSpPr>
          <p:spPr bwMode="auto">
            <a:xfrm>
              <a:off x="10786254" y="-1561703"/>
              <a:ext cx="28575" cy="104775"/>
            </a:xfrm>
            <a:custGeom>
              <a:avLst/>
              <a:gdLst>
                <a:gd name="T0" fmla="*/ 17 w 18"/>
                <a:gd name="T1" fmla="*/ 0 h 66"/>
                <a:gd name="T2" fmla="*/ 18 w 18"/>
                <a:gd name="T3" fmla="*/ 56 h 66"/>
                <a:gd name="T4" fmla="*/ 2 w 18"/>
                <a:gd name="T5" fmla="*/ 66 h 66"/>
                <a:gd name="T6" fmla="*/ 0 w 18"/>
                <a:gd name="T7" fmla="*/ 11 h 66"/>
                <a:gd name="T8" fmla="*/ 17 w 1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6">
                  <a:moveTo>
                    <a:pt x="17" y="0"/>
                  </a:moveTo>
                  <a:lnTo>
                    <a:pt x="18" y="56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8" name="Freeform 1599"/>
            <p:cNvSpPr>
              <a:spLocks/>
            </p:cNvSpPr>
            <p:nvPr/>
          </p:nvSpPr>
          <p:spPr bwMode="auto">
            <a:xfrm>
              <a:off x="10665604" y="-1544240"/>
              <a:ext cx="123825" cy="88900"/>
            </a:xfrm>
            <a:custGeom>
              <a:avLst/>
              <a:gdLst>
                <a:gd name="T0" fmla="*/ 96 w 98"/>
                <a:gd name="T1" fmla="*/ 0 h 69"/>
                <a:gd name="T2" fmla="*/ 98 w 98"/>
                <a:gd name="T3" fmla="*/ 67 h 69"/>
                <a:gd name="T4" fmla="*/ 2 w 98"/>
                <a:gd name="T5" fmla="*/ 69 h 69"/>
                <a:gd name="T6" fmla="*/ 0 w 98"/>
                <a:gd name="T7" fmla="*/ 2 h 69"/>
                <a:gd name="T8" fmla="*/ 96 w 9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9">
                  <a:moveTo>
                    <a:pt x="96" y="0"/>
                  </a:moveTo>
                  <a:cubicBezTo>
                    <a:pt x="98" y="67"/>
                    <a:pt x="98" y="67"/>
                    <a:pt x="98" y="67"/>
                  </a:cubicBezTo>
                  <a:cubicBezTo>
                    <a:pt x="94" y="67"/>
                    <a:pt x="11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9" y="2"/>
                    <a:pt x="92" y="0"/>
                    <a:pt x="9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9" name="Freeform 1600"/>
            <p:cNvSpPr>
              <a:spLocks/>
            </p:cNvSpPr>
            <p:nvPr/>
          </p:nvSpPr>
          <p:spPr bwMode="auto">
            <a:xfrm>
              <a:off x="10664016" y="-154265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4 w 4"/>
                <a:gd name="T5" fmla="*/ 67 h 67"/>
                <a:gd name="T6" fmla="*/ 2 w 4"/>
                <a:gd name="T7" fmla="*/ 67 h 67"/>
                <a:gd name="T8" fmla="*/ 0 w 4"/>
                <a:gd name="T9" fmla="*/ 0 h 67"/>
                <a:gd name="T10" fmla="*/ 2 w 4"/>
                <a:gd name="T11" fmla="*/ 0 h 67"/>
                <a:gd name="T12" fmla="*/ 2 w 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0" name="Freeform 1601"/>
            <p:cNvSpPr>
              <a:spLocks/>
            </p:cNvSpPr>
            <p:nvPr/>
          </p:nvSpPr>
          <p:spPr bwMode="auto">
            <a:xfrm>
              <a:off x="10662429" y="-154265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1" name="Freeform 1602"/>
            <p:cNvSpPr>
              <a:spLocks/>
            </p:cNvSpPr>
            <p:nvPr/>
          </p:nvSpPr>
          <p:spPr bwMode="auto">
            <a:xfrm>
              <a:off x="10659254" y="-1542653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2" name="Freeform 1603"/>
            <p:cNvSpPr>
              <a:spLocks/>
            </p:cNvSpPr>
            <p:nvPr/>
          </p:nvSpPr>
          <p:spPr bwMode="auto">
            <a:xfrm>
              <a:off x="10659254" y="-1544240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3" name="Freeform 1604"/>
            <p:cNvSpPr>
              <a:spLocks/>
            </p:cNvSpPr>
            <p:nvPr/>
          </p:nvSpPr>
          <p:spPr bwMode="auto">
            <a:xfrm>
              <a:off x="10657666" y="-1544240"/>
              <a:ext cx="3175" cy="88900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4" name="Freeform 1605"/>
            <p:cNvSpPr>
              <a:spLocks/>
            </p:cNvSpPr>
            <p:nvPr/>
          </p:nvSpPr>
          <p:spPr bwMode="auto">
            <a:xfrm>
              <a:off x="10656079" y="-1544240"/>
              <a:ext cx="3175" cy="88900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5" name="Freeform 1606"/>
            <p:cNvSpPr>
              <a:spLocks/>
            </p:cNvSpPr>
            <p:nvPr/>
          </p:nvSpPr>
          <p:spPr bwMode="auto">
            <a:xfrm>
              <a:off x="10654491" y="-1545828"/>
              <a:ext cx="4763" cy="90488"/>
            </a:xfrm>
            <a:custGeom>
              <a:avLst/>
              <a:gdLst>
                <a:gd name="T0" fmla="*/ 2 w 4"/>
                <a:gd name="T1" fmla="*/ 2 h 69"/>
                <a:gd name="T2" fmla="*/ 4 w 4"/>
                <a:gd name="T3" fmla="*/ 69 h 69"/>
                <a:gd name="T4" fmla="*/ 2 w 4"/>
                <a:gd name="T5" fmla="*/ 67 h 69"/>
                <a:gd name="T6" fmla="*/ 0 w 4"/>
                <a:gd name="T7" fmla="*/ 0 h 69"/>
                <a:gd name="T8" fmla="*/ 2 w 4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">
                  <a:moveTo>
                    <a:pt x="2" y="2"/>
                  </a:move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6" name="Freeform 1607"/>
            <p:cNvSpPr>
              <a:spLocks/>
            </p:cNvSpPr>
            <p:nvPr/>
          </p:nvSpPr>
          <p:spPr bwMode="auto">
            <a:xfrm>
              <a:off x="12186429" y="-1593453"/>
              <a:ext cx="7938" cy="100013"/>
            </a:xfrm>
            <a:custGeom>
              <a:avLst/>
              <a:gdLst>
                <a:gd name="T0" fmla="*/ 3 w 5"/>
                <a:gd name="T1" fmla="*/ 8 h 63"/>
                <a:gd name="T2" fmla="*/ 5 w 5"/>
                <a:gd name="T3" fmla="*/ 63 h 63"/>
                <a:gd name="T4" fmla="*/ 2 w 5"/>
                <a:gd name="T5" fmla="*/ 55 h 63"/>
                <a:gd name="T6" fmla="*/ 0 w 5"/>
                <a:gd name="T7" fmla="*/ 0 h 63"/>
                <a:gd name="T8" fmla="*/ 3 w 5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">
                  <a:moveTo>
                    <a:pt x="3" y="8"/>
                  </a:moveTo>
                  <a:lnTo>
                    <a:pt x="5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7" name="Freeform 1608"/>
            <p:cNvSpPr>
              <a:spLocks/>
            </p:cNvSpPr>
            <p:nvPr/>
          </p:nvSpPr>
          <p:spPr bwMode="auto">
            <a:xfrm>
              <a:off x="11626041" y="-1587103"/>
              <a:ext cx="12700" cy="111125"/>
            </a:xfrm>
            <a:custGeom>
              <a:avLst/>
              <a:gdLst>
                <a:gd name="T0" fmla="*/ 8 w 10"/>
                <a:gd name="T1" fmla="*/ 18 h 85"/>
                <a:gd name="T2" fmla="*/ 10 w 10"/>
                <a:gd name="T3" fmla="*/ 85 h 85"/>
                <a:gd name="T4" fmla="*/ 8 w 10"/>
                <a:gd name="T5" fmla="*/ 73 h 85"/>
                <a:gd name="T6" fmla="*/ 2 w 10"/>
                <a:gd name="T7" fmla="*/ 67 h 85"/>
                <a:gd name="T8" fmla="*/ 0 w 10"/>
                <a:gd name="T9" fmla="*/ 0 h 85"/>
                <a:gd name="T10" fmla="*/ 6 w 10"/>
                <a:gd name="T11" fmla="*/ 6 h 85"/>
                <a:gd name="T12" fmla="*/ 8 w 10"/>
                <a:gd name="T13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5">
                  <a:moveTo>
                    <a:pt x="8" y="18"/>
                  </a:moveTo>
                  <a:cubicBezTo>
                    <a:pt x="10" y="85"/>
                    <a:pt x="10" y="85"/>
                    <a:pt x="10" y="85"/>
                  </a:cubicBezTo>
                  <a:cubicBezTo>
                    <a:pt x="10" y="80"/>
                    <a:pt x="9" y="77"/>
                    <a:pt x="8" y="73"/>
                  </a:cubicBezTo>
                  <a:cubicBezTo>
                    <a:pt x="7" y="70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3"/>
                    <a:pt x="6" y="6"/>
                  </a:cubicBezTo>
                  <a:cubicBezTo>
                    <a:pt x="7" y="10"/>
                    <a:pt x="8" y="13"/>
                    <a:pt x="8" y="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8" name="Freeform 1609"/>
            <p:cNvSpPr>
              <a:spLocks/>
            </p:cNvSpPr>
            <p:nvPr/>
          </p:nvSpPr>
          <p:spPr bwMode="auto">
            <a:xfrm>
              <a:off x="11624454" y="-1587103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9" name="Freeform 1610"/>
            <p:cNvSpPr>
              <a:spLocks/>
            </p:cNvSpPr>
            <p:nvPr/>
          </p:nvSpPr>
          <p:spPr bwMode="auto">
            <a:xfrm>
              <a:off x="11624454" y="-158710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0" name="Freeform 1612"/>
            <p:cNvSpPr>
              <a:spLocks/>
            </p:cNvSpPr>
            <p:nvPr/>
          </p:nvSpPr>
          <p:spPr bwMode="auto">
            <a:xfrm>
              <a:off x="11622866" y="-1588690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1" name="Freeform 1613"/>
            <p:cNvSpPr>
              <a:spLocks/>
            </p:cNvSpPr>
            <p:nvPr/>
          </p:nvSpPr>
          <p:spPr bwMode="auto">
            <a:xfrm>
              <a:off x="11622866" y="-1588690"/>
              <a:ext cx="1588" cy="88900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2" name="Freeform 1614"/>
            <p:cNvSpPr>
              <a:spLocks/>
            </p:cNvSpPr>
            <p:nvPr/>
          </p:nvSpPr>
          <p:spPr bwMode="auto">
            <a:xfrm>
              <a:off x="11621278" y="-1588690"/>
              <a:ext cx="3175" cy="88900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3" name="Freeform 1615"/>
            <p:cNvSpPr>
              <a:spLocks/>
            </p:cNvSpPr>
            <p:nvPr/>
          </p:nvSpPr>
          <p:spPr bwMode="auto">
            <a:xfrm>
              <a:off x="11621278" y="-1588690"/>
              <a:ext cx="3175" cy="88900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4" name="Freeform 1616"/>
            <p:cNvSpPr>
              <a:spLocks/>
            </p:cNvSpPr>
            <p:nvPr/>
          </p:nvSpPr>
          <p:spPr bwMode="auto">
            <a:xfrm>
              <a:off x="14299391" y="-1647428"/>
              <a:ext cx="20638" cy="92075"/>
            </a:xfrm>
            <a:custGeom>
              <a:avLst/>
              <a:gdLst>
                <a:gd name="T0" fmla="*/ 12 w 13"/>
                <a:gd name="T1" fmla="*/ 3 h 58"/>
                <a:gd name="T2" fmla="*/ 13 w 13"/>
                <a:gd name="T3" fmla="*/ 58 h 58"/>
                <a:gd name="T4" fmla="*/ 1 w 13"/>
                <a:gd name="T5" fmla="*/ 55 h 58"/>
                <a:gd name="T6" fmla="*/ 0 w 13"/>
                <a:gd name="T7" fmla="*/ 0 h 58"/>
                <a:gd name="T8" fmla="*/ 12 w 13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8">
                  <a:moveTo>
                    <a:pt x="12" y="3"/>
                  </a:moveTo>
                  <a:lnTo>
                    <a:pt x="13" y="5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5" name="Freeform 1617"/>
            <p:cNvSpPr>
              <a:spLocks/>
            </p:cNvSpPr>
            <p:nvPr/>
          </p:nvSpPr>
          <p:spPr bwMode="auto">
            <a:xfrm>
              <a:off x="16067866" y="-1712515"/>
              <a:ext cx="7938" cy="107950"/>
            </a:xfrm>
            <a:custGeom>
              <a:avLst/>
              <a:gdLst>
                <a:gd name="T0" fmla="*/ 3 w 5"/>
                <a:gd name="T1" fmla="*/ 0 h 68"/>
                <a:gd name="T2" fmla="*/ 5 w 5"/>
                <a:gd name="T3" fmla="*/ 55 h 68"/>
                <a:gd name="T4" fmla="*/ 2 w 5"/>
                <a:gd name="T5" fmla="*/ 68 h 68"/>
                <a:gd name="T6" fmla="*/ 0 w 5"/>
                <a:gd name="T7" fmla="*/ 13 h 68"/>
                <a:gd name="T8" fmla="*/ 3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0"/>
                  </a:moveTo>
                  <a:lnTo>
                    <a:pt x="5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6" name="Freeform 1618"/>
            <p:cNvSpPr>
              <a:spLocks/>
            </p:cNvSpPr>
            <p:nvPr/>
          </p:nvSpPr>
          <p:spPr bwMode="auto">
            <a:xfrm>
              <a:off x="12181666" y="-1587103"/>
              <a:ext cx="4763" cy="101600"/>
            </a:xfrm>
            <a:custGeom>
              <a:avLst/>
              <a:gdLst>
                <a:gd name="T0" fmla="*/ 1 w 3"/>
                <a:gd name="T1" fmla="*/ 0 h 64"/>
                <a:gd name="T2" fmla="*/ 3 w 3"/>
                <a:gd name="T3" fmla="*/ 55 h 64"/>
                <a:gd name="T4" fmla="*/ 1 w 3"/>
                <a:gd name="T5" fmla="*/ 64 h 64"/>
                <a:gd name="T6" fmla="*/ 0 w 3"/>
                <a:gd name="T7" fmla="*/ 9 h 64"/>
                <a:gd name="T8" fmla="*/ 1 w 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4">
                  <a:moveTo>
                    <a:pt x="1" y="0"/>
                  </a:moveTo>
                  <a:lnTo>
                    <a:pt x="3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7" name="Freeform 1619"/>
            <p:cNvSpPr>
              <a:spLocks/>
            </p:cNvSpPr>
            <p:nvPr/>
          </p:nvSpPr>
          <p:spPr bwMode="auto">
            <a:xfrm>
              <a:off x="14318441" y="-1642665"/>
              <a:ext cx="17463" cy="93663"/>
            </a:xfrm>
            <a:custGeom>
              <a:avLst/>
              <a:gdLst>
                <a:gd name="T0" fmla="*/ 9 w 11"/>
                <a:gd name="T1" fmla="*/ 4 h 59"/>
                <a:gd name="T2" fmla="*/ 11 w 11"/>
                <a:gd name="T3" fmla="*/ 59 h 59"/>
                <a:gd name="T4" fmla="*/ 1 w 11"/>
                <a:gd name="T5" fmla="*/ 55 h 59"/>
                <a:gd name="T6" fmla="*/ 0 w 11"/>
                <a:gd name="T7" fmla="*/ 0 h 59"/>
                <a:gd name="T8" fmla="*/ 9 w 11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9" y="4"/>
                  </a:moveTo>
                  <a:lnTo>
                    <a:pt x="11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8" name="Freeform 1620"/>
            <p:cNvSpPr>
              <a:spLocks/>
            </p:cNvSpPr>
            <p:nvPr/>
          </p:nvSpPr>
          <p:spPr bwMode="auto">
            <a:xfrm>
              <a:off x="11403791" y="-1577578"/>
              <a:ext cx="57150" cy="115888"/>
            </a:xfrm>
            <a:custGeom>
              <a:avLst/>
              <a:gdLst>
                <a:gd name="T0" fmla="*/ 44 w 46"/>
                <a:gd name="T1" fmla="*/ 0 h 89"/>
                <a:gd name="T2" fmla="*/ 46 w 46"/>
                <a:gd name="T3" fmla="*/ 68 h 89"/>
                <a:gd name="T4" fmla="*/ 2 w 46"/>
                <a:gd name="T5" fmla="*/ 89 h 89"/>
                <a:gd name="T6" fmla="*/ 0 w 46"/>
                <a:gd name="T7" fmla="*/ 22 h 89"/>
                <a:gd name="T8" fmla="*/ 44 w 4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9">
                  <a:moveTo>
                    <a:pt x="44" y="0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28" y="73"/>
                    <a:pt x="9" y="85"/>
                    <a:pt x="2" y="8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18"/>
                    <a:pt x="26" y="6"/>
                    <a:pt x="4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9" name="Freeform 1621"/>
            <p:cNvSpPr>
              <a:spLocks/>
            </p:cNvSpPr>
            <p:nvPr/>
          </p:nvSpPr>
          <p:spPr bwMode="auto">
            <a:xfrm>
              <a:off x="11400616" y="-1549003"/>
              <a:ext cx="6350" cy="90488"/>
            </a:xfrm>
            <a:custGeom>
              <a:avLst/>
              <a:gdLst>
                <a:gd name="T0" fmla="*/ 2 w 4"/>
                <a:gd name="T1" fmla="*/ 0 h 69"/>
                <a:gd name="T2" fmla="*/ 4 w 4"/>
                <a:gd name="T3" fmla="*/ 67 h 69"/>
                <a:gd name="T4" fmla="*/ 2 w 4"/>
                <a:gd name="T5" fmla="*/ 69 h 69"/>
                <a:gd name="T6" fmla="*/ 0 w 4"/>
                <a:gd name="T7" fmla="*/ 2 h 69"/>
                <a:gd name="T8" fmla="*/ 2 w 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8"/>
                    <a:pt x="2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0" name="Freeform 1622"/>
            <p:cNvSpPr>
              <a:spLocks/>
            </p:cNvSpPr>
            <p:nvPr/>
          </p:nvSpPr>
          <p:spPr bwMode="auto">
            <a:xfrm>
              <a:off x="10871978" y="-1560115"/>
              <a:ext cx="6350" cy="122238"/>
            </a:xfrm>
            <a:custGeom>
              <a:avLst/>
              <a:gdLst>
                <a:gd name="T0" fmla="*/ 3 w 5"/>
                <a:gd name="T1" fmla="*/ 27 h 94"/>
                <a:gd name="T2" fmla="*/ 5 w 5"/>
                <a:gd name="T3" fmla="*/ 94 h 94"/>
                <a:gd name="T4" fmla="*/ 2 w 5"/>
                <a:gd name="T5" fmla="*/ 69 h 94"/>
                <a:gd name="T6" fmla="*/ 2 w 5"/>
                <a:gd name="T7" fmla="*/ 67 h 94"/>
                <a:gd name="T8" fmla="*/ 0 w 5"/>
                <a:gd name="T9" fmla="*/ 0 h 94"/>
                <a:gd name="T10" fmla="*/ 0 w 5"/>
                <a:gd name="T11" fmla="*/ 2 h 94"/>
                <a:gd name="T12" fmla="*/ 3 w 5"/>
                <a:gd name="T13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4">
                  <a:moveTo>
                    <a:pt x="3" y="27"/>
                  </a:moveTo>
                  <a:cubicBezTo>
                    <a:pt x="5" y="94"/>
                    <a:pt x="5" y="94"/>
                    <a:pt x="5" y="94"/>
                  </a:cubicBezTo>
                  <a:cubicBezTo>
                    <a:pt x="5" y="86"/>
                    <a:pt x="3" y="76"/>
                    <a:pt x="2" y="69"/>
                  </a:cubicBezTo>
                  <a:cubicBezTo>
                    <a:pt x="2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8"/>
                    <a:pt x="3" y="19"/>
                    <a:pt x="3" y="2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1" name="Freeform 1623"/>
            <p:cNvSpPr>
              <a:spLocks/>
            </p:cNvSpPr>
            <p:nvPr/>
          </p:nvSpPr>
          <p:spPr bwMode="auto">
            <a:xfrm>
              <a:off x="11365691" y="-1545828"/>
              <a:ext cx="38100" cy="98425"/>
            </a:xfrm>
            <a:custGeom>
              <a:avLst/>
              <a:gdLst>
                <a:gd name="T0" fmla="*/ 22 w 24"/>
                <a:gd name="T1" fmla="*/ 0 h 62"/>
                <a:gd name="T2" fmla="*/ 24 w 24"/>
                <a:gd name="T3" fmla="*/ 55 h 62"/>
                <a:gd name="T4" fmla="*/ 2 w 24"/>
                <a:gd name="T5" fmla="*/ 62 h 62"/>
                <a:gd name="T6" fmla="*/ 0 w 24"/>
                <a:gd name="T7" fmla="*/ 7 h 62"/>
                <a:gd name="T8" fmla="*/ 22 w 2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2">
                  <a:moveTo>
                    <a:pt x="22" y="0"/>
                  </a:moveTo>
                  <a:lnTo>
                    <a:pt x="24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2" name="Freeform 1624"/>
            <p:cNvSpPr>
              <a:spLocks/>
            </p:cNvSpPr>
            <p:nvPr/>
          </p:nvSpPr>
          <p:spPr bwMode="auto">
            <a:xfrm>
              <a:off x="16056753" y="-1691878"/>
              <a:ext cx="14288" cy="103188"/>
            </a:xfrm>
            <a:custGeom>
              <a:avLst/>
              <a:gdLst>
                <a:gd name="T0" fmla="*/ 7 w 9"/>
                <a:gd name="T1" fmla="*/ 0 h 65"/>
                <a:gd name="T2" fmla="*/ 9 w 9"/>
                <a:gd name="T3" fmla="*/ 55 h 65"/>
                <a:gd name="T4" fmla="*/ 1 w 9"/>
                <a:gd name="T5" fmla="*/ 65 h 65"/>
                <a:gd name="T6" fmla="*/ 0 w 9"/>
                <a:gd name="T7" fmla="*/ 10 h 65"/>
                <a:gd name="T8" fmla="*/ 7 w 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lnTo>
                    <a:pt x="9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3" name="Freeform 1625"/>
            <p:cNvSpPr>
              <a:spLocks/>
            </p:cNvSpPr>
            <p:nvPr/>
          </p:nvSpPr>
          <p:spPr bwMode="auto">
            <a:xfrm>
              <a:off x="14318441" y="-1639490"/>
              <a:ext cx="3175" cy="103188"/>
            </a:xfrm>
            <a:custGeom>
              <a:avLst/>
              <a:gdLst>
                <a:gd name="T0" fmla="*/ 0 w 2"/>
                <a:gd name="T1" fmla="*/ 0 h 65"/>
                <a:gd name="T2" fmla="*/ 2 w 2"/>
                <a:gd name="T3" fmla="*/ 55 h 65"/>
                <a:gd name="T4" fmla="*/ 1 w 2"/>
                <a:gd name="T5" fmla="*/ 65 h 65"/>
                <a:gd name="T6" fmla="*/ 0 w 2"/>
                <a:gd name="T7" fmla="*/ 10 h 65"/>
                <a:gd name="T8" fmla="*/ 0 w 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5">
                  <a:moveTo>
                    <a:pt x="0" y="0"/>
                  </a:moveTo>
                  <a:lnTo>
                    <a:pt x="2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4" name="Freeform 1626"/>
            <p:cNvSpPr>
              <a:spLocks/>
            </p:cNvSpPr>
            <p:nvPr/>
          </p:nvSpPr>
          <p:spPr bwMode="auto">
            <a:xfrm>
              <a:off x="11341878" y="-1534715"/>
              <a:ext cx="26988" cy="93663"/>
            </a:xfrm>
            <a:custGeom>
              <a:avLst/>
              <a:gdLst>
                <a:gd name="T0" fmla="*/ 15 w 17"/>
                <a:gd name="T1" fmla="*/ 0 h 59"/>
                <a:gd name="T2" fmla="*/ 17 w 17"/>
                <a:gd name="T3" fmla="*/ 55 h 59"/>
                <a:gd name="T4" fmla="*/ 1 w 17"/>
                <a:gd name="T5" fmla="*/ 59 h 59"/>
                <a:gd name="T6" fmla="*/ 0 w 17"/>
                <a:gd name="T7" fmla="*/ 4 h 59"/>
                <a:gd name="T8" fmla="*/ 15 w 1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9">
                  <a:moveTo>
                    <a:pt x="15" y="0"/>
                  </a:moveTo>
                  <a:lnTo>
                    <a:pt x="17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5" name="Freeform 1627"/>
            <p:cNvSpPr>
              <a:spLocks/>
            </p:cNvSpPr>
            <p:nvPr/>
          </p:nvSpPr>
          <p:spPr bwMode="auto">
            <a:xfrm>
              <a:off x="16053578" y="-1676003"/>
              <a:ext cx="4763" cy="96838"/>
            </a:xfrm>
            <a:custGeom>
              <a:avLst/>
              <a:gdLst>
                <a:gd name="T0" fmla="*/ 2 w 3"/>
                <a:gd name="T1" fmla="*/ 0 h 61"/>
                <a:gd name="T2" fmla="*/ 3 w 3"/>
                <a:gd name="T3" fmla="*/ 55 h 61"/>
                <a:gd name="T4" fmla="*/ 1 w 3"/>
                <a:gd name="T5" fmla="*/ 61 h 61"/>
                <a:gd name="T6" fmla="*/ 0 w 3"/>
                <a:gd name="T7" fmla="*/ 6 h 61"/>
                <a:gd name="T8" fmla="*/ 2 w 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1">
                  <a:moveTo>
                    <a:pt x="2" y="0"/>
                  </a:moveTo>
                  <a:lnTo>
                    <a:pt x="3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6" name="Freeform 1628"/>
            <p:cNvSpPr>
              <a:spLocks/>
            </p:cNvSpPr>
            <p:nvPr/>
          </p:nvSpPr>
          <p:spPr bwMode="auto">
            <a:xfrm>
              <a:off x="14332728" y="-1620440"/>
              <a:ext cx="15875" cy="98425"/>
            </a:xfrm>
            <a:custGeom>
              <a:avLst/>
              <a:gdLst>
                <a:gd name="T0" fmla="*/ 9 w 10"/>
                <a:gd name="T1" fmla="*/ 6 h 62"/>
                <a:gd name="T2" fmla="*/ 10 w 10"/>
                <a:gd name="T3" fmla="*/ 62 h 62"/>
                <a:gd name="T4" fmla="*/ 1 w 10"/>
                <a:gd name="T5" fmla="*/ 55 h 62"/>
                <a:gd name="T6" fmla="*/ 0 w 10"/>
                <a:gd name="T7" fmla="*/ 0 h 62"/>
                <a:gd name="T8" fmla="*/ 9 w 10"/>
                <a:gd name="T9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9" y="6"/>
                  </a:moveTo>
                  <a:lnTo>
                    <a:pt x="10" y="62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7" name="Freeform 1629"/>
            <p:cNvSpPr>
              <a:spLocks/>
            </p:cNvSpPr>
            <p:nvPr/>
          </p:nvSpPr>
          <p:spPr bwMode="auto">
            <a:xfrm>
              <a:off x="12929378" y="-1622028"/>
              <a:ext cx="887413" cy="120650"/>
            </a:xfrm>
            <a:custGeom>
              <a:avLst/>
              <a:gdLst>
                <a:gd name="T0" fmla="*/ 557 w 559"/>
                <a:gd name="T1" fmla="*/ 21 h 76"/>
                <a:gd name="T2" fmla="*/ 559 w 559"/>
                <a:gd name="T3" fmla="*/ 76 h 76"/>
                <a:gd name="T4" fmla="*/ 1 w 559"/>
                <a:gd name="T5" fmla="*/ 55 h 76"/>
                <a:gd name="T6" fmla="*/ 0 w 559"/>
                <a:gd name="T7" fmla="*/ 0 h 76"/>
                <a:gd name="T8" fmla="*/ 557 w 559"/>
                <a:gd name="T9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76">
                  <a:moveTo>
                    <a:pt x="557" y="21"/>
                  </a:moveTo>
                  <a:lnTo>
                    <a:pt x="559" y="7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57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8" name="Freeform 1630"/>
            <p:cNvSpPr>
              <a:spLocks/>
            </p:cNvSpPr>
            <p:nvPr/>
          </p:nvSpPr>
          <p:spPr bwMode="auto">
            <a:xfrm>
              <a:off x="12189603" y="-1566465"/>
              <a:ext cx="4763" cy="114300"/>
            </a:xfrm>
            <a:custGeom>
              <a:avLst/>
              <a:gdLst>
                <a:gd name="T0" fmla="*/ 3 w 3"/>
                <a:gd name="T1" fmla="*/ 17 h 72"/>
                <a:gd name="T2" fmla="*/ 3 w 3"/>
                <a:gd name="T3" fmla="*/ 72 h 72"/>
                <a:gd name="T4" fmla="*/ 1 w 3"/>
                <a:gd name="T5" fmla="*/ 56 h 72"/>
                <a:gd name="T6" fmla="*/ 0 w 3"/>
                <a:gd name="T7" fmla="*/ 0 h 72"/>
                <a:gd name="T8" fmla="*/ 3 w 3"/>
                <a:gd name="T9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2">
                  <a:moveTo>
                    <a:pt x="3" y="17"/>
                  </a:moveTo>
                  <a:lnTo>
                    <a:pt x="3" y="72"/>
                  </a:lnTo>
                  <a:lnTo>
                    <a:pt x="1" y="56"/>
                  </a:lnTo>
                  <a:lnTo>
                    <a:pt x="0" y="0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9" name="Freeform 1631"/>
            <p:cNvSpPr>
              <a:spLocks/>
            </p:cNvSpPr>
            <p:nvPr/>
          </p:nvSpPr>
          <p:spPr bwMode="auto">
            <a:xfrm>
              <a:off x="14347016" y="-1610915"/>
              <a:ext cx="28575" cy="96838"/>
            </a:xfrm>
            <a:custGeom>
              <a:avLst/>
              <a:gdLst>
                <a:gd name="T0" fmla="*/ 16 w 18"/>
                <a:gd name="T1" fmla="*/ 5 h 61"/>
                <a:gd name="T2" fmla="*/ 18 w 18"/>
                <a:gd name="T3" fmla="*/ 61 h 61"/>
                <a:gd name="T4" fmla="*/ 1 w 18"/>
                <a:gd name="T5" fmla="*/ 56 h 61"/>
                <a:gd name="T6" fmla="*/ 0 w 18"/>
                <a:gd name="T7" fmla="*/ 0 h 61"/>
                <a:gd name="T8" fmla="*/ 16 w 18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6" y="5"/>
                  </a:moveTo>
                  <a:lnTo>
                    <a:pt x="18" y="61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0" name="Freeform 1632"/>
            <p:cNvSpPr>
              <a:spLocks/>
            </p:cNvSpPr>
            <p:nvPr/>
          </p:nvSpPr>
          <p:spPr bwMode="auto">
            <a:xfrm>
              <a:off x="12194366" y="-1539478"/>
              <a:ext cx="7938" cy="92075"/>
            </a:xfrm>
            <a:custGeom>
              <a:avLst/>
              <a:gdLst>
                <a:gd name="T0" fmla="*/ 4 w 5"/>
                <a:gd name="T1" fmla="*/ 3 h 58"/>
                <a:gd name="T2" fmla="*/ 5 w 5"/>
                <a:gd name="T3" fmla="*/ 58 h 58"/>
                <a:gd name="T4" fmla="*/ 0 w 5"/>
                <a:gd name="T5" fmla="*/ 55 h 58"/>
                <a:gd name="T6" fmla="*/ 0 w 5"/>
                <a:gd name="T7" fmla="*/ 0 h 58"/>
                <a:gd name="T8" fmla="*/ 4 w 5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8">
                  <a:moveTo>
                    <a:pt x="4" y="3"/>
                  </a:moveTo>
                  <a:lnTo>
                    <a:pt x="5" y="58"/>
                  </a:lnTo>
                  <a:lnTo>
                    <a:pt x="0" y="55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1" name="Freeform 1633"/>
            <p:cNvSpPr>
              <a:spLocks/>
            </p:cNvSpPr>
            <p:nvPr/>
          </p:nvSpPr>
          <p:spPr bwMode="auto">
            <a:xfrm>
              <a:off x="13813616" y="-1588690"/>
              <a:ext cx="4763" cy="95250"/>
            </a:xfrm>
            <a:custGeom>
              <a:avLst/>
              <a:gdLst>
                <a:gd name="T0" fmla="*/ 1 w 3"/>
                <a:gd name="T1" fmla="*/ 5 h 60"/>
                <a:gd name="T2" fmla="*/ 3 w 3"/>
                <a:gd name="T3" fmla="*/ 60 h 60"/>
                <a:gd name="T4" fmla="*/ 2 w 3"/>
                <a:gd name="T5" fmla="*/ 55 h 60"/>
                <a:gd name="T6" fmla="*/ 0 w 3"/>
                <a:gd name="T7" fmla="*/ 0 h 60"/>
                <a:gd name="T8" fmla="*/ 1 w 3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0">
                  <a:moveTo>
                    <a:pt x="1" y="5"/>
                  </a:moveTo>
                  <a:lnTo>
                    <a:pt x="3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2" name="Freeform 1634"/>
            <p:cNvSpPr>
              <a:spLocks/>
            </p:cNvSpPr>
            <p:nvPr/>
          </p:nvSpPr>
          <p:spPr bwMode="auto">
            <a:xfrm>
              <a:off x="11292666" y="-1528365"/>
              <a:ext cx="50800" cy="111125"/>
            </a:xfrm>
            <a:custGeom>
              <a:avLst/>
              <a:gdLst>
                <a:gd name="T0" fmla="*/ 39 w 41"/>
                <a:gd name="T1" fmla="*/ 0 h 85"/>
                <a:gd name="T2" fmla="*/ 41 w 41"/>
                <a:gd name="T3" fmla="*/ 67 h 85"/>
                <a:gd name="T4" fmla="*/ 6 w 41"/>
                <a:gd name="T5" fmla="*/ 83 h 85"/>
                <a:gd name="T6" fmla="*/ 1 w 41"/>
                <a:gd name="T7" fmla="*/ 85 h 85"/>
                <a:gd name="T8" fmla="*/ 0 w 41"/>
                <a:gd name="T9" fmla="*/ 18 h 85"/>
                <a:gd name="T10" fmla="*/ 4 w 41"/>
                <a:gd name="T11" fmla="*/ 16 h 85"/>
                <a:gd name="T12" fmla="*/ 39 w 4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39" y="0"/>
                  </a:moveTo>
                  <a:cubicBezTo>
                    <a:pt x="41" y="67"/>
                    <a:pt x="41" y="67"/>
                    <a:pt x="41" y="67"/>
                  </a:cubicBezTo>
                  <a:cubicBezTo>
                    <a:pt x="39" y="67"/>
                    <a:pt x="16" y="77"/>
                    <a:pt x="6" y="83"/>
                  </a:cubicBezTo>
                  <a:cubicBezTo>
                    <a:pt x="5" y="84"/>
                    <a:pt x="3" y="84"/>
                    <a:pt x="1" y="8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3" y="17"/>
                    <a:pt x="4" y="16"/>
                  </a:cubicBezTo>
                  <a:cubicBezTo>
                    <a:pt x="14" y="10"/>
                    <a:pt x="38" y="0"/>
                    <a:pt x="3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3" name="Freeform 1635"/>
            <p:cNvSpPr>
              <a:spLocks/>
            </p:cNvSpPr>
            <p:nvPr/>
          </p:nvSpPr>
          <p:spPr bwMode="auto">
            <a:xfrm>
              <a:off x="11289491" y="-1504553"/>
              <a:ext cx="4763" cy="87313"/>
            </a:xfrm>
            <a:custGeom>
              <a:avLst/>
              <a:gdLst>
                <a:gd name="T0" fmla="*/ 3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3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3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4" name="Freeform 1636"/>
            <p:cNvSpPr>
              <a:spLocks/>
            </p:cNvSpPr>
            <p:nvPr/>
          </p:nvSpPr>
          <p:spPr bwMode="auto">
            <a:xfrm>
              <a:off x="11287903" y="-1504553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5" name="Freeform 1637"/>
            <p:cNvSpPr>
              <a:spLocks/>
            </p:cNvSpPr>
            <p:nvPr/>
          </p:nvSpPr>
          <p:spPr bwMode="auto">
            <a:xfrm>
              <a:off x="11284728" y="-1502965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6" name="Freeform 1638"/>
            <p:cNvSpPr>
              <a:spLocks/>
            </p:cNvSpPr>
            <p:nvPr/>
          </p:nvSpPr>
          <p:spPr bwMode="auto">
            <a:xfrm>
              <a:off x="11283141" y="-1502965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7" name="Freeform 1639"/>
            <p:cNvSpPr>
              <a:spLocks/>
            </p:cNvSpPr>
            <p:nvPr/>
          </p:nvSpPr>
          <p:spPr bwMode="auto">
            <a:xfrm>
              <a:off x="11279966" y="-1502965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4 w 4"/>
                <a:gd name="T5" fmla="*/ 67 h 67"/>
                <a:gd name="T6" fmla="*/ 2 w 4"/>
                <a:gd name="T7" fmla="*/ 67 h 67"/>
                <a:gd name="T8" fmla="*/ 0 w 4"/>
                <a:gd name="T9" fmla="*/ 0 h 67"/>
                <a:gd name="T10" fmla="*/ 2 w 4"/>
                <a:gd name="T11" fmla="*/ 0 h 67"/>
                <a:gd name="T12" fmla="*/ 2 w 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8" name="Freeform 1640"/>
            <p:cNvSpPr>
              <a:spLocks/>
            </p:cNvSpPr>
            <p:nvPr/>
          </p:nvSpPr>
          <p:spPr bwMode="auto">
            <a:xfrm>
              <a:off x="11276791" y="-1502965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9" name="Freeform 1641"/>
            <p:cNvSpPr>
              <a:spLocks/>
            </p:cNvSpPr>
            <p:nvPr/>
          </p:nvSpPr>
          <p:spPr bwMode="auto">
            <a:xfrm>
              <a:off x="11264091" y="-1506140"/>
              <a:ext cx="14288" cy="90488"/>
            </a:xfrm>
            <a:custGeom>
              <a:avLst/>
              <a:gdLst>
                <a:gd name="T0" fmla="*/ 10 w 12"/>
                <a:gd name="T1" fmla="*/ 2 h 69"/>
                <a:gd name="T2" fmla="*/ 12 w 12"/>
                <a:gd name="T3" fmla="*/ 69 h 69"/>
                <a:gd name="T4" fmla="*/ 7 w 12"/>
                <a:gd name="T5" fmla="*/ 68 h 69"/>
                <a:gd name="T6" fmla="*/ 2 w 12"/>
                <a:gd name="T7" fmla="*/ 68 h 69"/>
                <a:gd name="T8" fmla="*/ 0 w 12"/>
                <a:gd name="T9" fmla="*/ 0 h 69"/>
                <a:gd name="T10" fmla="*/ 5 w 12"/>
                <a:gd name="T11" fmla="*/ 1 h 69"/>
                <a:gd name="T12" fmla="*/ 10 w 12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9">
                  <a:moveTo>
                    <a:pt x="10" y="2"/>
                  </a:moveTo>
                  <a:cubicBezTo>
                    <a:pt x="12" y="69"/>
                    <a:pt x="12" y="69"/>
                    <a:pt x="12" y="69"/>
                  </a:cubicBezTo>
                  <a:cubicBezTo>
                    <a:pt x="11" y="68"/>
                    <a:pt x="9" y="68"/>
                    <a:pt x="7" y="68"/>
                  </a:cubicBezTo>
                  <a:cubicBezTo>
                    <a:pt x="5" y="68"/>
                    <a:pt x="3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5" y="1"/>
                  </a:cubicBezTo>
                  <a:cubicBezTo>
                    <a:pt x="7" y="1"/>
                    <a:pt x="9" y="1"/>
                    <a:pt x="10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0" name="Freeform 1642"/>
            <p:cNvSpPr>
              <a:spLocks/>
            </p:cNvSpPr>
            <p:nvPr/>
          </p:nvSpPr>
          <p:spPr bwMode="auto">
            <a:xfrm>
              <a:off x="11259328" y="-1506140"/>
              <a:ext cx="6350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1" name="Freeform 1643"/>
            <p:cNvSpPr>
              <a:spLocks/>
            </p:cNvSpPr>
            <p:nvPr/>
          </p:nvSpPr>
          <p:spPr bwMode="auto">
            <a:xfrm>
              <a:off x="11256153" y="-1506140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1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2" name="Freeform 1644"/>
            <p:cNvSpPr>
              <a:spLocks/>
            </p:cNvSpPr>
            <p:nvPr/>
          </p:nvSpPr>
          <p:spPr bwMode="auto">
            <a:xfrm>
              <a:off x="16040878" y="-1666478"/>
              <a:ext cx="14288" cy="107950"/>
            </a:xfrm>
            <a:custGeom>
              <a:avLst/>
              <a:gdLst>
                <a:gd name="T0" fmla="*/ 8 w 9"/>
                <a:gd name="T1" fmla="*/ 0 h 68"/>
                <a:gd name="T2" fmla="*/ 9 w 9"/>
                <a:gd name="T3" fmla="*/ 55 h 68"/>
                <a:gd name="T4" fmla="*/ 1 w 9"/>
                <a:gd name="T5" fmla="*/ 68 h 68"/>
                <a:gd name="T6" fmla="*/ 0 w 9"/>
                <a:gd name="T7" fmla="*/ 12 h 68"/>
                <a:gd name="T8" fmla="*/ 8 w 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8">
                  <a:moveTo>
                    <a:pt x="8" y="0"/>
                  </a:moveTo>
                  <a:lnTo>
                    <a:pt x="9" y="55"/>
                  </a:lnTo>
                  <a:lnTo>
                    <a:pt x="1" y="68"/>
                  </a:lnTo>
                  <a:lnTo>
                    <a:pt x="0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3" name="Freeform 1645"/>
            <p:cNvSpPr>
              <a:spLocks/>
            </p:cNvSpPr>
            <p:nvPr/>
          </p:nvSpPr>
          <p:spPr bwMode="auto">
            <a:xfrm>
              <a:off x="14339078" y="-1604565"/>
              <a:ext cx="20638" cy="103188"/>
            </a:xfrm>
            <a:custGeom>
              <a:avLst/>
              <a:gdLst>
                <a:gd name="T0" fmla="*/ 12 w 13"/>
                <a:gd name="T1" fmla="*/ 0 h 65"/>
                <a:gd name="T2" fmla="*/ 13 w 13"/>
                <a:gd name="T3" fmla="*/ 55 h 65"/>
                <a:gd name="T4" fmla="*/ 2 w 13"/>
                <a:gd name="T5" fmla="*/ 65 h 65"/>
                <a:gd name="T6" fmla="*/ 0 w 13"/>
                <a:gd name="T7" fmla="*/ 10 h 65"/>
                <a:gd name="T8" fmla="*/ 12 w 13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12" y="0"/>
                  </a:moveTo>
                  <a:lnTo>
                    <a:pt x="13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4" name="Freeform 1646"/>
            <p:cNvSpPr>
              <a:spLocks/>
            </p:cNvSpPr>
            <p:nvPr/>
          </p:nvSpPr>
          <p:spPr bwMode="auto">
            <a:xfrm>
              <a:off x="13804091" y="-1582340"/>
              <a:ext cx="14288" cy="98425"/>
            </a:xfrm>
            <a:custGeom>
              <a:avLst/>
              <a:gdLst>
                <a:gd name="T0" fmla="*/ 7 w 9"/>
                <a:gd name="T1" fmla="*/ 0 h 62"/>
                <a:gd name="T2" fmla="*/ 9 w 9"/>
                <a:gd name="T3" fmla="*/ 55 h 62"/>
                <a:gd name="T4" fmla="*/ 2 w 9"/>
                <a:gd name="T5" fmla="*/ 62 h 62"/>
                <a:gd name="T6" fmla="*/ 0 w 9"/>
                <a:gd name="T7" fmla="*/ 7 h 62"/>
                <a:gd name="T8" fmla="*/ 7 w 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2">
                  <a:moveTo>
                    <a:pt x="7" y="0"/>
                  </a:moveTo>
                  <a:lnTo>
                    <a:pt x="9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5" name="Freeform 1647"/>
            <p:cNvSpPr>
              <a:spLocks/>
            </p:cNvSpPr>
            <p:nvPr/>
          </p:nvSpPr>
          <p:spPr bwMode="auto">
            <a:xfrm>
              <a:off x="12189603" y="-1544240"/>
              <a:ext cx="3175" cy="115888"/>
            </a:xfrm>
            <a:custGeom>
              <a:avLst/>
              <a:gdLst>
                <a:gd name="T0" fmla="*/ 0 w 2"/>
                <a:gd name="T1" fmla="*/ 0 h 73"/>
                <a:gd name="T2" fmla="*/ 2 w 2"/>
                <a:gd name="T3" fmla="*/ 56 h 73"/>
                <a:gd name="T4" fmla="*/ 2 w 2"/>
                <a:gd name="T5" fmla="*/ 73 h 73"/>
                <a:gd name="T6" fmla="*/ 0 w 2"/>
                <a:gd name="T7" fmla="*/ 18 h 73"/>
                <a:gd name="T8" fmla="*/ 0 w 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3">
                  <a:moveTo>
                    <a:pt x="0" y="0"/>
                  </a:moveTo>
                  <a:lnTo>
                    <a:pt x="2" y="56"/>
                  </a:lnTo>
                  <a:lnTo>
                    <a:pt x="2" y="73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6" name="Freeform 1648"/>
            <p:cNvSpPr>
              <a:spLocks/>
            </p:cNvSpPr>
            <p:nvPr/>
          </p:nvSpPr>
          <p:spPr bwMode="auto">
            <a:xfrm>
              <a:off x="11621278" y="-1525190"/>
              <a:ext cx="15875" cy="115888"/>
            </a:xfrm>
            <a:custGeom>
              <a:avLst/>
              <a:gdLst>
                <a:gd name="T0" fmla="*/ 11 w 13"/>
                <a:gd name="T1" fmla="*/ 22 h 89"/>
                <a:gd name="T2" fmla="*/ 13 w 13"/>
                <a:gd name="T3" fmla="*/ 89 h 89"/>
                <a:gd name="T4" fmla="*/ 11 w 13"/>
                <a:gd name="T5" fmla="*/ 84 h 89"/>
                <a:gd name="T6" fmla="*/ 2 w 13"/>
                <a:gd name="T7" fmla="*/ 69 h 89"/>
                <a:gd name="T8" fmla="*/ 2 w 13"/>
                <a:gd name="T9" fmla="*/ 67 h 89"/>
                <a:gd name="T10" fmla="*/ 0 w 13"/>
                <a:gd name="T11" fmla="*/ 0 h 89"/>
                <a:gd name="T12" fmla="*/ 0 w 13"/>
                <a:gd name="T13" fmla="*/ 2 h 89"/>
                <a:gd name="T14" fmla="*/ 9 w 13"/>
                <a:gd name="T15" fmla="*/ 17 h 89"/>
                <a:gd name="T16" fmla="*/ 11 w 13"/>
                <a:gd name="T17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9">
                  <a:moveTo>
                    <a:pt x="11" y="22"/>
                  </a:moveTo>
                  <a:cubicBezTo>
                    <a:pt x="13" y="89"/>
                    <a:pt x="13" y="89"/>
                    <a:pt x="13" y="89"/>
                  </a:cubicBezTo>
                  <a:cubicBezTo>
                    <a:pt x="13" y="88"/>
                    <a:pt x="12" y="86"/>
                    <a:pt x="11" y="84"/>
                  </a:cubicBezTo>
                  <a:cubicBezTo>
                    <a:pt x="5" y="74"/>
                    <a:pt x="5" y="74"/>
                    <a:pt x="2" y="69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7"/>
                    <a:pt x="3" y="7"/>
                    <a:pt x="9" y="17"/>
                  </a:cubicBezTo>
                  <a:cubicBezTo>
                    <a:pt x="10" y="19"/>
                    <a:pt x="11" y="21"/>
                    <a:pt x="11" y="2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7" name="Freeform 1649"/>
            <p:cNvSpPr>
              <a:spLocks/>
            </p:cNvSpPr>
            <p:nvPr/>
          </p:nvSpPr>
          <p:spPr bwMode="auto">
            <a:xfrm>
              <a:off x="11254566" y="-1506140"/>
              <a:ext cx="3175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8" name="Freeform 1650"/>
            <p:cNvSpPr>
              <a:spLocks/>
            </p:cNvSpPr>
            <p:nvPr/>
          </p:nvSpPr>
          <p:spPr bwMode="auto">
            <a:xfrm>
              <a:off x="11254566" y="-15061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9" name="Freeform 1651"/>
            <p:cNvSpPr>
              <a:spLocks/>
            </p:cNvSpPr>
            <p:nvPr/>
          </p:nvSpPr>
          <p:spPr bwMode="auto">
            <a:xfrm>
              <a:off x="11251391" y="-1506140"/>
              <a:ext cx="4763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2 w 4"/>
                <a:gd name="T5" fmla="*/ 68 h 68"/>
                <a:gd name="T6" fmla="*/ 0 w 4"/>
                <a:gd name="T7" fmla="*/ 1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0" name="Freeform 1652"/>
            <p:cNvSpPr>
              <a:spLocks/>
            </p:cNvSpPr>
            <p:nvPr/>
          </p:nvSpPr>
          <p:spPr bwMode="auto">
            <a:xfrm>
              <a:off x="11248216" y="-150455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1" name="Freeform 1653"/>
            <p:cNvSpPr>
              <a:spLocks/>
            </p:cNvSpPr>
            <p:nvPr/>
          </p:nvSpPr>
          <p:spPr bwMode="auto">
            <a:xfrm>
              <a:off x="11237103" y="-1504553"/>
              <a:ext cx="12700" cy="93663"/>
            </a:xfrm>
            <a:custGeom>
              <a:avLst/>
              <a:gdLst>
                <a:gd name="T0" fmla="*/ 9 w 11"/>
                <a:gd name="T1" fmla="*/ 0 h 72"/>
                <a:gd name="T2" fmla="*/ 11 w 11"/>
                <a:gd name="T3" fmla="*/ 67 h 72"/>
                <a:gd name="T4" fmla="*/ 2 w 11"/>
                <a:gd name="T5" fmla="*/ 72 h 72"/>
                <a:gd name="T6" fmla="*/ 0 w 11"/>
                <a:gd name="T7" fmla="*/ 5 h 72"/>
                <a:gd name="T8" fmla="*/ 9 w 1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2">
                  <a:moveTo>
                    <a:pt x="9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8" y="68"/>
                    <a:pt x="5" y="70"/>
                    <a:pt x="2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6" y="1"/>
                    <a:pt x="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2" name="Freeform 1654"/>
            <p:cNvSpPr>
              <a:spLocks/>
            </p:cNvSpPr>
            <p:nvPr/>
          </p:nvSpPr>
          <p:spPr bwMode="auto">
            <a:xfrm>
              <a:off x="11225991" y="-1498203"/>
              <a:ext cx="12700" cy="95250"/>
            </a:xfrm>
            <a:custGeom>
              <a:avLst/>
              <a:gdLst>
                <a:gd name="T0" fmla="*/ 8 w 10"/>
                <a:gd name="T1" fmla="*/ 0 h 73"/>
                <a:gd name="T2" fmla="*/ 10 w 10"/>
                <a:gd name="T3" fmla="*/ 67 h 73"/>
                <a:gd name="T4" fmla="*/ 2 w 10"/>
                <a:gd name="T5" fmla="*/ 73 h 73"/>
                <a:gd name="T6" fmla="*/ 0 w 10"/>
                <a:gd name="T7" fmla="*/ 6 h 73"/>
                <a:gd name="T8" fmla="*/ 8 w 10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3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7" y="69"/>
                    <a:pt x="4" y="71"/>
                    <a:pt x="2" y="7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5" y="2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3" name="Freeform 1655"/>
            <p:cNvSpPr>
              <a:spLocks/>
            </p:cNvSpPr>
            <p:nvPr/>
          </p:nvSpPr>
          <p:spPr bwMode="auto">
            <a:xfrm>
              <a:off x="11218053" y="-1490265"/>
              <a:ext cx="11113" cy="96838"/>
            </a:xfrm>
            <a:custGeom>
              <a:avLst/>
              <a:gdLst>
                <a:gd name="T0" fmla="*/ 7 w 9"/>
                <a:gd name="T1" fmla="*/ 0 h 74"/>
                <a:gd name="T2" fmla="*/ 9 w 9"/>
                <a:gd name="T3" fmla="*/ 67 h 74"/>
                <a:gd name="T4" fmla="*/ 2 w 9"/>
                <a:gd name="T5" fmla="*/ 74 h 74"/>
                <a:gd name="T6" fmla="*/ 0 w 9"/>
                <a:gd name="T7" fmla="*/ 7 h 74"/>
                <a:gd name="T8" fmla="*/ 7 w 9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4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6" y="70"/>
                    <a:pt x="3" y="73"/>
                    <a:pt x="2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4" y="3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4" name="Freeform 1656"/>
            <p:cNvSpPr>
              <a:spLocks/>
            </p:cNvSpPr>
            <p:nvPr/>
          </p:nvSpPr>
          <p:spPr bwMode="auto">
            <a:xfrm>
              <a:off x="11218053" y="-1480740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1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1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5" name="Freeform 1657"/>
            <p:cNvSpPr>
              <a:spLocks/>
            </p:cNvSpPr>
            <p:nvPr/>
          </p:nvSpPr>
          <p:spPr bwMode="auto">
            <a:xfrm>
              <a:off x="13797741" y="-1571228"/>
              <a:ext cx="9525" cy="103188"/>
            </a:xfrm>
            <a:custGeom>
              <a:avLst/>
              <a:gdLst>
                <a:gd name="T0" fmla="*/ 4 w 6"/>
                <a:gd name="T1" fmla="*/ 0 h 65"/>
                <a:gd name="T2" fmla="*/ 6 w 6"/>
                <a:gd name="T3" fmla="*/ 55 h 65"/>
                <a:gd name="T4" fmla="*/ 2 w 6"/>
                <a:gd name="T5" fmla="*/ 65 h 65"/>
                <a:gd name="T6" fmla="*/ 0 w 6"/>
                <a:gd name="T7" fmla="*/ 10 h 65"/>
                <a:gd name="T8" fmla="*/ 4 w 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5">
                  <a:moveTo>
                    <a:pt x="4" y="0"/>
                  </a:moveTo>
                  <a:lnTo>
                    <a:pt x="6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6" name="Freeform 1658"/>
            <p:cNvSpPr>
              <a:spLocks/>
            </p:cNvSpPr>
            <p:nvPr/>
          </p:nvSpPr>
          <p:spPr bwMode="auto">
            <a:xfrm>
              <a:off x="10886266" y="-1464865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7" name="Freeform 1659"/>
            <p:cNvSpPr>
              <a:spLocks/>
            </p:cNvSpPr>
            <p:nvPr/>
          </p:nvSpPr>
          <p:spPr bwMode="auto">
            <a:xfrm>
              <a:off x="10883091" y="-1464865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8" name="Freeform 1660"/>
            <p:cNvSpPr>
              <a:spLocks/>
            </p:cNvSpPr>
            <p:nvPr/>
          </p:nvSpPr>
          <p:spPr bwMode="auto">
            <a:xfrm>
              <a:off x="10878328" y="-1464865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9" name="Freeform 1661"/>
            <p:cNvSpPr>
              <a:spLocks/>
            </p:cNvSpPr>
            <p:nvPr/>
          </p:nvSpPr>
          <p:spPr bwMode="auto">
            <a:xfrm>
              <a:off x="10875153" y="-1464865"/>
              <a:ext cx="6350" cy="88900"/>
            </a:xfrm>
            <a:custGeom>
              <a:avLst/>
              <a:gdLst>
                <a:gd name="T0" fmla="*/ 3 w 5"/>
                <a:gd name="T1" fmla="*/ 0 h 68"/>
                <a:gd name="T2" fmla="*/ 5 w 5"/>
                <a:gd name="T3" fmla="*/ 67 h 68"/>
                <a:gd name="T4" fmla="*/ 2 w 5"/>
                <a:gd name="T5" fmla="*/ 68 h 68"/>
                <a:gd name="T6" fmla="*/ 0 w 5"/>
                <a:gd name="T7" fmla="*/ 1 h 68"/>
                <a:gd name="T8" fmla="*/ 3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3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0" name="Freeform 1662"/>
            <p:cNvSpPr>
              <a:spLocks/>
            </p:cNvSpPr>
            <p:nvPr/>
          </p:nvSpPr>
          <p:spPr bwMode="auto">
            <a:xfrm>
              <a:off x="10875153" y="-1463278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1" name="Freeform 1663"/>
            <p:cNvSpPr>
              <a:spLocks/>
            </p:cNvSpPr>
            <p:nvPr/>
          </p:nvSpPr>
          <p:spPr bwMode="auto">
            <a:xfrm>
              <a:off x="10873566" y="-1485503"/>
              <a:ext cx="4763" cy="109538"/>
            </a:xfrm>
            <a:custGeom>
              <a:avLst/>
              <a:gdLst>
                <a:gd name="T0" fmla="*/ 1 w 3"/>
                <a:gd name="T1" fmla="*/ 17 h 84"/>
                <a:gd name="T2" fmla="*/ 3 w 3"/>
                <a:gd name="T3" fmla="*/ 84 h 84"/>
                <a:gd name="T4" fmla="*/ 2 w 3"/>
                <a:gd name="T5" fmla="*/ 67 h 84"/>
                <a:gd name="T6" fmla="*/ 0 w 3"/>
                <a:gd name="T7" fmla="*/ 0 h 84"/>
                <a:gd name="T8" fmla="*/ 1 w 3"/>
                <a:gd name="T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4">
                  <a:moveTo>
                    <a:pt x="1" y="17"/>
                  </a:moveTo>
                  <a:cubicBezTo>
                    <a:pt x="3" y="84"/>
                    <a:pt x="3" y="84"/>
                    <a:pt x="3" y="84"/>
                  </a:cubicBezTo>
                  <a:cubicBezTo>
                    <a:pt x="3" y="83"/>
                    <a:pt x="2" y="75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1" y="16"/>
                    <a:pt x="1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2" name="Freeform 1664"/>
            <p:cNvSpPr>
              <a:spLocks/>
            </p:cNvSpPr>
            <p:nvPr/>
          </p:nvSpPr>
          <p:spPr bwMode="auto">
            <a:xfrm>
              <a:off x="16023416" y="-1647428"/>
              <a:ext cx="19050" cy="114300"/>
            </a:xfrm>
            <a:custGeom>
              <a:avLst/>
              <a:gdLst>
                <a:gd name="T0" fmla="*/ 11 w 12"/>
                <a:gd name="T1" fmla="*/ 0 h 72"/>
                <a:gd name="T2" fmla="*/ 12 w 12"/>
                <a:gd name="T3" fmla="*/ 56 h 72"/>
                <a:gd name="T4" fmla="*/ 2 w 12"/>
                <a:gd name="T5" fmla="*/ 72 h 72"/>
                <a:gd name="T6" fmla="*/ 0 w 12"/>
                <a:gd name="T7" fmla="*/ 17 h 72"/>
                <a:gd name="T8" fmla="*/ 11 w 1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2">
                  <a:moveTo>
                    <a:pt x="11" y="0"/>
                  </a:moveTo>
                  <a:lnTo>
                    <a:pt x="12" y="56"/>
                  </a:lnTo>
                  <a:lnTo>
                    <a:pt x="2" y="72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3" name="Freeform 1665"/>
            <p:cNvSpPr>
              <a:spLocks/>
            </p:cNvSpPr>
            <p:nvPr/>
          </p:nvSpPr>
          <p:spPr bwMode="auto">
            <a:xfrm>
              <a:off x="11187891" y="-1479153"/>
              <a:ext cx="30163" cy="96838"/>
            </a:xfrm>
            <a:custGeom>
              <a:avLst/>
              <a:gdLst>
                <a:gd name="T0" fmla="*/ 19 w 19"/>
                <a:gd name="T1" fmla="*/ 0 h 61"/>
                <a:gd name="T2" fmla="*/ 19 w 19"/>
                <a:gd name="T3" fmla="*/ 55 h 61"/>
                <a:gd name="T4" fmla="*/ 1 w 19"/>
                <a:gd name="T5" fmla="*/ 61 h 61"/>
                <a:gd name="T6" fmla="*/ 0 w 19"/>
                <a:gd name="T7" fmla="*/ 5 h 61"/>
                <a:gd name="T8" fmla="*/ 19 w 19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1">
                  <a:moveTo>
                    <a:pt x="19" y="0"/>
                  </a:moveTo>
                  <a:lnTo>
                    <a:pt x="19" y="55"/>
                  </a:lnTo>
                  <a:lnTo>
                    <a:pt x="1" y="61"/>
                  </a:lnTo>
                  <a:lnTo>
                    <a:pt x="0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4" name="Freeform 1666"/>
            <p:cNvSpPr>
              <a:spLocks/>
            </p:cNvSpPr>
            <p:nvPr/>
          </p:nvSpPr>
          <p:spPr bwMode="auto">
            <a:xfrm>
              <a:off x="12184841" y="-1515665"/>
              <a:ext cx="7938" cy="103188"/>
            </a:xfrm>
            <a:custGeom>
              <a:avLst/>
              <a:gdLst>
                <a:gd name="T0" fmla="*/ 3 w 5"/>
                <a:gd name="T1" fmla="*/ 0 h 65"/>
                <a:gd name="T2" fmla="*/ 5 w 5"/>
                <a:gd name="T3" fmla="*/ 55 h 65"/>
                <a:gd name="T4" fmla="*/ 2 w 5"/>
                <a:gd name="T5" fmla="*/ 65 h 65"/>
                <a:gd name="T6" fmla="*/ 0 w 5"/>
                <a:gd name="T7" fmla="*/ 10 h 65"/>
                <a:gd name="T8" fmla="*/ 3 w 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5">
                  <a:moveTo>
                    <a:pt x="3" y="0"/>
                  </a:moveTo>
                  <a:lnTo>
                    <a:pt x="5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5" name="Freeform 1667"/>
            <p:cNvSpPr>
              <a:spLocks/>
            </p:cNvSpPr>
            <p:nvPr/>
          </p:nvSpPr>
          <p:spPr bwMode="auto">
            <a:xfrm>
              <a:off x="11051366" y="-1471215"/>
              <a:ext cx="17463" cy="87313"/>
            </a:xfrm>
            <a:custGeom>
              <a:avLst/>
              <a:gdLst>
                <a:gd name="T0" fmla="*/ 12 w 14"/>
                <a:gd name="T1" fmla="*/ 0 h 67"/>
                <a:gd name="T2" fmla="*/ 14 w 14"/>
                <a:gd name="T3" fmla="*/ 67 h 67"/>
                <a:gd name="T4" fmla="*/ 1 w 14"/>
                <a:gd name="T5" fmla="*/ 67 h 67"/>
                <a:gd name="T6" fmla="*/ 0 w 14"/>
                <a:gd name="T7" fmla="*/ 0 h 67"/>
                <a:gd name="T8" fmla="*/ 12 w 1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7">
                  <a:moveTo>
                    <a:pt x="12" y="0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8" y="67"/>
                    <a:pt x="5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1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6" name="Freeform 1668"/>
            <p:cNvSpPr>
              <a:spLocks/>
            </p:cNvSpPr>
            <p:nvPr/>
          </p:nvSpPr>
          <p:spPr bwMode="auto">
            <a:xfrm>
              <a:off x="10973578" y="-1472803"/>
              <a:ext cx="79375" cy="88900"/>
            </a:xfrm>
            <a:custGeom>
              <a:avLst/>
              <a:gdLst>
                <a:gd name="T0" fmla="*/ 62 w 63"/>
                <a:gd name="T1" fmla="*/ 1 h 68"/>
                <a:gd name="T2" fmla="*/ 63 w 63"/>
                <a:gd name="T3" fmla="*/ 68 h 68"/>
                <a:gd name="T4" fmla="*/ 58 w 63"/>
                <a:gd name="T5" fmla="*/ 68 h 68"/>
                <a:gd name="T6" fmla="*/ 3 w 63"/>
                <a:gd name="T7" fmla="*/ 67 h 68"/>
                <a:gd name="T8" fmla="*/ 2 w 63"/>
                <a:gd name="T9" fmla="*/ 67 h 68"/>
                <a:gd name="T10" fmla="*/ 0 w 63"/>
                <a:gd name="T11" fmla="*/ 0 h 68"/>
                <a:gd name="T12" fmla="*/ 1 w 63"/>
                <a:gd name="T13" fmla="*/ 0 h 68"/>
                <a:gd name="T14" fmla="*/ 56 w 63"/>
                <a:gd name="T15" fmla="*/ 1 h 68"/>
                <a:gd name="T16" fmla="*/ 62 w 63"/>
                <a:gd name="T17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62" y="1"/>
                  </a:moveTo>
                  <a:cubicBezTo>
                    <a:pt x="63" y="68"/>
                    <a:pt x="63" y="68"/>
                    <a:pt x="63" y="68"/>
                  </a:cubicBezTo>
                  <a:cubicBezTo>
                    <a:pt x="61" y="68"/>
                    <a:pt x="60" y="68"/>
                    <a:pt x="58" y="68"/>
                  </a:cubicBezTo>
                  <a:cubicBezTo>
                    <a:pt x="39" y="68"/>
                    <a:pt x="14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2" y="0"/>
                    <a:pt x="37" y="1"/>
                    <a:pt x="56" y="1"/>
                  </a:cubicBezTo>
                  <a:cubicBezTo>
                    <a:pt x="58" y="1"/>
                    <a:pt x="59" y="1"/>
                    <a:pt x="6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7" name="Freeform 1669"/>
            <p:cNvSpPr>
              <a:spLocks/>
            </p:cNvSpPr>
            <p:nvPr/>
          </p:nvSpPr>
          <p:spPr bwMode="auto">
            <a:xfrm>
              <a:off x="10970403" y="-147280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8" name="Freeform 1670"/>
            <p:cNvSpPr>
              <a:spLocks/>
            </p:cNvSpPr>
            <p:nvPr/>
          </p:nvSpPr>
          <p:spPr bwMode="auto">
            <a:xfrm>
              <a:off x="10965641" y="-1472803"/>
              <a:ext cx="6350" cy="88900"/>
            </a:xfrm>
            <a:custGeom>
              <a:avLst/>
              <a:gdLst>
                <a:gd name="T0" fmla="*/ 3 w 5"/>
                <a:gd name="T1" fmla="*/ 0 h 68"/>
                <a:gd name="T2" fmla="*/ 5 w 5"/>
                <a:gd name="T3" fmla="*/ 67 h 68"/>
                <a:gd name="T4" fmla="*/ 2 w 5"/>
                <a:gd name="T5" fmla="*/ 68 h 68"/>
                <a:gd name="T6" fmla="*/ 0 w 5"/>
                <a:gd name="T7" fmla="*/ 1 h 68"/>
                <a:gd name="T8" fmla="*/ 3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9" name="Freeform 1671"/>
            <p:cNvSpPr>
              <a:spLocks/>
            </p:cNvSpPr>
            <p:nvPr/>
          </p:nvSpPr>
          <p:spPr bwMode="auto">
            <a:xfrm>
              <a:off x="10960878" y="-1471215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0" name="Freeform 1672"/>
            <p:cNvSpPr>
              <a:spLocks/>
            </p:cNvSpPr>
            <p:nvPr/>
          </p:nvSpPr>
          <p:spPr bwMode="auto">
            <a:xfrm>
              <a:off x="10956116" y="-1471215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1" name="Freeform 1673"/>
            <p:cNvSpPr>
              <a:spLocks/>
            </p:cNvSpPr>
            <p:nvPr/>
          </p:nvSpPr>
          <p:spPr bwMode="auto">
            <a:xfrm>
              <a:off x="10937066" y="-1471215"/>
              <a:ext cx="22225" cy="95250"/>
            </a:xfrm>
            <a:custGeom>
              <a:avLst/>
              <a:gdLst>
                <a:gd name="T0" fmla="*/ 16 w 18"/>
                <a:gd name="T1" fmla="*/ 0 h 73"/>
                <a:gd name="T2" fmla="*/ 18 w 18"/>
                <a:gd name="T3" fmla="*/ 67 h 73"/>
                <a:gd name="T4" fmla="*/ 6 w 18"/>
                <a:gd name="T5" fmla="*/ 72 h 73"/>
                <a:gd name="T6" fmla="*/ 2 w 18"/>
                <a:gd name="T7" fmla="*/ 73 h 73"/>
                <a:gd name="T8" fmla="*/ 0 w 18"/>
                <a:gd name="T9" fmla="*/ 6 h 73"/>
                <a:gd name="T10" fmla="*/ 4 w 18"/>
                <a:gd name="T11" fmla="*/ 5 h 73"/>
                <a:gd name="T12" fmla="*/ 16 w 18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3">
                  <a:moveTo>
                    <a:pt x="16" y="0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3" y="68"/>
                    <a:pt x="10" y="70"/>
                    <a:pt x="6" y="72"/>
                  </a:cubicBezTo>
                  <a:cubicBezTo>
                    <a:pt x="5" y="72"/>
                    <a:pt x="3" y="73"/>
                    <a:pt x="2" y="7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3" y="5"/>
                    <a:pt x="4" y="5"/>
                  </a:cubicBezTo>
                  <a:cubicBezTo>
                    <a:pt x="8" y="3"/>
                    <a:pt x="11" y="1"/>
                    <a:pt x="1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2" name="Freeform 1674"/>
            <p:cNvSpPr>
              <a:spLocks/>
            </p:cNvSpPr>
            <p:nvPr/>
          </p:nvSpPr>
          <p:spPr bwMode="auto">
            <a:xfrm>
              <a:off x="10930716" y="-1463278"/>
              <a:ext cx="7938" cy="88900"/>
            </a:xfrm>
            <a:custGeom>
              <a:avLst/>
              <a:gdLst>
                <a:gd name="T0" fmla="*/ 5 w 7"/>
                <a:gd name="T1" fmla="*/ 0 h 68"/>
                <a:gd name="T2" fmla="*/ 7 w 7"/>
                <a:gd name="T3" fmla="*/ 67 h 68"/>
                <a:gd name="T4" fmla="*/ 2 w 7"/>
                <a:gd name="T5" fmla="*/ 68 h 68"/>
                <a:gd name="T6" fmla="*/ 0 w 7"/>
                <a:gd name="T7" fmla="*/ 1 h 68"/>
                <a:gd name="T8" fmla="*/ 5 w 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8"/>
                    <a:pt x="4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3" name="Freeform 1675"/>
            <p:cNvSpPr>
              <a:spLocks/>
            </p:cNvSpPr>
            <p:nvPr/>
          </p:nvSpPr>
          <p:spPr bwMode="auto">
            <a:xfrm>
              <a:off x="10924366" y="-1461690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4" name="Freeform 1676"/>
            <p:cNvSpPr>
              <a:spLocks/>
            </p:cNvSpPr>
            <p:nvPr/>
          </p:nvSpPr>
          <p:spPr bwMode="auto">
            <a:xfrm>
              <a:off x="10919603" y="-1460103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5" name="Freeform 1677"/>
            <p:cNvSpPr>
              <a:spLocks/>
            </p:cNvSpPr>
            <p:nvPr/>
          </p:nvSpPr>
          <p:spPr bwMode="auto">
            <a:xfrm>
              <a:off x="10916428" y="-146010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6" name="Freeform 1678"/>
            <p:cNvSpPr>
              <a:spLocks/>
            </p:cNvSpPr>
            <p:nvPr/>
          </p:nvSpPr>
          <p:spPr bwMode="auto">
            <a:xfrm>
              <a:off x="10913253" y="-1460103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3 w 4"/>
                <a:gd name="T5" fmla="*/ 67 h 67"/>
                <a:gd name="T6" fmla="*/ 2 w 4"/>
                <a:gd name="T7" fmla="*/ 67 h 67"/>
                <a:gd name="T8" fmla="*/ 0 w 4"/>
                <a:gd name="T9" fmla="*/ 0 h 67"/>
                <a:gd name="T10" fmla="*/ 2 w 4"/>
                <a:gd name="T11" fmla="*/ 0 h 67"/>
                <a:gd name="T12" fmla="*/ 2 w 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7" name="Freeform 1679"/>
            <p:cNvSpPr>
              <a:spLocks/>
            </p:cNvSpPr>
            <p:nvPr/>
          </p:nvSpPr>
          <p:spPr bwMode="auto">
            <a:xfrm>
              <a:off x="10911666" y="-146010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8" name="Freeform 1680"/>
            <p:cNvSpPr>
              <a:spLocks/>
            </p:cNvSpPr>
            <p:nvPr/>
          </p:nvSpPr>
          <p:spPr bwMode="auto">
            <a:xfrm>
              <a:off x="10908491" y="-146010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9" name="Freeform 1681"/>
            <p:cNvSpPr>
              <a:spLocks/>
            </p:cNvSpPr>
            <p:nvPr/>
          </p:nvSpPr>
          <p:spPr bwMode="auto">
            <a:xfrm>
              <a:off x="10906903" y="-146010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0" name="Freeform 1682"/>
            <p:cNvSpPr>
              <a:spLocks/>
            </p:cNvSpPr>
            <p:nvPr/>
          </p:nvSpPr>
          <p:spPr bwMode="auto">
            <a:xfrm>
              <a:off x="10905316" y="-1461690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1" name="Freeform 1683"/>
            <p:cNvSpPr>
              <a:spLocks/>
            </p:cNvSpPr>
            <p:nvPr/>
          </p:nvSpPr>
          <p:spPr bwMode="auto">
            <a:xfrm>
              <a:off x="10902141" y="-1461690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2" name="Freeform 1684"/>
            <p:cNvSpPr>
              <a:spLocks/>
            </p:cNvSpPr>
            <p:nvPr/>
          </p:nvSpPr>
          <p:spPr bwMode="auto">
            <a:xfrm>
              <a:off x="10898966" y="-1463278"/>
              <a:ext cx="6350" cy="88900"/>
            </a:xfrm>
            <a:custGeom>
              <a:avLst/>
              <a:gdLst>
                <a:gd name="T0" fmla="*/ 3 w 5"/>
                <a:gd name="T1" fmla="*/ 2 h 69"/>
                <a:gd name="T2" fmla="*/ 5 w 5"/>
                <a:gd name="T3" fmla="*/ 69 h 69"/>
                <a:gd name="T4" fmla="*/ 4 w 5"/>
                <a:gd name="T5" fmla="*/ 68 h 69"/>
                <a:gd name="T6" fmla="*/ 2 w 5"/>
                <a:gd name="T7" fmla="*/ 67 h 69"/>
                <a:gd name="T8" fmla="*/ 0 w 5"/>
                <a:gd name="T9" fmla="*/ 0 h 69"/>
                <a:gd name="T10" fmla="*/ 2 w 5"/>
                <a:gd name="T11" fmla="*/ 1 h 69"/>
                <a:gd name="T12" fmla="*/ 3 w 5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9">
                  <a:moveTo>
                    <a:pt x="3" y="2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4" y="68"/>
                    <a:pt x="4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3" name="Freeform 1685"/>
            <p:cNvSpPr>
              <a:spLocks/>
            </p:cNvSpPr>
            <p:nvPr/>
          </p:nvSpPr>
          <p:spPr bwMode="auto">
            <a:xfrm>
              <a:off x="10895791" y="-1463278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4" name="Freeform 1686"/>
            <p:cNvSpPr>
              <a:spLocks/>
            </p:cNvSpPr>
            <p:nvPr/>
          </p:nvSpPr>
          <p:spPr bwMode="auto">
            <a:xfrm>
              <a:off x="10895791" y="-1464865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5" name="Freeform 1687"/>
            <p:cNvSpPr>
              <a:spLocks/>
            </p:cNvSpPr>
            <p:nvPr/>
          </p:nvSpPr>
          <p:spPr bwMode="auto">
            <a:xfrm>
              <a:off x="10892616" y="-1464865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6" name="Freeform 1688"/>
            <p:cNvSpPr>
              <a:spLocks/>
            </p:cNvSpPr>
            <p:nvPr/>
          </p:nvSpPr>
          <p:spPr bwMode="auto">
            <a:xfrm>
              <a:off x="10891028" y="-1464865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7" name="Freeform 1689"/>
            <p:cNvSpPr>
              <a:spLocks/>
            </p:cNvSpPr>
            <p:nvPr/>
          </p:nvSpPr>
          <p:spPr bwMode="auto">
            <a:xfrm>
              <a:off x="10889441" y="-1464865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8" name="Freeform 1690"/>
            <p:cNvSpPr>
              <a:spLocks/>
            </p:cNvSpPr>
            <p:nvPr/>
          </p:nvSpPr>
          <p:spPr bwMode="auto">
            <a:xfrm>
              <a:off x="10886266" y="-1464865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9" name="Freeform 1691"/>
            <p:cNvSpPr>
              <a:spLocks/>
            </p:cNvSpPr>
            <p:nvPr/>
          </p:nvSpPr>
          <p:spPr bwMode="auto">
            <a:xfrm>
              <a:off x="14353366" y="-1587103"/>
              <a:ext cx="31750" cy="111125"/>
            </a:xfrm>
            <a:custGeom>
              <a:avLst/>
              <a:gdLst>
                <a:gd name="T0" fmla="*/ 19 w 20"/>
                <a:gd name="T1" fmla="*/ 15 h 70"/>
                <a:gd name="T2" fmla="*/ 20 w 20"/>
                <a:gd name="T3" fmla="*/ 70 h 70"/>
                <a:gd name="T4" fmla="*/ 2 w 20"/>
                <a:gd name="T5" fmla="*/ 55 h 70"/>
                <a:gd name="T6" fmla="*/ 0 w 20"/>
                <a:gd name="T7" fmla="*/ 0 h 70"/>
                <a:gd name="T8" fmla="*/ 19 w 20"/>
                <a:gd name="T9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0">
                  <a:moveTo>
                    <a:pt x="19" y="15"/>
                  </a:moveTo>
                  <a:lnTo>
                    <a:pt x="20" y="7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0" name="Freeform 1692"/>
            <p:cNvSpPr>
              <a:spLocks/>
            </p:cNvSpPr>
            <p:nvPr/>
          </p:nvSpPr>
          <p:spPr bwMode="auto">
            <a:xfrm>
              <a:off x="11141853" y="-1466453"/>
              <a:ext cx="6350" cy="90488"/>
            </a:xfrm>
            <a:custGeom>
              <a:avLst/>
              <a:gdLst>
                <a:gd name="T0" fmla="*/ 3 w 5"/>
                <a:gd name="T1" fmla="*/ 2 h 69"/>
                <a:gd name="T2" fmla="*/ 5 w 5"/>
                <a:gd name="T3" fmla="*/ 69 h 69"/>
                <a:gd name="T4" fmla="*/ 2 w 5"/>
                <a:gd name="T5" fmla="*/ 67 h 69"/>
                <a:gd name="T6" fmla="*/ 0 w 5"/>
                <a:gd name="T7" fmla="*/ 0 h 69"/>
                <a:gd name="T8" fmla="*/ 3 w 5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3" y="2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2"/>
                    <a:pt x="3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1" name="Freeform 1693"/>
            <p:cNvSpPr>
              <a:spLocks/>
            </p:cNvSpPr>
            <p:nvPr/>
          </p:nvSpPr>
          <p:spPr bwMode="auto">
            <a:xfrm>
              <a:off x="11140266" y="-146645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2" name="Freeform 1694"/>
            <p:cNvSpPr>
              <a:spLocks/>
            </p:cNvSpPr>
            <p:nvPr/>
          </p:nvSpPr>
          <p:spPr bwMode="auto">
            <a:xfrm>
              <a:off x="11137091" y="-1468040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3" name="Freeform 1695"/>
            <p:cNvSpPr>
              <a:spLocks/>
            </p:cNvSpPr>
            <p:nvPr/>
          </p:nvSpPr>
          <p:spPr bwMode="auto">
            <a:xfrm>
              <a:off x="11135503" y="-1468040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4" name="Freeform 1696"/>
            <p:cNvSpPr>
              <a:spLocks/>
            </p:cNvSpPr>
            <p:nvPr/>
          </p:nvSpPr>
          <p:spPr bwMode="auto">
            <a:xfrm>
              <a:off x="11130741" y="-1469628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5" name="Freeform 1697"/>
            <p:cNvSpPr>
              <a:spLocks/>
            </p:cNvSpPr>
            <p:nvPr/>
          </p:nvSpPr>
          <p:spPr bwMode="auto">
            <a:xfrm>
              <a:off x="11127566" y="-1469628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6" name="Freeform 1698"/>
            <p:cNvSpPr>
              <a:spLocks/>
            </p:cNvSpPr>
            <p:nvPr/>
          </p:nvSpPr>
          <p:spPr bwMode="auto">
            <a:xfrm>
              <a:off x="11118041" y="-1469628"/>
              <a:ext cx="12700" cy="87313"/>
            </a:xfrm>
            <a:custGeom>
              <a:avLst/>
              <a:gdLst>
                <a:gd name="T0" fmla="*/ 8 w 10"/>
                <a:gd name="T1" fmla="*/ 0 h 67"/>
                <a:gd name="T2" fmla="*/ 10 w 10"/>
                <a:gd name="T3" fmla="*/ 67 h 67"/>
                <a:gd name="T4" fmla="*/ 7 w 10"/>
                <a:gd name="T5" fmla="*/ 67 h 67"/>
                <a:gd name="T6" fmla="*/ 2 w 10"/>
                <a:gd name="T7" fmla="*/ 67 h 67"/>
                <a:gd name="T8" fmla="*/ 0 w 10"/>
                <a:gd name="T9" fmla="*/ 0 h 67"/>
                <a:gd name="T10" fmla="*/ 5 w 10"/>
                <a:gd name="T11" fmla="*/ 0 h 67"/>
                <a:gd name="T12" fmla="*/ 8 w 10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7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9" y="67"/>
                    <a:pt x="8" y="67"/>
                    <a:pt x="7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7" name="Freeform 1699"/>
            <p:cNvSpPr>
              <a:spLocks/>
            </p:cNvSpPr>
            <p:nvPr/>
          </p:nvSpPr>
          <p:spPr bwMode="auto">
            <a:xfrm>
              <a:off x="11076766" y="-1471215"/>
              <a:ext cx="42863" cy="88900"/>
            </a:xfrm>
            <a:custGeom>
              <a:avLst/>
              <a:gdLst>
                <a:gd name="T0" fmla="*/ 33 w 35"/>
                <a:gd name="T1" fmla="*/ 2 h 69"/>
                <a:gd name="T2" fmla="*/ 35 w 35"/>
                <a:gd name="T3" fmla="*/ 69 h 69"/>
                <a:gd name="T4" fmla="*/ 2 w 35"/>
                <a:gd name="T5" fmla="*/ 67 h 69"/>
                <a:gd name="T6" fmla="*/ 0 w 35"/>
                <a:gd name="T7" fmla="*/ 0 h 69"/>
                <a:gd name="T8" fmla="*/ 33 w 35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9">
                  <a:moveTo>
                    <a:pt x="33" y="2"/>
                  </a:moveTo>
                  <a:cubicBezTo>
                    <a:pt x="35" y="69"/>
                    <a:pt x="35" y="69"/>
                    <a:pt x="35" y="69"/>
                  </a:cubicBezTo>
                  <a:cubicBezTo>
                    <a:pt x="25" y="69"/>
                    <a:pt x="1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"/>
                    <a:pt x="23" y="2"/>
                    <a:pt x="33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8" name="Freeform 1700"/>
            <p:cNvSpPr>
              <a:spLocks/>
            </p:cNvSpPr>
            <p:nvPr/>
          </p:nvSpPr>
          <p:spPr bwMode="auto">
            <a:xfrm>
              <a:off x="11065653" y="-1471215"/>
              <a:ext cx="12700" cy="87313"/>
            </a:xfrm>
            <a:custGeom>
              <a:avLst/>
              <a:gdLst>
                <a:gd name="T0" fmla="*/ 8 w 10"/>
                <a:gd name="T1" fmla="*/ 0 h 67"/>
                <a:gd name="T2" fmla="*/ 10 w 10"/>
                <a:gd name="T3" fmla="*/ 67 h 67"/>
                <a:gd name="T4" fmla="*/ 2 w 10"/>
                <a:gd name="T5" fmla="*/ 67 h 67"/>
                <a:gd name="T6" fmla="*/ 0 w 10"/>
                <a:gd name="T7" fmla="*/ 0 h 67"/>
                <a:gd name="T8" fmla="*/ 8 w 1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7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7" y="67"/>
                    <a:pt x="5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9" name="Freeform 1701"/>
            <p:cNvSpPr>
              <a:spLocks/>
            </p:cNvSpPr>
            <p:nvPr/>
          </p:nvSpPr>
          <p:spPr bwMode="auto">
            <a:xfrm>
              <a:off x="11146616" y="-1471215"/>
              <a:ext cx="42863" cy="95250"/>
            </a:xfrm>
            <a:custGeom>
              <a:avLst/>
              <a:gdLst>
                <a:gd name="T0" fmla="*/ 26 w 27"/>
                <a:gd name="T1" fmla="*/ 0 h 60"/>
                <a:gd name="T2" fmla="*/ 27 w 27"/>
                <a:gd name="T3" fmla="*/ 56 h 60"/>
                <a:gd name="T4" fmla="*/ 1 w 27"/>
                <a:gd name="T5" fmla="*/ 60 h 60"/>
                <a:gd name="T6" fmla="*/ 0 w 27"/>
                <a:gd name="T7" fmla="*/ 5 h 60"/>
                <a:gd name="T8" fmla="*/ 26 w 2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0">
                  <a:moveTo>
                    <a:pt x="26" y="0"/>
                  </a:moveTo>
                  <a:lnTo>
                    <a:pt x="27" y="56"/>
                  </a:lnTo>
                  <a:lnTo>
                    <a:pt x="1" y="60"/>
                  </a:lnTo>
                  <a:lnTo>
                    <a:pt x="0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0" name="Freeform 1702"/>
            <p:cNvSpPr>
              <a:spLocks/>
            </p:cNvSpPr>
            <p:nvPr/>
          </p:nvSpPr>
          <p:spPr bwMode="auto">
            <a:xfrm>
              <a:off x="12192778" y="-1496615"/>
              <a:ext cx="15875" cy="90488"/>
            </a:xfrm>
            <a:custGeom>
              <a:avLst/>
              <a:gdLst>
                <a:gd name="T0" fmla="*/ 9 w 10"/>
                <a:gd name="T1" fmla="*/ 2 h 57"/>
                <a:gd name="T2" fmla="*/ 10 w 10"/>
                <a:gd name="T3" fmla="*/ 57 h 57"/>
                <a:gd name="T4" fmla="*/ 1 w 10"/>
                <a:gd name="T5" fmla="*/ 55 h 57"/>
                <a:gd name="T6" fmla="*/ 0 w 10"/>
                <a:gd name="T7" fmla="*/ 0 h 57"/>
                <a:gd name="T8" fmla="*/ 9 w 10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7">
                  <a:moveTo>
                    <a:pt x="9" y="2"/>
                  </a:moveTo>
                  <a:lnTo>
                    <a:pt x="10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1" name="Freeform 1703"/>
            <p:cNvSpPr>
              <a:spLocks/>
            </p:cNvSpPr>
            <p:nvPr/>
          </p:nvSpPr>
          <p:spPr bwMode="auto">
            <a:xfrm>
              <a:off x="12207066" y="-1493440"/>
              <a:ext cx="128588" cy="87313"/>
            </a:xfrm>
            <a:custGeom>
              <a:avLst/>
              <a:gdLst>
                <a:gd name="T0" fmla="*/ 80 w 81"/>
                <a:gd name="T1" fmla="*/ 0 h 55"/>
                <a:gd name="T2" fmla="*/ 81 w 81"/>
                <a:gd name="T3" fmla="*/ 55 h 55"/>
                <a:gd name="T4" fmla="*/ 1 w 81"/>
                <a:gd name="T5" fmla="*/ 55 h 55"/>
                <a:gd name="T6" fmla="*/ 0 w 81"/>
                <a:gd name="T7" fmla="*/ 0 h 55"/>
                <a:gd name="T8" fmla="*/ 80 w 8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5">
                  <a:moveTo>
                    <a:pt x="80" y="0"/>
                  </a:moveTo>
                  <a:lnTo>
                    <a:pt x="81" y="5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2" name="Freeform 1704"/>
            <p:cNvSpPr>
              <a:spLocks/>
            </p:cNvSpPr>
            <p:nvPr/>
          </p:nvSpPr>
          <p:spPr bwMode="auto">
            <a:xfrm>
              <a:off x="14383528" y="-1563290"/>
              <a:ext cx="9525" cy="100013"/>
            </a:xfrm>
            <a:custGeom>
              <a:avLst/>
              <a:gdLst>
                <a:gd name="T0" fmla="*/ 4 w 6"/>
                <a:gd name="T1" fmla="*/ 7 h 63"/>
                <a:gd name="T2" fmla="*/ 6 w 6"/>
                <a:gd name="T3" fmla="*/ 63 h 63"/>
                <a:gd name="T4" fmla="*/ 1 w 6"/>
                <a:gd name="T5" fmla="*/ 55 h 63"/>
                <a:gd name="T6" fmla="*/ 0 w 6"/>
                <a:gd name="T7" fmla="*/ 0 h 63"/>
                <a:gd name="T8" fmla="*/ 4 w 6"/>
                <a:gd name="T9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">
                  <a:moveTo>
                    <a:pt x="4" y="7"/>
                  </a:moveTo>
                  <a:lnTo>
                    <a:pt x="6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3" name="Freeform 1705"/>
            <p:cNvSpPr>
              <a:spLocks/>
            </p:cNvSpPr>
            <p:nvPr/>
          </p:nvSpPr>
          <p:spPr bwMode="auto">
            <a:xfrm>
              <a:off x="14389878" y="-1552178"/>
              <a:ext cx="23813" cy="88900"/>
            </a:xfrm>
            <a:custGeom>
              <a:avLst/>
              <a:gdLst>
                <a:gd name="T0" fmla="*/ 14 w 15"/>
                <a:gd name="T1" fmla="*/ 1 h 56"/>
                <a:gd name="T2" fmla="*/ 15 w 15"/>
                <a:gd name="T3" fmla="*/ 56 h 56"/>
                <a:gd name="T4" fmla="*/ 2 w 15"/>
                <a:gd name="T5" fmla="*/ 56 h 56"/>
                <a:gd name="T6" fmla="*/ 0 w 15"/>
                <a:gd name="T7" fmla="*/ 0 h 56"/>
                <a:gd name="T8" fmla="*/ 14 w 15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6">
                  <a:moveTo>
                    <a:pt x="14" y="1"/>
                  </a:moveTo>
                  <a:lnTo>
                    <a:pt x="15" y="56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4" name="Freeform 1706"/>
            <p:cNvSpPr>
              <a:spLocks/>
            </p:cNvSpPr>
            <p:nvPr/>
          </p:nvSpPr>
          <p:spPr bwMode="auto">
            <a:xfrm>
              <a:off x="16004366" y="-1620440"/>
              <a:ext cx="22225" cy="111125"/>
            </a:xfrm>
            <a:custGeom>
              <a:avLst/>
              <a:gdLst>
                <a:gd name="T0" fmla="*/ 12 w 14"/>
                <a:gd name="T1" fmla="*/ 0 h 70"/>
                <a:gd name="T2" fmla="*/ 14 w 14"/>
                <a:gd name="T3" fmla="*/ 55 h 70"/>
                <a:gd name="T4" fmla="*/ 1 w 14"/>
                <a:gd name="T5" fmla="*/ 70 h 70"/>
                <a:gd name="T6" fmla="*/ 0 w 14"/>
                <a:gd name="T7" fmla="*/ 15 h 70"/>
                <a:gd name="T8" fmla="*/ 12 w 14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0">
                  <a:moveTo>
                    <a:pt x="12" y="0"/>
                  </a:moveTo>
                  <a:lnTo>
                    <a:pt x="14" y="55"/>
                  </a:lnTo>
                  <a:lnTo>
                    <a:pt x="1" y="70"/>
                  </a:lnTo>
                  <a:lnTo>
                    <a:pt x="0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5" name="Freeform 1707"/>
            <p:cNvSpPr>
              <a:spLocks/>
            </p:cNvSpPr>
            <p:nvPr/>
          </p:nvSpPr>
          <p:spPr bwMode="auto">
            <a:xfrm>
              <a:off x="12334066" y="-1493440"/>
              <a:ext cx="26988" cy="95250"/>
            </a:xfrm>
            <a:custGeom>
              <a:avLst/>
              <a:gdLst>
                <a:gd name="T0" fmla="*/ 16 w 17"/>
                <a:gd name="T1" fmla="*/ 5 h 60"/>
                <a:gd name="T2" fmla="*/ 17 w 17"/>
                <a:gd name="T3" fmla="*/ 60 h 60"/>
                <a:gd name="T4" fmla="*/ 1 w 17"/>
                <a:gd name="T5" fmla="*/ 55 h 60"/>
                <a:gd name="T6" fmla="*/ 0 w 17"/>
                <a:gd name="T7" fmla="*/ 0 h 60"/>
                <a:gd name="T8" fmla="*/ 16 w 17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0">
                  <a:moveTo>
                    <a:pt x="16" y="5"/>
                  </a:moveTo>
                  <a:lnTo>
                    <a:pt x="17" y="60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6" name="Freeform 1708"/>
            <p:cNvSpPr>
              <a:spLocks/>
            </p:cNvSpPr>
            <p:nvPr/>
          </p:nvSpPr>
          <p:spPr bwMode="auto">
            <a:xfrm>
              <a:off x="12359466" y="-1487090"/>
              <a:ext cx="28575" cy="88900"/>
            </a:xfrm>
            <a:custGeom>
              <a:avLst/>
              <a:gdLst>
                <a:gd name="T0" fmla="*/ 16 w 18"/>
                <a:gd name="T1" fmla="*/ 0 h 56"/>
                <a:gd name="T2" fmla="*/ 18 w 18"/>
                <a:gd name="T3" fmla="*/ 55 h 56"/>
                <a:gd name="T4" fmla="*/ 1 w 18"/>
                <a:gd name="T5" fmla="*/ 56 h 56"/>
                <a:gd name="T6" fmla="*/ 0 w 18"/>
                <a:gd name="T7" fmla="*/ 1 h 56"/>
                <a:gd name="T8" fmla="*/ 16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16" y="0"/>
                  </a:moveTo>
                  <a:lnTo>
                    <a:pt x="18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7" name="Freeform 1709"/>
            <p:cNvSpPr>
              <a:spLocks/>
            </p:cNvSpPr>
            <p:nvPr/>
          </p:nvSpPr>
          <p:spPr bwMode="auto">
            <a:xfrm>
              <a:off x="13765991" y="-1555353"/>
              <a:ext cx="34925" cy="114300"/>
            </a:xfrm>
            <a:custGeom>
              <a:avLst/>
              <a:gdLst>
                <a:gd name="T0" fmla="*/ 20 w 22"/>
                <a:gd name="T1" fmla="*/ 0 h 72"/>
                <a:gd name="T2" fmla="*/ 22 w 22"/>
                <a:gd name="T3" fmla="*/ 55 h 72"/>
                <a:gd name="T4" fmla="*/ 1 w 22"/>
                <a:gd name="T5" fmla="*/ 72 h 72"/>
                <a:gd name="T6" fmla="*/ 0 w 22"/>
                <a:gd name="T7" fmla="*/ 16 h 72"/>
                <a:gd name="T8" fmla="*/ 20 w 2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2">
                  <a:moveTo>
                    <a:pt x="20" y="0"/>
                  </a:moveTo>
                  <a:lnTo>
                    <a:pt x="22" y="55"/>
                  </a:lnTo>
                  <a:lnTo>
                    <a:pt x="1" y="72"/>
                  </a:lnTo>
                  <a:lnTo>
                    <a:pt x="0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8" name="Freeform 1710"/>
            <p:cNvSpPr>
              <a:spLocks/>
            </p:cNvSpPr>
            <p:nvPr/>
          </p:nvSpPr>
          <p:spPr bwMode="auto">
            <a:xfrm>
              <a:off x="14412103" y="-1550590"/>
              <a:ext cx="15875" cy="90488"/>
            </a:xfrm>
            <a:custGeom>
              <a:avLst/>
              <a:gdLst>
                <a:gd name="T0" fmla="*/ 8 w 10"/>
                <a:gd name="T1" fmla="*/ 2 h 57"/>
                <a:gd name="T2" fmla="*/ 10 w 10"/>
                <a:gd name="T3" fmla="*/ 57 h 57"/>
                <a:gd name="T4" fmla="*/ 1 w 10"/>
                <a:gd name="T5" fmla="*/ 55 h 57"/>
                <a:gd name="T6" fmla="*/ 0 w 10"/>
                <a:gd name="T7" fmla="*/ 0 h 57"/>
                <a:gd name="T8" fmla="*/ 8 w 10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7">
                  <a:moveTo>
                    <a:pt x="8" y="2"/>
                  </a:moveTo>
                  <a:lnTo>
                    <a:pt x="10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9" name="Freeform 1711"/>
            <p:cNvSpPr>
              <a:spLocks/>
            </p:cNvSpPr>
            <p:nvPr/>
          </p:nvSpPr>
          <p:spPr bwMode="auto">
            <a:xfrm>
              <a:off x="14424803" y="-1547415"/>
              <a:ext cx="22225" cy="93663"/>
            </a:xfrm>
            <a:custGeom>
              <a:avLst/>
              <a:gdLst>
                <a:gd name="T0" fmla="*/ 12 w 14"/>
                <a:gd name="T1" fmla="*/ 4 h 59"/>
                <a:gd name="T2" fmla="*/ 14 w 14"/>
                <a:gd name="T3" fmla="*/ 59 h 59"/>
                <a:gd name="T4" fmla="*/ 2 w 14"/>
                <a:gd name="T5" fmla="*/ 55 h 59"/>
                <a:gd name="T6" fmla="*/ 0 w 14"/>
                <a:gd name="T7" fmla="*/ 0 h 59"/>
                <a:gd name="T8" fmla="*/ 12 w 14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9">
                  <a:moveTo>
                    <a:pt x="12" y="4"/>
                  </a:moveTo>
                  <a:lnTo>
                    <a:pt x="14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0" name="Freeform 1712"/>
            <p:cNvSpPr>
              <a:spLocks/>
            </p:cNvSpPr>
            <p:nvPr/>
          </p:nvSpPr>
          <p:spPr bwMode="auto">
            <a:xfrm>
              <a:off x="13754878" y="-1529953"/>
              <a:ext cx="12700" cy="104775"/>
            </a:xfrm>
            <a:custGeom>
              <a:avLst/>
              <a:gdLst>
                <a:gd name="T0" fmla="*/ 7 w 8"/>
                <a:gd name="T1" fmla="*/ 0 h 66"/>
                <a:gd name="T2" fmla="*/ 8 w 8"/>
                <a:gd name="T3" fmla="*/ 56 h 66"/>
                <a:gd name="T4" fmla="*/ 2 w 8"/>
                <a:gd name="T5" fmla="*/ 66 h 66"/>
                <a:gd name="T6" fmla="*/ 0 w 8"/>
                <a:gd name="T7" fmla="*/ 11 h 66"/>
                <a:gd name="T8" fmla="*/ 7 w 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6">
                  <a:moveTo>
                    <a:pt x="7" y="0"/>
                  </a:moveTo>
                  <a:lnTo>
                    <a:pt x="8" y="56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1" name="Freeform 1713"/>
            <p:cNvSpPr>
              <a:spLocks/>
            </p:cNvSpPr>
            <p:nvPr/>
          </p:nvSpPr>
          <p:spPr bwMode="auto">
            <a:xfrm>
              <a:off x="14443853" y="-1541065"/>
              <a:ext cx="15875" cy="95250"/>
            </a:xfrm>
            <a:custGeom>
              <a:avLst/>
              <a:gdLst>
                <a:gd name="T0" fmla="*/ 8 w 10"/>
                <a:gd name="T1" fmla="*/ 5 h 60"/>
                <a:gd name="T2" fmla="*/ 10 w 10"/>
                <a:gd name="T3" fmla="*/ 60 h 60"/>
                <a:gd name="T4" fmla="*/ 2 w 10"/>
                <a:gd name="T5" fmla="*/ 55 h 60"/>
                <a:gd name="T6" fmla="*/ 0 w 10"/>
                <a:gd name="T7" fmla="*/ 0 h 60"/>
                <a:gd name="T8" fmla="*/ 8 w 10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0">
                  <a:moveTo>
                    <a:pt x="8" y="5"/>
                  </a:moveTo>
                  <a:lnTo>
                    <a:pt x="10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2" name="Freeform 1714"/>
            <p:cNvSpPr>
              <a:spLocks/>
            </p:cNvSpPr>
            <p:nvPr/>
          </p:nvSpPr>
          <p:spPr bwMode="auto">
            <a:xfrm>
              <a:off x="14456553" y="-1533128"/>
              <a:ext cx="14288" cy="87313"/>
            </a:xfrm>
            <a:custGeom>
              <a:avLst/>
              <a:gdLst>
                <a:gd name="T0" fmla="*/ 8 w 9"/>
                <a:gd name="T1" fmla="*/ 0 h 55"/>
                <a:gd name="T2" fmla="*/ 9 w 9"/>
                <a:gd name="T3" fmla="*/ 55 h 55"/>
                <a:gd name="T4" fmla="*/ 2 w 9"/>
                <a:gd name="T5" fmla="*/ 55 h 55"/>
                <a:gd name="T6" fmla="*/ 0 w 9"/>
                <a:gd name="T7" fmla="*/ 0 h 55"/>
                <a:gd name="T8" fmla="*/ 8 w 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5">
                  <a:moveTo>
                    <a:pt x="8" y="0"/>
                  </a:moveTo>
                  <a:lnTo>
                    <a:pt x="9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3" name="Freeform 1715"/>
            <p:cNvSpPr>
              <a:spLocks/>
            </p:cNvSpPr>
            <p:nvPr/>
          </p:nvSpPr>
          <p:spPr bwMode="auto">
            <a:xfrm>
              <a:off x="12384866" y="-1487090"/>
              <a:ext cx="33338" cy="104775"/>
            </a:xfrm>
            <a:custGeom>
              <a:avLst/>
              <a:gdLst>
                <a:gd name="T0" fmla="*/ 20 w 21"/>
                <a:gd name="T1" fmla="*/ 11 h 66"/>
                <a:gd name="T2" fmla="*/ 21 w 21"/>
                <a:gd name="T3" fmla="*/ 66 h 66"/>
                <a:gd name="T4" fmla="*/ 2 w 21"/>
                <a:gd name="T5" fmla="*/ 55 h 66"/>
                <a:gd name="T6" fmla="*/ 0 w 21"/>
                <a:gd name="T7" fmla="*/ 0 h 66"/>
                <a:gd name="T8" fmla="*/ 20 w 21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6">
                  <a:moveTo>
                    <a:pt x="20" y="11"/>
                  </a:moveTo>
                  <a:lnTo>
                    <a:pt x="21" y="6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4" name="Freeform 1716"/>
            <p:cNvSpPr>
              <a:spLocks/>
            </p:cNvSpPr>
            <p:nvPr/>
          </p:nvSpPr>
          <p:spPr bwMode="auto">
            <a:xfrm>
              <a:off x="15971028" y="-1596628"/>
              <a:ext cx="34925" cy="115888"/>
            </a:xfrm>
            <a:custGeom>
              <a:avLst/>
              <a:gdLst>
                <a:gd name="T0" fmla="*/ 21 w 22"/>
                <a:gd name="T1" fmla="*/ 0 h 73"/>
                <a:gd name="T2" fmla="*/ 22 w 22"/>
                <a:gd name="T3" fmla="*/ 55 h 73"/>
                <a:gd name="T4" fmla="*/ 1 w 22"/>
                <a:gd name="T5" fmla="*/ 73 h 73"/>
                <a:gd name="T6" fmla="*/ 0 w 22"/>
                <a:gd name="T7" fmla="*/ 18 h 73"/>
                <a:gd name="T8" fmla="*/ 21 w 2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3">
                  <a:moveTo>
                    <a:pt x="21" y="0"/>
                  </a:moveTo>
                  <a:lnTo>
                    <a:pt x="22" y="55"/>
                  </a:lnTo>
                  <a:lnTo>
                    <a:pt x="1" y="73"/>
                  </a:lnTo>
                  <a:lnTo>
                    <a:pt x="0" y="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5" name="Freeform 1717"/>
            <p:cNvSpPr>
              <a:spLocks/>
            </p:cNvSpPr>
            <p:nvPr/>
          </p:nvSpPr>
          <p:spPr bwMode="auto">
            <a:xfrm>
              <a:off x="11627628" y="-1471215"/>
              <a:ext cx="30163" cy="122238"/>
            </a:xfrm>
            <a:custGeom>
              <a:avLst/>
              <a:gdLst>
                <a:gd name="T0" fmla="*/ 22 w 24"/>
                <a:gd name="T1" fmla="*/ 27 h 94"/>
                <a:gd name="T2" fmla="*/ 24 w 24"/>
                <a:gd name="T3" fmla="*/ 94 h 94"/>
                <a:gd name="T4" fmla="*/ 2 w 24"/>
                <a:gd name="T5" fmla="*/ 67 h 94"/>
                <a:gd name="T6" fmla="*/ 0 w 24"/>
                <a:gd name="T7" fmla="*/ 0 h 94"/>
                <a:gd name="T8" fmla="*/ 22 w 24"/>
                <a:gd name="T9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4">
                  <a:moveTo>
                    <a:pt x="22" y="27"/>
                  </a:moveTo>
                  <a:cubicBezTo>
                    <a:pt x="24" y="94"/>
                    <a:pt x="24" y="94"/>
                    <a:pt x="24" y="94"/>
                  </a:cubicBezTo>
                  <a:cubicBezTo>
                    <a:pt x="24" y="88"/>
                    <a:pt x="2" y="8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22" y="21"/>
                    <a:pt x="22" y="2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6" name="Freeform 1718"/>
            <p:cNvSpPr>
              <a:spLocks/>
            </p:cNvSpPr>
            <p:nvPr/>
          </p:nvSpPr>
          <p:spPr bwMode="auto">
            <a:xfrm>
              <a:off x="12416616" y="-1469628"/>
              <a:ext cx="7938" cy="100013"/>
            </a:xfrm>
            <a:custGeom>
              <a:avLst/>
              <a:gdLst>
                <a:gd name="T0" fmla="*/ 3 w 5"/>
                <a:gd name="T1" fmla="*/ 8 h 63"/>
                <a:gd name="T2" fmla="*/ 5 w 5"/>
                <a:gd name="T3" fmla="*/ 63 h 63"/>
                <a:gd name="T4" fmla="*/ 1 w 5"/>
                <a:gd name="T5" fmla="*/ 55 h 63"/>
                <a:gd name="T6" fmla="*/ 0 w 5"/>
                <a:gd name="T7" fmla="*/ 0 h 63"/>
                <a:gd name="T8" fmla="*/ 3 w 5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">
                  <a:moveTo>
                    <a:pt x="3" y="8"/>
                  </a:moveTo>
                  <a:lnTo>
                    <a:pt x="5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7" name="Freeform 1719"/>
            <p:cNvSpPr>
              <a:spLocks/>
            </p:cNvSpPr>
            <p:nvPr/>
          </p:nvSpPr>
          <p:spPr bwMode="auto">
            <a:xfrm>
              <a:off x="14404166" y="-1536303"/>
              <a:ext cx="41275" cy="109538"/>
            </a:xfrm>
            <a:custGeom>
              <a:avLst/>
              <a:gdLst>
                <a:gd name="T0" fmla="*/ 24 w 26"/>
                <a:gd name="T1" fmla="*/ 0 h 69"/>
                <a:gd name="T2" fmla="*/ 26 w 26"/>
                <a:gd name="T3" fmla="*/ 55 h 69"/>
                <a:gd name="T4" fmla="*/ 1 w 26"/>
                <a:gd name="T5" fmla="*/ 69 h 69"/>
                <a:gd name="T6" fmla="*/ 0 w 26"/>
                <a:gd name="T7" fmla="*/ 14 h 69"/>
                <a:gd name="T8" fmla="*/ 24 w 26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9">
                  <a:moveTo>
                    <a:pt x="24" y="0"/>
                  </a:moveTo>
                  <a:lnTo>
                    <a:pt x="26" y="55"/>
                  </a:lnTo>
                  <a:lnTo>
                    <a:pt x="1" y="69"/>
                  </a:lnTo>
                  <a:lnTo>
                    <a:pt x="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8" name="Freeform 1720"/>
            <p:cNvSpPr>
              <a:spLocks/>
            </p:cNvSpPr>
            <p:nvPr/>
          </p:nvSpPr>
          <p:spPr bwMode="auto">
            <a:xfrm>
              <a:off x="12392803" y="-1463278"/>
              <a:ext cx="25400" cy="101600"/>
            </a:xfrm>
            <a:custGeom>
              <a:avLst/>
              <a:gdLst>
                <a:gd name="T0" fmla="*/ 14 w 16"/>
                <a:gd name="T1" fmla="*/ 0 h 64"/>
                <a:gd name="T2" fmla="*/ 16 w 16"/>
                <a:gd name="T3" fmla="*/ 55 h 64"/>
                <a:gd name="T4" fmla="*/ 1 w 16"/>
                <a:gd name="T5" fmla="*/ 64 h 64"/>
                <a:gd name="T6" fmla="*/ 0 w 16"/>
                <a:gd name="T7" fmla="*/ 9 h 64"/>
                <a:gd name="T8" fmla="*/ 14 w 1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4">
                  <a:moveTo>
                    <a:pt x="14" y="0"/>
                  </a:moveTo>
                  <a:lnTo>
                    <a:pt x="16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9" name="Freeform 1721"/>
            <p:cNvSpPr>
              <a:spLocks/>
            </p:cNvSpPr>
            <p:nvPr/>
          </p:nvSpPr>
          <p:spPr bwMode="auto">
            <a:xfrm>
              <a:off x="13754878" y="-1512490"/>
              <a:ext cx="3175" cy="111125"/>
            </a:xfrm>
            <a:custGeom>
              <a:avLst/>
              <a:gdLst>
                <a:gd name="T0" fmla="*/ 0 w 2"/>
                <a:gd name="T1" fmla="*/ 0 h 70"/>
                <a:gd name="T2" fmla="*/ 2 w 2"/>
                <a:gd name="T3" fmla="*/ 55 h 70"/>
                <a:gd name="T4" fmla="*/ 2 w 2"/>
                <a:gd name="T5" fmla="*/ 70 h 70"/>
                <a:gd name="T6" fmla="*/ 0 w 2"/>
                <a:gd name="T7" fmla="*/ 15 h 70"/>
                <a:gd name="T8" fmla="*/ 0 w 2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0">
                  <a:moveTo>
                    <a:pt x="0" y="0"/>
                  </a:moveTo>
                  <a:lnTo>
                    <a:pt x="2" y="55"/>
                  </a:lnTo>
                  <a:lnTo>
                    <a:pt x="2" y="7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0" name="Freeform 1722"/>
            <p:cNvSpPr>
              <a:spLocks/>
            </p:cNvSpPr>
            <p:nvPr/>
          </p:nvSpPr>
          <p:spPr bwMode="auto">
            <a:xfrm>
              <a:off x="14397816" y="-1514078"/>
              <a:ext cx="7938" cy="93663"/>
            </a:xfrm>
            <a:custGeom>
              <a:avLst/>
              <a:gdLst>
                <a:gd name="T0" fmla="*/ 4 w 5"/>
                <a:gd name="T1" fmla="*/ 0 h 59"/>
                <a:gd name="T2" fmla="*/ 5 w 5"/>
                <a:gd name="T3" fmla="*/ 55 h 59"/>
                <a:gd name="T4" fmla="*/ 2 w 5"/>
                <a:gd name="T5" fmla="*/ 59 h 59"/>
                <a:gd name="T6" fmla="*/ 0 w 5"/>
                <a:gd name="T7" fmla="*/ 4 h 59"/>
                <a:gd name="T8" fmla="*/ 4 w 5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9">
                  <a:moveTo>
                    <a:pt x="4" y="0"/>
                  </a:moveTo>
                  <a:lnTo>
                    <a:pt x="5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1" name="Freeform 1723"/>
            <p:cNvSpPr>
              <a:spLocks/>
            </p:cNvSpPr>
            <p:nvPr/>
          </p:nvSpPr>
          <p:spPr bwMode="auto">
            <a:xfrm>
              <a:off x="15942453" y="-1568053"/>
              <a:ext cx="30163" cy="101600"/>
            </a:xfrm>
            <a:custGeom>
              <a:avLst/>
              <a:gdLst>
                <a:gd name="T0" fmla="*/ 18 w 19"/>
                <a:gd name="T1" fmla="*/ 0 h 64"/>
                <a:gd name="T2" fmla="*/ 19 w 19"/>
                <a:gd name="T3" fmla="*/ 55 h 64"/>
                <a:gd name="T4" fmla="*/ 2 w 19"/>
                <a:gd name="T5" fmla="*/ 64 h 64"/>
                <a:gd name="T6" fmla="*/ 0 w 19"/>
                <a:gd name="T7" fmla="*/ 9 h 64"/>
                <a:gd name="T8" fmla="*/ 18 w 19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4">
                  <a:moveTo>
                    <a:pt x="18" y="0"/>
                  </a:moveTo>
                  <a:lnTo>
                    <a:pt x="19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2" name="Freeform 1724"/>
            <p:cNvSpPr>
              <a:spLocks/>
            </p:cNvSpPr>
            <p:nvPr/>
          </p:nvSpPr>
          <p:spPr bwMode="auto">
            <a:xfrm>
              <a:off x="14383528" y="-1507728"/>
              <a:ext cx="17463" cy="90488"/>
            </a:xfrm>
            <a:custGeom>
              <a:avLst/>
              <a:gdLst>
                <a:gd name="T0" fmla="*/ 9 w 11"/>
                <a:gd name="T1" fmla="*/ 0 h 57"/>
                <a:gd name="T2" fmla="*/ 11 w 11"/>
                <a:gd name="T3" fmla="*/ 55 h 57"/>
                <a:gd name="T4" fmla="*/ 2 w 11"/>
                <a:gd name="T5" fmla="*/ 57 h 57"/>
                <a:gd name="T6" fmla="*/ 0 w 11"/>
                <a:gd name="T7" fmla="*/ 2 h 57"/>
                <a:gd name="T8" fmla="*/ 9 w 1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7">
                  <a:moveTo>
                    <a:pt x="9" y="0"/>
                  </a:moveTo>
                  <a:lnTo>
                    <a:pt x="11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3" name="Freeform 1725"/>
            <p:cNvSpPr>
              <a:spLocks/>
            </p:cNvSpPr>
            <p:nvPr/>
          </p:nvSpPr>
          <p:spPr bwMode="auto">
            <a:xfrm>
              <a:off x="12384866" y="-1448990"/>
              <a:ext cx="9525" cy="93663"/>
            </a:xfrm>
            <a:custGeom>
              <a:avLst/>
              <a:gdLst>
                <a:gd name="T0" fmla="*/ 5 w 6"/>
                <a:gd name="T1" fmla="*/ 0 h 59"/>
                <a:gd name="T2" fmla="*/ 6 w 6"/>
                <a:gd name="T3" fmla="*/ 55 h 59"/>
                <a:gd name="T4" fmla="*/ 2 w 6"/>
                <a:gd name="T5" fmla="*/ 59 h 59"/>
                <a:gd name="T6" fmla="*/ 0 w 6"/>
                <a:gd name="T7" fmla="*/ 4 h 59"/>
                <a:gd name="T8" fmla="*/ 5 w 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9">
                  <a:moveTo>
                    <a:pt x="5" y="0"/>
                  </a:moveTo>
                  <a:lnTo>
                    <a:pt x="6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4" name="Freeform 1726"/>
            <p:cNvSpPr>
              <a:spLocks/>
            </p:cNvSpPr>
            <p:nvPr/>
          </p:nvSpPr>
          <p:spPr bwMode="auto">
            <a:xfrm>
              <a:off x="15923403" y="-1553765"/>
              <a:ext cx="22225" cy="100013"/>
            </a:xfrm>
            <a:custGeom>
              <a:avLst/>
              <a:gdLst>
                <a:gd name="T0" fmla="*/ 12 w 14"/>
                <a:gd name="T1" fmla="*/ 0 h 63"/>
                <a:gd name="T2" fmla="*/ 14 w 14"/>
                <a:gd name="T3" fmla="*/ 55 h 63"/>
                <a:gd name="T4" fmla="*/ 1 w 14"/>
                <a:gd name="T5" fmla="*/ 63 h 63"/>
                <a:gd name="T6" fmla="*/ 0 w 14"/>
                <a:gd name="T7" fmla="*/ 8 h 63"/>
                <a:gd name="T8" fmla="*/ 12 w 1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3">
                  <a:moveTo>
                    <a:pt x="12" y="0"/>
                  </a:moveTo>
                  <a:lnTo>
                    <a:pt x="14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5" name="Freeform 1727"/>
            <p:cNvSpPr>
              <a:spLocks/>
            </p:cNvSpPr>
            <p:nvPr/>
          </p:nvSpPr>
          <p:spPr bwMode="auto">
            <a:xfrm>
              <a:off x="15899591" y="-1541065"/>
              <a:ext cx="25400" cy="88900"/>
            </a:xfrm>
            <a:custGeom>
              <a:avLst/>
              <a:gdLst>
                <a:gd name="T0" fmla="*/ 15 w 16"/>
                <a:gd name="T1" fmla="*/ 0 h 56"/>
                <a:gd name="T2" fmla="*/ 16 w 16"/>
                <a:gd name="T3" fmla="*/ 55 h 56"/>
                <a:gd name="T4" fmla="*/ 2 w 16"/>
                <a:gd name="T5" fmla="*/ 56 h 56"/>
                <a:gd name="T6" fmla="*/ 0 w 16"/>
                <a:gd name="T7" fmla="*/ 1 h 56"/>
                <a:gd name="T8" fmla="*/ 15 w 1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6">
                  <a:moveTo>
                    <a:pt x="15" y="0"/>
                  </a:moveTo>
                  <a:lnTo>
                    <a:pt x="16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6" name="Freeform 1728"/>
            <p:cNvSpPr>
              <a:spLocks/>
            </p:cNvSpPr>
            <p:nvPr/>
          </p:nvSpPr>
          <p:spPr bwMode="auto">
            <a:xfrm>
              <a:off x="14377178" y="-1504553"/>
              <a:ext cx="9525" cy="103188"/>
            </a:xfrm>
            <a:custGeom>
              <a:avLst/>
              <a:gdLst>
                <a:gd name="T0" fmla="*/ 4 w 6"/>
                <a:gd name="T1" fmla="*/ 0 h 65"/>
                <a:gd name="T2" fmla="*/ 6 w 6"/>
                <a:gd name="T3" fmla="*/ 55 h 65"/>
                <a:gd name="T4" fmla="*/ 2 w 6"/>
                <a:gd name="T5" fmla="*/ 65 h 65"/>
                <a:gd name="T6" fmla="*/ 0 w 6"/>
                <a:gd name="T7" fmla="*/ 10 h 65"/>
                <a:gd name="T8" fmla="*/ 4 w 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5">
                  <a:moveTo>
                    <a:pt x="4" y="0"/>
                  </a:moveTo>
                  <a:lnTo>
                    <a:pt x="6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7" name="Freeform 1729"/>
            <p:cNvSpPr>
              <a:spLocks/>
            </p:cNvSpPr>
            <p:nvPr/>
          </p:nvSpPr>
          <p:spPr bwMode="auto">
            <a:xfrm>
              <a:off x="12392803" y="-1437878"/>
              <a:ext cx="3175" cy="101600"/>
            </a:xfrm>
            <a:custGeom>
              <a:avLst/>
              <a:gdLst>
                <a:gd name="T0" fmla="*/ 1 w 2"/>
                <a:gd name="T1" fmla="*/ 9 h 64"/>
                <a:gd name="T2" fmla="*/ 2 w 2"/>
                <a:gd name="T3" fmla="*/ 64 h 64"/>
                <a:gd name="T4" fmla="*/ 1 w 2"/>
                <a:gd name="T5" fmla="*/ 55 h 64"/>
                <a:gd name="T6" fmla="*/ 0 w 2"/>
                <a:gd name="T7" fmla="*/ 0 h 64"/>
                <a:gd name="T8" fmla="*/ 1 w 2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1" y="9"/>
                  </a:moveTo>
                  <a:lnTo>
                    <a:pt x="2" y="6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8" name="Freeform 1730"/>
            <p:cNvSpPr>
              <a:spLocks/>
            </p:cNvSpPr>
            <p:nvPr/>
          </p:nvSpPr>
          <p:spPr bwMode="auto">
            <a:xfrm>
              <a:off x="14362891" y="-1488678"/>
              <a:ext cx="17463" cy="92075"/>
            </a:xfrm>
            <a:custGeom>
              <a:avLst/>
              <a:gdLst>
                <a:gd name="T0" fmla="*/ 9 w 11"/>
                <a:gd name="T1" fmla="*/ 0 h 58"/>
                <a:gd name="T2" fmla="*/ 11 w 11"/>
                <a:gd name="T3" fmla="*/ 55 h 58"/>
                <a:gd name="T4" fmla="*/ 1 w 11"/>
                <a:gd name="T5" fmla="*/ 58 h 58"/>
                <a:gd name="T6" fmla="*/ 0 w 11"/>
                <a:gd name="T7" fmla="*/ 3 h 58"/>
                <a:gd name="T8" fmla="*/ 9 w 1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8">
                  <a:moveTo>
                    <a:pt x="9" y="0"/>
                  </a:moveTo>
                  <a:lnTo>
                    <a:pt x="11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9" name="Freeform 1731"/>
            <p:cNvSpPr>
              <a:spLocks/>
            </p:cNvSpPr>
            <p:nvPr/>
          </p:nvSpPr>
          <p:spPr bwMode="auto">
            <a:xfrm>
              <a:off x="15888478" y="-1539478"/>
              <a:ext cx="14288" cy="98425"/>
            </a:xfrm>
            <a:custGeom>
              <a:avLst/>
              <a:gdLst>
                <a:gd name="T0" fmla="*/ 7 w 9"/>
                <a:gd name="T1" fmla="*/ 0 h 62"/>
                <a:gd name="T2" fmla="*/ 9 w 9"/>
                <a:gd name="T3" fmla="*/ 55 h 62"/>
                <a:gd name="T4" fmla="*/ 2 w 9"/>
                <a:gd name="T5" fmla="*/ 62 h 62"/>
                <a:gd name="T6" fmla="*/ 0 w 9"/>
                <a:gd name="T7" fmla="*/ 7 h 62"/>
                <a:gd name="T8" fmla="*/ 7 w 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2">
                  <a:moveTo>
                    <a:pt x="7" y="0"/>
                  </a:moveTo>
                  <a:lnTo>
                    <a:pt x="9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0" name="Freeform 1732"/>
            <p:cNvSpPr>
              <a:spLocks/>
            </p:cNvSpPr>
            <p:nvPr/>
          </p:nvSpPr>
          <p:spPr bwMode="auto">
            <a:xfrm>
              <a:off x="13734241" y="-1488678"/>
              <a:ext cx="23813" cy="115888"/>
            </a:xfrm>
            <a:custGeom>
              <a:avLst/>
              <a:gdLst>
                <a:gd name="T0" fmla="*/ 13 w 15"/>
                <a:gd name="T1" fmla="*/ 0 h 73"/>
                <a:gd name="T2" fmla="*/ 15 w 15"/>
                <a:gd name="T3" fmla="*/ 55 h 73"/>
                <a:gd name="T4" fmla="*/ 1 w 15"/>
                <a:gd name="T5" fmla="*/ 73 h 73"/>
                <a:gd name="T6" fmla="*/ 0 w 15"/>
                <a:gd name="T7" fmla="*/ 18 h 73"/>
                <a:gd name="T8" fmla="*/ 13 w 15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3">
                  <a:moveTo>
                    <a:pt x="13" y="0"/>
                  </a:moveTo>
                  <a:lnTo>
                    <a:pt x="15" y="55"/>
                  </a:lnTo>
                  <a:lnTo>
                    <a:pt x="1" y="73"/>
                  </a:lnTo>
                  <a:lnTo>
                    <a:pt x="0" y="1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1" name="Freeform 1733"/>
            <p:cNvSpPr>
              <a:spLocks/>
            </p:cNvSpPr>
            <p:nvPr/>
          </p:nvSpPr>
          <p:spPr bwMode="auto">
            <a:xfrm>
              <a:off x="12394391" y="-1423590"/>
              <a:ext cx="6350" cy="93663"/>
            </a:xfrm>
            <a:custGeom>
              <a:avLst/>
              <a:gdLst>
                <a:gd name="T0" fmla="*/ 2 w 4"/>
                <a:gd name="T1" fmla="*/ 4 h 59"/>
                <a:gd name="T2" fmla="*/ 4 w 4"/>
                <a:gd name="T3" fmla="*/ 59 h 59"/>
                <a:gd name="T4" fmla="*/ 1 w 4"/>
                <a:gd name="T5" fmla="*/ 55 h 59"/>
                <a:gd name="T6" fmla="*/ 0 w 4"/>
                <a:gd name="T7" fmla="*/ 0 h 59"/>
                <a:gd name="T8" fmla="*/ 2 w 4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9">
                  <a:moveTo>
                    <a:pt x="2" y="4"/>
                  </a:moveTo>
                  <a:lnTo>
                    <a:pt x="4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2" name="Freeform 1734"/>
            <p:cNvSpPr>
              <a:spLocks/>
            </p:cNvSpPr>
            <p:nvPr/>
          </p:nvSpPr>
          <p:spPr bwMode="auto">
            <a:xfrm>
              <a:off x="12397566" y="-1417240"/>
              <a:ext cx="9525" cy="88900"/>
            </a:xfrm>
            <a:custGeom>
              <a:avLst/>
              <a:gdLst>
                <a:gd name="T0" fmla="*/ 5 w 6"/>
                <a:gd name="T1" fmla="*/ 1 h 56"/>
                <a:gd name="T2" fmla="*/ 6 w 6"/>
                <a:gd name="T3" fmla="*/ 56 h 56"/>
                <a:gd name="T4" fmla="*/ 2 w 6"/>
                <a:gd name="T5" fmla="*/ 55 h 56"/>
                <a:gd name="T6" fmla="*/ 0 w 6"/>
                <a:gd name="T7" fmla="*/ 0 h 56"/>
                <a:gd name="T8" fmla="*/ 5 w 6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6">
                  <a:moveTo>
                    <a:pt x="5" y="1"/>
                  </a:moveTo>
                  <a:lnTo>
                    <a:pt x="6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3" name="Freeform 1735"/>
            <p:cNvSpPr>
              <a:spLocks/>
            </p:cNvSpPr>
            <p:nvPr/>
          </p:nvSpPr>
          <p:spPr bwMode="auto">
            <a:xfrm>
              <a:off x="15886891" y="-1528365"/>
              <a:ext cx="4763" cy="93663"/>
            </a:xfrm>
            <a:custGeom>
              <a:avLst/>
              <a:gdLst>
                <a:gd name="T0" fmla="*/ 1 w 3"/>
                <a:gd name="T1" fmla="*/ 0 h 59"/>
                <a:gd name="T2" fmla="*/ 3 w 3"/>
                <a:gd name="T3" fmla="*/ 55 h 59"/>
                <a:gd name="T4" fmla="*/ 1 w 3"/>
                <a:gd name="T5" fmla="*/ 59 h 59"/>
                <a:gd name="T6" fmla="*/ 0 w 3"/>
                <a:gd name="T7" fmla="*/ 4 h 59"/>
                <a:gd name="T8" fmla="*/ 1 w 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9">
                  <a:moveTo>
                    <a:pt x="1" y="0"/>
                  </a:moveTo>
                  <a:lnTo>
                    <a:pt x="3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4" name="Freeform 1736"/>
            <p:cNvSpPr>
              <a:spLocks/>
            </p:cNvSpPr>
            <p:nvPr/>
          </p:nvSpPr>
          <p:spPr bwMode="auto">
            <a:xfrm>
              <a:off x="12405503" y="-1415653"/>
              <a:ext cx="7938" cy="93663"/>
            </a:xfrm>
            <a:custGeom>
              <a:avLst/>
              <a:gdLst>
                <a:gd name="T0" fmla="*/ 5 w 5"/>
                <a:gd name="T1" fmla="*/ 4 h 59"/>
                <a:gd name="T2" fmla="*/ 5 w 5"/>
                <a:gd name="T3" fmla="*/ 59 h 59"/>
                <a:gd name="T4" fmla="*/ 1 w 5"/>
                <a:gd name="T5" fmla="*/ 55 h 59"/>
                <a:gd name="T6" fmla="*/ 0 w 5"/>
                <a:gd name="T7" fmla="*/ 0 h 59"/>
                <a:gd name="T8" fmla="*/ 5 w 5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9">
                  <a:moveTo>
                    <a:pt x="5" y="4"/>
                  </a:moveTo>
                  <a:lnTo>
                    <a:pt x="5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5" name="Freeform 1737"/>
            <p:cNvSpPr>
              <a:spLocks/>
            </p:cNvSpPr>
            <p:nvPr/>
          </p:nvSpPr>
          <p:spPr bwMode="auto">
            <a:xfrm>
              <a:off x="14353366" y="-1483915"/>
              <a:ext cx="11113" cy="103188"/>
            </a:xfrm>
            <a:custGeom>
              <a:avLst/>
              <a:gdLst>
                <a:gd name="T0" fmla="*/ 6 w 7"/>
                <a:gd name="T1" fmla="*/ 0 h 65"/>
                <a:gd name="T2" fmla="*/ 7 w 7"/>
                <a:gd name="T3" fmla="*/ 55 h 65"/>
                <a:gd name="T4" fmla="*/ 1 w 7"/>
                <a:gd name="T5" fmla="*/ 65 h 65"/>
                <a:gd name="T6" fmla="*/ 0 w 7"/>
                <a:gd name="T7" fmla="*/ 10 h 65"/>
                <a:gd name="T8" fmla="*/ 6 w 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5">
                  <a:moveTo>
                    <a:pt x="6" y="0"/>
                  </a:moveTo>
                  <a:lnTo>
                    <a:pt x="7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6" name="Freeform 1738"/>
            <p:cNvSpPr>
              <a:spLocks/>
            </p:cNvSpPr>
            <p:nvPr/>
          </p:nvSpPr>
          <p:spPr bwMode="auto">
            <a:xfrm>
              <a:off x="14337491" y="-1468040"/>
              <a:ext cx="17463" cy="93663"/>
            </a:xfrm>
            <a:custGeom>
              <a:avLst/>
              <a:gdLst>
                <a:gd name="T0" fmla="*/ 10 w 11"/>
                <a:gd name="T1" fmla="*/ 0 h 59"/>
                <a:gd name="T2" fmla="*/ 11 w 11"/>
                <a:gd name="T3" fmla="*/ 55 h 59"/>
                <a:gd name="T4" fmla="*/ 2 w 11"/>
                <a:gd name="T5" fmla="*/ 59 h 59"/>
                <a:gd name="T6" fmla="*/ 0 w 11"/>
                <a:gd name="T7" fmla="*/ 3 h 59"/>
                <a:gd name="T8" fmla="*/ 10 w 1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10" y="0"/>
                  </a:moveTo>
                  <a:lnTo>
                    <a:pt x="11" y="55"/>
                  </a:lnTo>
                  <a:lnTo>
                    <a:pt x="2" y="59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7" name="Freeform 1739"/>
            <p:cNvSpPr>
              <a:spLocks/>
            </p:cNvSpPr>
            <p:nvPr/>
          </p:nvSpPr>
          <p:spPr bwMode="auto">
            <a:xfrm>
              <a:off x="13735828" y="-1455340"/>
              <a:ext cx="9525" cy="103188"/>
            </a:xfrm>
            <a:custGeom>
              <a:avLst/>
              <a:gdLst>
                <a:gd name="T0" fmla="*/ 4 w 6"/>
                <a:gd name="T1" fmla="*/ 10 h 65"/>
                <a:gd name="T2" fmla="*/ 6 w 6"/>
                <a:gd name="T3" fmla="*/ 65 h 65"/>
                <a:gd name="T4" fmla="*/ 2 w 6"/>
                <a:gd name="T5" fmla="*/ 55 h 65"/>
                <a:gd name="T6" fmla="*/ 0 w 6"/>
                <a:gd name="T7" fmla="*/ 0 h 65"/>
                <a:gd name="T8" fmla="*/ 4 w 6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5">
                  <a:moveTo>
                    <a:pt x="4" y="10"/>
                  </a:moveTo>
                  <a:lnTo>
                    <a:pt x="6" y="6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8" name="Freeform 1740"/>
            <p:cNvSpPr>
              <a:spLocks/>
            </p:cNvSpPr>
            <p:nvPr/>
          </p:nvSpPr>
          <p:spPr bwMode="auto">
            <a:xfrm>
              <a:off x="15853553" y="-1522015"/>
              <a:ext cx="34925" cy="106363"/>
            </a:xfrm>
            <a:custGeom>
              <a:avLst/>
              <a:gdLst>
                <a:gd name="T0" fmla="*/ 21 w 22"/>
                <a:gd name="T1" fmla="*/ 0 h 67"/>
                <a:gd name="T2" fmla="*/ 22 w 22"/>
                <a:gd name="T3" fmla="*/ 55 h 67"/>
                <a:gd name="T4" fmla="*/ 1 w 22"/>
                <a:gd name="T5" fmla="*/ 67 h 67"/>
                <a:gd name="T6" fmla="*/ 0 w 22"/>
                <a:gd name="T7" fmla="*/ 12 h 67"/>
                <a:gd name="T8" fmla="*/ 21 w 2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7">
                  <a:moveTo>
                    <a:pt x="21" y="0"/>
                  </a:moveTo>
                  <a:lnTo>
                    <a:pt x="22" y="55"/>
                  </a:lnTo>
                  <a:lnTo>
                    <a:pt x="1" y="67"/>
                  </a:lnTo>
                  <a:lnTo>
                    <a:pt x="0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9" name="Freeform 1741"/>
            <p:cNvSpPr>
              <a:spLocks/>
            </p:cNvSpPr>
            <p:nvPr/>
          </p:nvSpPr>
          <p:spPr bwMode="auto">
            <a:xfrm>
              <a:off x="12413441" y="-1409303"/>
              <a:ext cx="6350" cy="100013"/>
            </a:xfrm>
            <a:custGeom>
              <a:avLst/>
              <a:gdLst>
                <a:gd name="T0" fmla="*/ 3 w 4"/>
                <a:gd name="T1" fmla="*/ 8 h 63"/>
                <a:gd name="T2" fmla="*/ 4 w 4"/>
                <a:gd name="T3" fmla="*/ 63 h 63"/>
                <a:gd name="T4" fmla="*/ 0 w 4"/>
                <a:gd name="T5" fmla="*/ 55 h 63"/>
                <a:gd name="T6" fmla="*/ 0 w 4"/>
                <a:gd name="T7" fmla="*/ 0 h 63"/>
                <a:gd name="T8" fmla="*/ 3 w 4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3" y="8"/>
                  </a:moveTo>
                  <a:lnTo>
                    <a:pt x="4" y="63"/>
                  </a:lnTo>
                  <a:lnTo>
                    <a:pt x="0" y="5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0" name="Freeform 1742"/>
            <p:cNvSpPr>
              <a:spLocks/>
            </p:cNvSpPr>
            <p:nvPr/>
          </p:nvSpPr>
          <p:spPr bwMode="auto">
            <a:xfrm>
              <a:off x="14353366" y="-1458515"/>
              <a:ext cx="3175" cy="96838"/>
            </a:xfrm>
            <a:custGeom>
              <a:avLst/>
              <a:gdLst>
                <a:gd name="T0" fmla="*/ 0 w 2"/>
                <a:gd name="T1" fmla="*/ 6 h 61"/>
                <a:gd name="T2" fmla="*/ 2 w 2"/>
                <a:gd name="T3" fmla="*/ 61 h 61"/>
                <a:gd name="T4" fmla="*/ 1 w 2"/>
                <a:gd name="T5" fmla="*/ 55 h 61"/>
                <a:gd name="T6" fmla="*/ 0 w 2"/>
                <a:gd name="T7" fmla="*/ 0 h 61"/>
                <a:gd name="T8" fmla="*/ 0 w 2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1">
                  <a:moveTo>
                    <a:pt x="0" y="6"/>
                  </a:moveTo>
                  <a:lnTo>
                    <a:pt x="2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1" name="Freeform 1743"/>
            <p:cNvSpPr>
              <a:spLocks/>
            </p:cNvSpPr>
            <p:nvPr/>
          </p:nvSpPr>
          <p:spPr bwMode="auto">
            <a:xfrm>
              <a:off x="15829741" y="-1502965"/>
              <a:ext cx="25400" cy="98425"/>
            </a:xfrm>
            <a:custGeom>
              <a:avLst/>
              <a:gdLst>
                <a:gd name="T0" fmla="*/ 15 w 16"/>
                <a:gd name="T1" fmla="*/ 0 h 62"/>
                <a:gd name="T2" fmla="*/ 16 w 16"/>
                <a:gd name="T3" fmla="*/ 55 h 62"/>
                <a:gd name="T4" fmla="*/ 2 w 16"/>
                <a:gd name="T5" fmla="*/ 62 h 62"/>
                <a:gd name="T6" fmla="*/ 0 w 16"/>
                <a:gd name="T7" fmla="*/ 6 h 62"/>
                <a:gd name="T8" fmla="*/ 15 w 1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2">
                  <a:moveTo>
                    <a:pt x="15" y="0"/>
                  </a:moveTo>
                  <a:lnTo>
                    <a:pt x="16" y="55"/>
                  </a:lnTo>
                  <a:lnTo>
                    <a:pt x="2" y="62"/>
                  </a:lnTo>
                  <a:lnTo>
                    <a:pt x="0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2" name="Freeform 1744"/>
            <p:cNvSpPr>
              <a:spLocks/>
            </p:cNvSpPr>
            <p:nvPr/>
          </p:nvSpPr>
          <p:spPr bwMode="auto">
            <a:xfrm>
              <a:off x="12418203" y="-1396603"/>
              <a:ext cx="6350" cy="96838"/>
            </a:xfrm>
            <a:custGeom>
              <a:avLst/>
              <a:gdLst>
                <a:gd name="T0" fmla="*/ 3 w 4"/>
                <a:gd name="T1" fmla="*/ 6 h 61"/>
                <a:gd name="T2" fmla="*/ 4 w 4"/>
                <a:gd name="T3" fmla="*/ 61 h 61"/>
                <a:gd name="T4" fmla="*/ 1 w 4"/>
                <a:gd name="T5" fmla="*/ 55 h 61"/>
                <a:gd name="T6" fmla="*/ 0 w 4"/>
                <a:gd name="T7" fmla="*/ 0 h 61"/>
                <a:gd name="T8" fmla="*/ 3 w 4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1">
                  <a:moveTo>
                    <a:pt x="3" y="6"/>
                  </a:moveTo>
                  <a:lnTo>
                    <a:pt x="4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3" name="Freeform 1745"/>
            <p:cNvSpPr>
              <a:spLocks/>
            </p:cNvSpPr>
            <p:nvPr/>
          </p:nvSpPr>
          <p:spPr bwMode="auto">
            <a:xfrm>
              <a:off x="13740591" y="-1439465"/>
              <a:ext cx="4763" cy="103188"/>
            </a:xfrm>
            <a:custGeom>
              <a:avLst/>
              <a:gdLst>
                <a:gd name="T0" fmla="*/ 1 w 3"/>
                <a:gd name="T1" fmla="*/ 0 h 65"/>
                <a:gd name="T2" fmla="*/ 3 w 3"/>
                <a:gd name="T3" fmla="*/ 55 h 65"/>
                <a:gd name="T4" fmla="*/ 1 w 3"/>
                <a:gd name="T5" fmla="*/ 65 h 65"/>
                <a:gd name="T6" fmla="*/ 0 w 3"/>
                <a:gd name="T7" fmla="*/ 10 h 65"/>
                <a:gd name="T8" fmla="*/ 1 w 3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5">
                  <a:moveTo>
                    <a:pt x="1" y="0"/>
                  </a:moveTo>
                  <a:lnTo>
                    <a:pt x="3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4" name="Freeform 1746"/>
            <p:cNvSpPr>
              <a:spLocks/>
            </p:cNvSpPr>
            <p:nvPr/>
          </p:nvSpPr>
          <p:spPr bwMode="auto">
            <a:xfrm>
              <a:off x="14353366" y="-1448990"/>
              <a:ext cx="17463" cy="96838"/>
            </a:xfrm>
            <a:custGeom>
              <a:avLst/>
              <a:gdLst>
                <a:gd name="T0" fmla="*/ 9 w 11"/>
                <a:gd name="T1" fmla="*/ 6 h 61"/>
                <a:gd name="T2" fmla="*/ 11 w 11"/>
                <a:gd name="T3" fmla="*/ 61 h 61"/>
                <a:gd name="T4" fmla="*/ 2 w 11"/>
                <a:gd name="T5" fmla="*/ 55 h 61"/>
                <a:gd name="T6" fmla="*/ 0 w 11"/>
                <a:gd name="T7" fmla="*/ 0 h 61"/>
                <a:gd name="T8" fmla="*/ 9 w 11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1">
                  <a:moveTo>
                    <a:pt x="9" y="6"/>
                  </a:moveTo>
                  <a:lnTo>
                    <a:pt x="11" y="61"/>
                  </a:lnTo>
                  <a:lnTo>
                    <a:pt x="2" y="55"/>
                  </a:lnTo>
                  <a:lnTo>
                    <a:pt x="0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5" name="Freeform 1747"/>
            <p:cNvSpPr>
              <a:spLocks/>
            </p:cNvSpPr>
            <p:nvPr/>
          </p:nvSpPr>
          <p:spPr bwMode="auto">
            <a:xfrm>
              <a:off x="11800666" y="-1360090"/>
              <a:ext cx="6350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6" name="Freeform 1748"/>
            <p:cNvSpPr>
              <a:spLocks/>
            </p:cNvSpPr>
            <p:nvPr/>
          </p:nvSpPr>
          <p:spPr bwMode="auto">
            <a:xfrm>
              <a:off x="11797491" y="-1360090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7" name="Freeform 1749"/>
            <p:cNvSpPr>
              <a:spLocks/>
            </p:cNvSpPr>
            <p:nvPr/>
          </p:nvSpPr>
          <p:spPr bwMode="auto">
            <a:xfrm>
              <a:off x="11792728" y="-1360090"/>
              <a:ext cx="7938" cy="87313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8" name="Freeform 1750"/>
            <p:cNvSpPr>
              <a:spLocks/>
            </p:cNvSpPr>
            <p:nvPr/>
          </p:nvSpPr>
          <p:spPr bwMode="auto">
            <a:xfrm>
              <a:off x="11783203" y="-1361678"/>
              <a:ext cx="12700" cy="88900"/>
            </a:xfrm>
            <a:custGeom>
              <a:avLst/>
              <a:gdLst>
                <a:gd name="T0" fmla="*/ 7 w 9"/>
                <a:gd name="T1" fmla="*/ 1 h 68"/>
                <a:gd name="T2" fmla="*/ 9 w 9"/>
                <a:gd name="T3" fmla="*/ 68 h 68"/>
                <a:gd name="T4" fmla="*/ 2 w 9"/>
                <a:gd name="T5" fmla="*/ 67 h 68"/>
                <a:gd name="T6" fmla="*/ 0 w 9"/>
                <a:gd name="T7" fmla="*/ 0 h 68"/>
                <a:gd name="T8" fmla="*/ 7 w 9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8">
                  <a:moveTo>
                    <a:pt x="7" y="1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7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7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9" name="Freeform 1751"/>
            <p:cNvSpPr>
              <a:spLocks/>
            </p:cNvSpPr>
            <p:nvPr/>
          </p:nvSpPr>
          <p:spPr bwMode="auto">
            <a:xfrm>
              <a:off x="11754628" y="-1372790"/>
              <a:ext cx="31750" cy="98425"/>
            </a:xfrm>
            <a:custGeom>
              <a:avLst/>
              <a:gdLst>
                <a:gd name="T0" fmla="*/ 23 w 25"/>
                <a:gd name="T1" fmla="*/ 8 h 75"/>
                <a:gd name="T2" fmla="*/ 25 w 25"/>
                <a:gd name="T3" fmla="*/ 75 h 75"/>
                <a:gd name="T4" fmla="*/ 3 w 25"/>
                <a:gd name="T5" fmla="*/ 68 h 75"/>
                <a:gd name="T6" fmla="*/ 2 w 25"/>
                <a:gd name="T7" fmla="*/ 68 h 75"/>
                <a:gd name="T8" fmla="*/ 0 w 25"/>
                <a:gd name="T9" fmla="*/ 0 h 75"/>
                <a:gd name="T10" fmla="*/ 1 w 25"/>
                <a:gd name="T11" fmla="*/ 1 h 75"/>
                <a:gd name="T12" fmla="*/ 23 w 25"/>
                <a:gd name="T13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23" y="8"/>
                  </a:moveTo>
                  <a:cubicBezTo>
                    <a:pt x="25" y="75"/>
                    <a:pt x="25" y="75"/>
                    <a:pt x="25" y="75"/>
                  </a:cubicBezTo>
                  <a:cubicBezTo>
                    <a:pt x="17" y="73"/>
                    <a:pt x="10" y="70"/>
                    <a:pt x="3" y="68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8" y="3"/>
                    <a:pt x="15" y="6"/>
                    <a:pt x="23" y="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0" name="Freeform 1752"/>
            <p:cNvSpPr>
              <a:spLocks/>
            </p:cNvSpPr>
            <p:nvPr/>
          </p:nvSpPr>
          <p:spPr bwMode="auto">
            <a:xfrm>
              <a:off x="11735578" y="-1387078"/>
              <a:ext cx="22225" cy="103188"/>
            </a:xfrm>
            <a:custGeom>
              <a:avLst/>
              <a:gdLst>
                <a:gd name="T0" fmla="*/ 15 w 17"/>
                <a:gd name="T1" fmla="*/ 11 h 79"/>
                <a:gd name="T2" fmla="*/ 17 w 17"/>
                <a:gd name="T3" fmla="*/ 79 h 79"/>
                <a:gd name="T4" fmla="*/ 7 w 17"/>
                <a:gd name="T5" fmla="*/ 69 h 79"/>
                <a:gd name="T6" fmla="*/ 2 w 17"/>
                <a:gd name="T7" fmla="*/ 67 h 79"/>
                <a:gd name="T8" fmla="*/ 0 w 17"/>
                <a:gd name="T9" fmla="*/ 0 h 79"/>
                <a:gd name="T10" fmla="*/ 5 w 17"/>
                <a:gd name="T11" fmla="*/ 2 h 79"/>
                <a:gd name="T12" fmla="*/ 15 w 17"/>
                <a:gd name="T13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9">
                  <a:moveTo>
                    <a:pt x="15" y="11"/>
                  </a:moveTo>
                  <a:cubicBezTo>
                    <a:pt x="17" y="79"/>
                    <a:pt x="17" y="79"/>
                    <a:pt x="17" y="79"/>
                  </a:cubicBezTo>
                  <a:cubicBezTo>
                    <a:pt x="8" y="75"/>
                    <a:pt x="10" y="71"/>
                    <a:pt x="7" y="69"/>
                  </a:cubicBezTo>
                  <a:cubicBezTo>
                    <a:pt x="6" y="68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5" y="2"/>
                  </a:cubicBezTo>
                  <a:cubicBezTo>
                    <a:pt x="8" y="4"/>
                    <a:pt x="6" y="8"/>
                    <a:pt x="15" y="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1" name="Freeform 1753"/>
            <p:cNvSpPr>
              <a:spLocks/>
            </p:cNvSpPr>
            <p:nvPr/>
          </p:nvSpPr>
          <p:spPr bwMode="auto">
            <a:xfrm>
              <a:off x="11691128" y="-1402953"/>
              <a:ext cx="47625" cy="103188"/>
            </a:xfrm>
            <a:custGeom>
              <a:avLst/>
              <a:gdLst>
                <a:gd name="T0" fmla="*/ 36 w 38"/>
                <a:gd name="T1" fmla="*/ 12 h 79"/>
                <a:gd name="T2" fmla="*/ 38 w 38"/>
                <a:gd name="T3" fmla="*/ 79 h 79"/>
                <a:gd name="T4" fmla="*/ 7 w 38"/>
                <a:gd name="T5" fmla="*/ 69 h 79"/>
                <a:gd name="T6" fmla="*/ 2 w 38"/>
                <a:gd name="T7" fmla="*/ 67 h 79"/>
                <a:gd name="T8" fmla="*/ 0 w 38"/>
                <a:gd name="T9" fmla="*/ 0 h 79"/>
                <a:gd name="T10" fmla="*/ 5 w 38"/>
                <a:gd name="T11" fmla="*/ 2 h 79"/>
                <a:gd name="T12" fmla="*/ 36 w 38"/>
                <a:gd name="T1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79">
                  <a:moveTo>
                    <a:pt x="36" y="12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31" y="76"/>
                    <a:pt x="21" y="73"/>
                    <a:pt x="7" y="69"/>
                  </a:cubicBezTo>
                  <a:cubicBezTo>
                    <a:pt x="5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1"/>
                    <a:pt x="5" y="2"/>
                  </a:cubicBezTo>
                  <a:cubicBezTo>
                    <a:pt x="19" y="6"/>
                    <a:pt x="29" y="9"/>
                    <a:pt x="36" y="1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2" name="Freeform 1754"/>
            <p:cNvSpPr>
              <a:spLocks/>
            </p:cNvSpPr>
            <p:nvPr/>
          </p:nvSpPr>
          <p:spPr bwMode="auto">
            <a:xfrm>
              <a:off x="11649853" y="-1426765"/>
              <a:ext cx="44450" cy="111125"/>
            </a:xfrm>
            <a:custGeom>
              <a:avLst/>
              <a:gdLst>
                <a:gd name="T0" fmla="*/ 33 w 35"/>
                <a:gd name="T1" fmla="*/ 18 h 85"/>
                <a:gd name="T2" fmla="*/ 35 w 35"/>
                <a:gd name="T3" fmla="*/ 85 h 85"/>
                <a:gd name="T4" fmla="*/ 10 w 35"/>
                <a:gd name="T5" fmla="*/ 72 h 85"/>
                <a:gd name="T6" fmla="*/ 2 w 35"/>
                <a:gd name="T7" fmla="*/ 67 h 85"/>
                <a:gd name="T8" fmla="*/ 0 w 35"/>
                <a:gd name="T9" fmla="*/ 0 h 85"/>
                <a:gd name="T10" fmla="*/ 8 w 35"/>
                <a:gd name="T11" fmla="*/ 5 h 85"/>
                <a:gd name="T12" fmla="*/ 33 w 35"/>
                <a:gd name="T13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5">
                  <a:moveTo>
                    <a:pt x="33" y="18"/>
                  </a:moveTo>
                  <a:cubicBezTo>
                    <a:pt x="35" y="85"/>
                    <a:pt x="35" y="85"/>
                    <a:pt x="35" y="85"/>
                  </a:cubicBezTo>
                  <a:cubicBezTo>
                    <a:pt x="21" y="80"/>
                    <a:pt x="22" y="77"/>
                    <a:pt x="10" y="72"/>
                  </a:cubicBezTo>
                  <a:cubicBezTo>
                    <a:pt x="4" y="69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2"/>
                    <a:pt x="8" y="5"/>
                  </a:cubicBezTo>
                  <a:cubicBezTo>
                    <a:pt x="20" y="10"/>
                    <a:pt x="19" y="13"/>
                    <a:pt x="33" y="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3" name="Freeform 1755"/>
            <p:cNvSpPr>
              <a:spLocks/>
            </p:cNvSpPr>
            <p:nvPr/>
          </p:nvSpPr>
          <p:spPr bwMode="auto">
            <a:xfrm>
              <a:off x="14367653" y="-1439465"/>
              <a:ext cx="19050" cy="90488"/>
            </a:xfrm>
            <a:custGeom>
              <a:avLst/>
              <a:gdLst>
                <a:gd name="T0" fmla="*/ 10 w 12"/>
                <a:gd name="T1" fmla="*/ 2 h 57"/>
                <a:gd name="T2" fmla="*/ 12 w 12"/>
                <a:gd name="T3" fmla="*/ 57 h 57"/>
                <a:gd name="T4" fmla="*/ 2 w 12"/>
                <a:gd name="T5" fmla="*/ 55 h 57"/>
                <a:gd name="T6" fmla="*/ 0 w 12"/>
                <a:gd name="T7" fmla="*/ 0 h 57"/>
                <a:gd name="T8" fmla="*/ 10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10" y="2"/>
                  </a:moveTo>
                  <a:lnTo>
                    <a:pt x="12" y="5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4" name="Freeform 1756"/>
            <p:cNvSpPr>
              <a:spLocks/>
            </p:cNvSpPr>
            <p:nvPr/>
          </p:nvSpPr>
          <p:spPr bwMode="auto">
            <a:xfrm>
              <a:off x="14383528" y="-1436290"/>
              <a:ext cx="14288" cy="88900"/>
            </a:xfrm>
            <a:custGeom>
              <a:avLst/>
              <a:gdLst>
                <a:gd name="T0" fmla="*/ 7 w 9"/>
                <a:gd name="T1" fmla="*/ 1 h 56"/>
                <a:gd name="T2" fmla="*/ 9 w 9"/>
                <a:gd name="T3" fmla="*/ 56 h 56"/>
                <a:gd name="T4" fmla="*/ 2 w 9"/>
                <a:gd name="T5" fmla="*/ 55 h 56"/>
                <a:gd name="T6" fmla="*/ 0 w 9"/>
                <a:gd name="T7" fmla="*/ 0 h 56"/>
                <a:gd name="T8" fmla="*/ 7 w 9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6">
                  <a:moveTo>
                    <a:pt x="7" y="1"/>
                  </a:moveTo>
                  <a:lnTo>
                    <a:pt x="9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5" name="Freeform 1757"/>
            <p:cNvSpPr>
              <a:spLocks/>
            </p:cNvSpPr>
            <p:nvPr/>
          </p:nvSpPr>
          <p:spPr bwMode="auto">
            <a:xfrm>
              <a:off x="12422966" y="-1387078"/>
              <a:ext cx="6350" cy="100013"/>
            </a:xfrm>
            <a:custGeom>
              <a:avLst/>
              <a:gdLst>
                <a:gd name="T0" fmla="*/ 2 w 4"/>
                <a:gd name="T1" fmla="*/ 8 h 63"/>
                <a:gd name="T2" fmla="*/ 4 w 4"/>
                <a:gd name="T3" fmla="*/ 63 h 63"/>
                <a:gd name="T4" fmla="*/ 1 w 4"/>
                <a:gd name="T5" fmla="*/ 55 h 63"/>
                <a:gd name="T6" fmla="*/ 0 w 4"/>
                <a:gd name="T7" fmla="*/ 0 h 63"/>
                <a:gd name="T8" fmla="*/ 2 w 4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2" y="8"/>
                  </a:moveTo>
                  <a:lnTo>
                    <a:pt x="4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6" name="Freeform 1758"/>
            <p:cNvSpPr>
              <a:spLocks/>
            </p:cNvSpPr>
            <p:nvPr/>
          </p:nvSpPr>
          <p:spPr bwMode="auto">
            <a:xfrm>
              <a:off x="15809103" y="-1493440"/>
              <a:ext cx="23813" cy="106363"/>
            </a:xfrm>
            <a:custGeom>
              <a:avLst/>
              <a:gdLst>
                <a:gd name="T0" fmla="*/ 13 w 15"/>
                <a:gd name="T1" fmla="*/ 0 h 67"/>
                <a:gd name="T2" fmla="*/ 15 w 15"/>
                <a:gd name="T3" fmla="*/ 56 h 67"/>
                <a:gd name="T4" fmla="*/ 2 w 15"/>
                <a:gd name="T5" fmla="*/ 67 h 67"/>
                <a:gd name="T6" fmla="*/ 0 w 15"/>
                <a:gd name="T7" fmla="*/ 12 h 67"/>
                <a:gd name="T8" fmla="*/ 13 w 1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7">
                  <a:moveTo>
                    <a:pt x="13" y="0"/>
                  </a:moveTo>
                  <a:lnTo>
                    <a:pt x="15" y="56"/>
                  </a:lnTo>
                  <a:lnTo>
                    <a:pt x="2" y="6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7" name="Freeform 1759"/>
            <p:cNvSpPr>
              <a:spLocks/>
            </p:cNvSpPr>
            <p:nvPr/>
          </p:nvSpPr>
          <p:spPr bwMode="auto">
            <a:xfrm>
              <a:off x="15783703" y="-1474390"/>
              <a:ext cx="28575" cy="92075"/>
            </a:xfrm>
            <a:custGeom>
              <a:avLst/>
              <a:gdLst>
                <a:gd name="T0" fmla="*/ 16 w 18"/>
                <a:gd name="T1" fmla="*/ 0 h 58"/>
                <a:gd name="T2" fmla="*/ 18 w 18"/>
                <a:gd name="T3" fmla="*/ 55 h 58"/>
                <a:gd name="T4" fmla="*/ 2 w 18"/>
                <a:gd name="T5" fmla="*/ 58 h 58"/>
                <a:gd name="T6" fmla="*/ 0 w 18"/>
                <a:gd name="T7" fmla="*/ 3 h 58"/>
                <a:gd name="T8" fmla="*/ 16 w 1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8">
                  <a:moveTo>
                    <a:pt x="16" y="0"/>
                  </a:moveTo>
                  <a:lnTo>
                    <a:pt x="18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8" name="Freeform 1760"/>
            <p:cNvSpPr>
              <a:spLocks/>
            </p:cNvSpPr>
            <p:nvPr/>
          </p:nvSpPr>
          <p:spPr bwMode="auto">
            <a:xfrm>
              <a:off x="14394641" y="-1434703"/>
              <a:ext cx="19050" cy="95250"/>
            </a:xfrm>
            <a:custGeom>
              <a:avLst/>
              <a:gdLst>
                <a:gd name="T0" fmla="*/ 11 w 12"/>
                <a:gd name="T1" fmla="*/ 5 h 60"/>
                <a:gd name="T2" fmla="*/ 12 w 12"/>
                <a:gd name="T3" fmla="*/ 60 h 60"/>
                <a:gd name="T4" fmla="*/ 2 w 12"/>
                <a:gd name="T5" fmla="*/ 55 h 60"/>
                <a:gd name="T6" fmla="*/ 0 w 12"/>
                <a:gd name="T7" fmla="*/ 0 h 60"/>
                <a:gd name="T8" fmla="*/ 11 w 12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0">
                  <a:moveTo>
                    <a:pt x="11" y="5"/>
                  </a:moveTo>
                  <a:lnTo>
                    <a:pt x="12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9" name="Freeform 1761"/>
            <p:cNvSpPr>
              <a:spLocks/>
            </p:cNvSpPr>
            <p:nvPr/>
          </p:nvSpPr>
          <p:spPr bwMode="auto">
            <a:xfrm>
              <a:off x="11937191" y="-135215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0" name="Freeform 1762"/>
            <p:cNvSpPr>
              <a:spLocks/>
            </p:cNvSpPr>
            <p:nvPr/>
          </p:nvSpPr>
          <p:spPr bwMode="auto">
            <a:xfrm>
              <a:off x="11930841" y="-1352153"/>
              <a:ext cx="9525" cy="87313"/>
            </a:xfrm>
            <a:custGeom>
              <a:avLst/>
              <a:gdLst>
                <a:gd name="T0" fmla="*/ 5 w 7"/>
                <a:gd name="T1" fmla="*/ 0 h 67"/>
                <a:gd name="T2" fmla="*/ 7 w 7"/>
                <a:gd name="T3" fmla="*/ 67 h 67"/>
                <a:gd name="T4" fmla="*/ 2 w 7"/>
                <a:gd name="T5" fmla="*/ 67 h 67"/>
                <a:gd name="T6" fmla="*/ 0 w 7"/>
                <a:gd name="T7" fmla="*/ 0 h 67"/>
                <a:gd name="T8" fmla="*/ 5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1" name="Freeform 1763"/>
            <p:cNvSpPr>
              <a:spLocks/>
            </p:cNvSpPr>
            <p:nvPr/>
          </p:nvSpPr>
          <p:spPr bwMode="auto">
            <a:xfrm>
              <a:off x="11926078" y="-1352153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0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4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2" name="Freeform 1764"/>
            <p:cNvSpPr>
              <a:spLocks/>
            </p:cNvSpPr>
            <p:nvPr/>
          </p:nvSpPr>
          <p:spPr bwMode="auto">
            <a:xfrm>
              <a:off x="11922903" y="-1352153"/>
              <a:ext cx="6350" cy="88900"/>
            </a:xfrm>
            <a:custGeom>
              <a:avLst/>
              <a:gdLst>
                <a:gd name="T0" fmla="*/ 3 w 5"/>
                <a:gd name="T1" fmla="*/ 0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0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3" name="Freeform 1765"/>
            <p:cNvSpPr>
              <a:spLocks/>
            </p:cNvSpPr>
            <p:nvPr/>
          </p:nvSpPr>
          <p:spPr bwMode="auto">
            <a:xfrm>
              <a:off x="11918141" y="-135215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4" name="Freeform 1766"/>
            <p:cNvSpPr>
              <a:spLocks/>
            </p:cNvSpPr>
            <p:nvPr/>
          </p:nvSpPr>
          <p:spPr bwMode="auto">
            <a:xfrm>
              <a:off x="11914966" y="-135215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5" name="Freeform 1767"/>
            <p:cNvSpPr>
              <a:spLocks/>
            </p:cNvSpPr>
            <p:nvPr/>
          </p:nvSpPr>
          <p:spPr bwMode="auto">
            <a:xfrm>
              <a:off x="11910203" y="-1353740"/>
              <a:ext cx="7938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6" name="Freeform 1768"/>
            <p:cNvSpPr>
              <a:spLocks/>
            </p:cNvSpPr>
            <p:nvPr/>
          </p:nvSpPr>
          <p:spPr bwMode="auto">
            <a:xfrm>
              <a:off x="11903853" y="-1353740"/>
              <a:ext cx="9525" cy="88900"/>
            </a:xfrm>
            <a:custGeom>
              <a:avLst/>
              <a:gdLst>
                <a:gd name="T0" fmla="*/ 5 w 7"/>
                <a:gd name="T1" fmla="*/ 1 h 68"/>
                <a:gd name="T2" fmla="*/ 7 w 7"/>
                <a:gd name="T3" fmla="*/ 68 h 68"/>
                <a:gd name="T4" fmla="*/ 2 w 7"/>
                <a:gd name="T5" fmla="*/ 67 h 68"/>
                <a:gd name="T6" fmla="*/ 0 w 7"/>
                <a:gd name="T7" fmla="*/ 0 h 68"/>
                <a:gd name="T8" fmla="*/ 5 w 7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1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5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7" name="Freeform 1769"/>
            <p:cNvSpPr>
              <a:spLocks/>
            </p:cNvSpPr>
            <p:nvPr/>
          </p:nvSpPr>
          <p:spPr bwMode="auto">
            <a:xfrm>
              <a:off x="11876866" y="-1363265"/>
              <a:ext cx="30163" cy="96838"/>
            </a:xfrm>
            <a:custGeom>
              <a:avLst/>
              <a:gdLst>
                <a:gd name="T0" fmla="*/ 22 w 24"/>
                <a:gd name="T1" fmla="*/ 7 h 74"/>
                <a:gd name="T2" fmla="*/ 24 w 24"/>
                <a:gd name="T3" fmla="*/ 74 h 74"/>
                <a:gd name="T4" fmla="*/ 3 w 24"/>
                <a:gd name="T5" fmla="*/ 67 h 74"/>
                <a:gd name="T6" fmla="*/ 2 w 24"/>
                <a:gd name="T7" fmla="*/ 67 h 74"/>
                <a:gd name="T8" fmla="*/ 0 w 24"/>
                <a:gd name="T9" fmla="*/ 0 h 74"/>
                <a:gd name="T10" fmla="*/ 1 w 24"/>
                <a:gd name="T11" fmla="*/ 0 h 74"/>
                <a:gd name="T12" fmla="*/ 22 w 24"/>
                <a:gd name="T13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4">
                  <a:moveTo>
                    <a:pt x="22" y="7"/>
                  </a:moveTo>
                  <a:cubicBezTo>
                    <a:pt x="24" y="74"/>
                    <a:pt x="24" y="74"/>
                    <a:pt x="24" y="74"/>
                  </a:cubicBezTo>
                  <a:cubicBezTo>
                    <a:pt x="17" y="72"/>
                    <a:pt x="11" y="70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3"/>
                    <a:pt x="15" y="5"/>
                    <a:pt x="22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8" name="Freeform 1770"/>
            <p:cNvSpPr>
              <a:spLocks/>
            </p:cNvSpPr>
            <p:nvPr/>
          </p:nvSpPr>
          <p:spPr bwMode="auto">
            <a:xfrm>
              <a:off x="11872103" y="-1364853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9" name="Freeform 1771"/>
            <p:cNvSpPr>
              <a:spLocks/>
            </p:cNvSpPr>
            <p:nvPr/>
          </p:nvSpPr>
          <p:spPr bwMode="auto">
            <a:xfrm>
              <a:off x="11870516" y="-136485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0" name="Freeform 1772"/>
            <p:cNvSpPr>
              <a:spLocks/>
            </p:cNvSpPr>
            <p:nvPr/>
          </p:nvSpPr>
          <p:spPr bwMode="auto">
            <a:xfrm>
              <a:off x="11865753" y="-136485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1" name="Freeform 1773"/>
            <p:cNvSpPr>
              <a:spLocks/>
            </p:cNvSpPr>
            <p:nvPr/>
          </p:nvSpPr>
          <p:spPr bwMode="auto">
            <a:xfrm>
              <a:off x="11862578" y="-1366440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2" name="Freeform 1774"/>
            <p:cNvSpPr>
              <a:spLocks/>
            </p:cNvSpPr>
            <p:nvPr/>
          </p:nvSpPr>
          <p:spPr bwMode="auto">
            <a:xfrm>
              <a:off x="11859403" y="-1366440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3 w 5"/>
                <a:gd name="T5" fmla="*/ 67 h 67"/>
                <a:gd name="T6" fmla="*/ 2 w 5"/>
                <a:gd name="T7" fmla="*/ 67 h 67"/>
                <a:gd name="T8" fmla="*/ 0 w 5"/>
                <a:gd name="T9" fmla="*/ 0 h 67"/>
                <a:gd name="T10" fmla="*/ 1 w 5"/>
                <a:gd name="T11" fmla="*/ 0 h 67"/>
                <a:gd name="T12" fmla="*/ 3 w 5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3" name="Freeform 1775"/>
            <p:cNvSpPr>
              <a:spLocks/>
            </p:cNvSpPr>
            <p:nvPr/>
          </p:nvSpPr>
          <p:spPr bwMode="auto">
            <a:xfrm>
              <a:off x="11853053" y="-1366440"/>
              <a:ext cx="7938" cy="88900"/>
            </a:xfrm>
            <a:custGeom>
              <a:avLst/>
              <a:gdLst>
                <a:gd name="T0" fmla="*/ 5 w 7"/>
                <a:gd name="T1" fmla="*/ 0 h 68"/>
                <a:gd name="T2" fmla="*/ 7 w 7"/>
                <a:gd name="T3" fmla="*/ 67 h 68"/>
                <a:gd name="T4" fmla="*/ 2 w 7"/>
                <a:gd name="T5" fmla="*/ 68 h 68"/>
                <a:gd name="T6" fmla="*/ 0 w 7"/>
                <a:gd name="T7" fmla="*/ 0 h 68"/>
                <a:gd name="T8" fmla="*/ 5 w 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3" y="67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4" name="Freeform 1776"/>
            <p:cNvSpPr>
              <a:spLocks/>
            </p:cNvSpPr>
            <p:nvPr/>
          </p:nvSpPr>
          <p:spPr bwMode="auto">
            <a:xfrm>
              <a:off x="11841941" y="-1366440"/>
              <a:ext cx="12700" cy="88900"/>
            </a:xfrm>
            <a:custGeom>
              <a:avLst/>
              <a:gdLst>
                <a:gd name="T0" fmla="*/ 8 w 10"/>
                <a:gd name="T1" fmla="*/ 0 h 68"/>
                <a:gd name="T2" fmla="*/ 10 w 10"/>
                <a:gd name="T3" fmla="*/ 68 h 68"/>
                <a:gd name="T4" fmla="*/ 2 w 10"/>
                <a:gd name="T5" fmla="*/ 68 h 68"/>
                <a:gd name="T6" fmla="*/ 0 w 10"/>
                <a:gd name="T7" fmla="*/ 1 h 68"/>
                <a:gd name="T8" fmla="*/ 8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0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7" y="68"/>
                    <a:pt x="5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1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5" name="Freeform 1777"/>
            <p:cNvSpPr>
              <a:spLocks/>
            </p:cNvSpPr>
            <p:nvPr/>
          </p:nvSpPr>
          <p:spPr bwMode="auto">
            <a:xfrm>
              <a:off x="11810191" y="-1364853"/>
              <a:ext cx="34925" cy="92075"/>
            </a:xfrm>
            <a:custGeom>
              <a:avLst/>
              <a:gdLst>
                <a:gd name="T0" fmla="*/ 26 w 28"/>
                <a:gd name="T1" fmla="*/ 0 h 71"/>
                <a:gd name="T2" fmla="*/ 28 w 28"/>
                <a:gd name="T3" fmla="*/ 67 h 71"/>
                <a:gd name="T4" fmla="*/ 16 w 28"/>
                <a:gd name="T5" fmla="*/ 69 h 71"/>
                <a:gd name="T6" fmla="*/ 2 w 28"/>
                <a:gd name="T7" fmla="*/ 71 h 71"/>
                <a:gd name="T8" fmla="*/ 0 w 28"/>
                <a:gd name="T9" fmla="*/ 4 h 71"/>
                <a:gd name="T10" fmla="*/ 14 w 28"/>
                <a:gd name="T11" fmla="*/ 2 h 71"/>
                <a:gd name="T12" fmla="*/ 26 w 28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1">
                  <a:moveTo>
                    <a:pt x="26" y="0"/>
                  </a:moveTo>
                  <a:cubicBezTo>
                    <a:pt x="28" y="67"/>
                    <a:pt x="28" y="67"/>
                    <a:pt x="28" y="67"/>
                  </a:cubicBezTo>
                  <a:cubicBezTo>
                    <a:pt x="24" y="68"/>
                    <a:pt x="20" y="68"/>
                    <a:pt x="16" y="69"/>
                  </a:cubicBezTo>
                  <a:cubicBezTo>
                    <a:pt x="11" y="70"/>
                    <a:pt x="6" y="71"/>
                    <a:pt x="2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9" y="3"/>
                    <a:pt x="14" y="2"/>
                  </a:cubicBezTo>
                  <a:cubicBezTo>
                    <a:pt x="18" y="1"/>
                    <a:pt x="22" y="1"/>
                    <a:pt x="2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6" name="Freeform 1778"/>
            <p:cNvSpPr>
              <a:spLocks/>
            </p:cNvSpPr>
            <p:nvPr/>
          </p:nvSpPr>
          <p:spPr bwMode="auto">
            <a:xfrm>
              <a:off x="11807016" y="-1360090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7" name="Freeform 1779"/>
            <p:cNvSpPr>
              <a:spLocks/>
            </p:cNvSpPr>
            <p:nvPr/>
          </p:nvSpPr>
          <p:spPr bwMode="auto">
            <a:xfrm>
              <a:off x="11803841" y="-1360090"/>
              <a:ext cx="4763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2 w 4"/>
                <a:gd name="T5" fmla="*/ 68 h 68"/>
                <a:gd name="T6" fmla="*/ 0 w 4"/>
                <a:gd name="T7" fmla="*/ 0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8" name="Freeform 1780"/>
            <p:cNvSpPr>
              <a:spLocks/>
            </p:cNvSpPr>
            <p:nvPr/>
          </p:nvSpPr>
          <p:spPr bwMode="auto">
            <a:xfrm>
              <a:off x="11803841" y="-1360090"/>
              <a:ext cx="3175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8 h 68"/>
                <a:gd name="T4" fmla="*/ 2 w 2"/>
                <a:gd name="T5" fmla="*/ 68 h 68"/>
                <a:gd name="T6" fmla="*/ 0 w 2"/>
                <a:gd name="T7" fmla="*/ 0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9" name="Freeform 1781"/>
            <p:cNvSpPr>
              <a:spLocks/>
            </p:cNvSpPr>
            <p:nvPr/>
          </p:nvSpPr>
          <p:spPr bwMode="auto">
            <a:xfrm>
              <a:off x="13739003" y="-1423590"/>
              <a:ext cx="3175" cy="109538"/>
            </a:xfrm>
            <a:custGeom>
              <a:avLst/>
              <a:gdLst>
                <a:gd name="T0" fmla="*/ 1 w 2"/>
                <a:gd name="T1" fmla="*/ 0 h 69"/>
                <a:gd name="T2" fmla="*/ 2 w 2"/>
                <a:gd name="T3" fmla="*/ 55 h 69"/>
                <a:gd name="T4" fmla="*/ 2 w 2"/>
                <a:gd name="T5" fmla="*/ 69 h 69"/>
                <a:gd name="T6" fmla="*/ 0 w 2"/>
                <a:gd name="T7" fmla="*/ 14 h 69"/>
                <a:gd name="T8" fmla="*/ 1 w 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9">
                  <a:moveTo>
                    <a:pt x="1" y="0"/>
                  </a:moveTo>
                  <a:lnTo>
                    <a:pt x="2" y="55"/>
                  </a:lnTo>
                  <a:lnTo>
                    <a:pt x="2" y="69"/>
                  </a:lnTo>
                  <a:lnTo>
                    <a:pt x="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0" name="Freeform 1782"/>
            <p:cNvSpPr>
              <a:spLocks/>
            </p:cNvSpPr>
            <p:nvPr/>
          </p:nvSpPr>
          <p:spPr bwMode="auto">
            <a:xfrm>
              <a:off x="12407091" y="-1380728"/>
              <a:ext cx="15875" cy="107950"/>
            </a:xfrm>
            <a:custGeom>
              <a:avLst/>
              <a:gdLst>
                <a:gd name="T0" fmla="*/ 8 w 10"/>
                <a:gd name="T1" fmla="*/ 0 h 68"/>
                <a:gd name="T2" fmla="*/ 10 w 10"/>
                <a:gd name="T3" fmla="*/ 55 h 68"/>
                <a:gd name="T4" fmla="*/ 2 w 10"/>
                <a:gd name="T5" fmla="*/ 68 h 68"/>
                <a:gd name="T6" fmla="*/ 0 w 10"/>
                <a:gd name="T7" fmla="*/ 13 h 68"/>
                <a:gd name="T8" fmla="*/ 8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0"/>
                  </a:moveTo>
                  <a:lnTo>
                    <a:pt x="10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1" name="Freeform 1783"/>
            <p:cNvSpPr>
              <a:spLocks/>
            </p:cNvSpPr>
            <p:nvPr/>
          </p:nvSpPr>
          <p:spPr bwMode="auto">
            <a:xfrm>
              <a:off x="14374003" y="-1429940"/>
              <a:ext cx="26988" cy="100013"/>
            </a:xfrm>
            <a:custGeom>
              <a:avLst/>
              <a:gdLst>
                <a:gd name="T0" fmla="*/ 15 w 17"/>
                <a:gd name="T1" fmla="*/ 0 h 63"/>
                <a:gd name="T2" fmla="*/ 17 w 17"/>
                <a:gd name="T3" fmla="*/ 55 h 63"/>
                <a:gd name="T4" fmla="*/ 2 w 17"/>
                <a:gd name="T5" fmla="*/ 63 h 63"/>
                <a:gd name="T6" fmla="*/ 0 w 17"/>
                <a:gd name="T7" fmla="*/ 8 h 63"/>
                <a:gd name="T8" fmla="*/ 15 w 1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3">
                  <a:moveTo>
                    <a:pt x="15" y="0"/>
                  </a:moveTo>
                  <a:lnTo>
                    <a:pt x="17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2" name="Freeform 1784"/>
            <p:cNvSpPr>
              <a:spLocks/>
            </p:cNvSpPr>
            <p:nvPr/>
          </p:nvSpPr>
          <p:spPr bwMode="auto">
            <a:xfrm>
              <a:off x="15745603" y="-1469628"/>
              <a:ext cx="41275" cy="100013"/>
            </a:xfrm>
            <a:custGeom>
              <a:avLst/>
              <a:gdLst>
                <a:gd name="T0" fmla="*/ 24 w 26"/>
                <a:gd name="T1" fmla="*/ 0 h 63"/>
                <a:gd name="T2" fmla="*/ 26 w 26"/>
                <a:gd name="T3" fmla="*/ 55 h 63"/>
                <a:gd name="T4" fmla="*/ 1 w 26"/>
                <a:gd name="T5" fmla="*/ 63 h 63"/>
                <a:gd name="T6" fmla="*/ 0 w 26"/>
                <a:gd name="T7" fmla="*/ 8 h 63"/>
                <a:gd name="T8" fmla="*/ 24 w 2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3">
                  <a:moveTo>
                    <a:pt x="24" y="0"/>
                  </a:moveTo>
                  <a:lnTo>
                    <a:pt x="26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3" name="Freeform 1785"/>
            <p:cNvSpPr>
              <a:spLocks/>
            </p:cNvSpPr>
            <p:nvPr/>
          </p:nvSpPr>
          <p:spPr bwMode="auto">
            <a:xfrm>
              <a:off x="15721791" y="-1456928"/>
              <a:ext cx="25400" cy="93663"/>
            </a:xfrm>
            <a:custGeom>
              <a:avLst/>
              <a:gdLst>
                <a:gd name="T0" fmla="*/ 15 w 16"/>
                <a:gd name="T1" fmla="*/ 0 h 59"/>
                <a:gd name="T2" fmla="*/ 16 w 16"/>
                <a:gd name="T3" fmla="*/ 55 h 59"/>
                <a:gd name="T4" fmla="*/ 1 w 16"/>
                <a:gd name="T5" fmla="*/ 59 h 59"/>
                <a:gd name="T6" fmla="*/ 0 w 16"/>
                <a:gd name="T7" fmla="*/ 4 h 59"/>
                <a:gd name="T8" fmla="*/ 15 w 1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9">
                  <a:moveTo>
                    <a:pt x="15" y="0"/>
                  </a:moveTo>
                  <a:lnTo>
                    <a:pt x="16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4" name="Freeform 1786"/>
            <p:cNvSpPr>
              <a:spLocks/>
            </p:cNvSpPr>
            <p:nvPr/>
          </p:nvSpPr>
          <p:spPr bwMode="auto">
            <a:xfrm>
              <a:off x="14388291" y="-1414065"/>
              <a:ext cx="15875" cy="90488"/>
            </a:xfrm>
            <a:custGeom>
              <a:avLst/>
              <a:gdLst>
                <a:gd name="T0" fmla="*/ 8 w 10"/>
                <a:gd name="T1" fmla="*/ 2 h 57"/>
                <a:gd name="T2" fmla="*/ 10 w 10"/>
                <a:gd name="T3" fmla="*/ 57 h 57"/>
                <a:gd name="T4" fmla="*/ 1 w 10"/>
                <a:gd name="T5" fmla="*/ 55 h 57"/>
                <a:gd name="T6" fmla="*/ 0 w 10"/>
                <a:gd name="T7" fmla="*/ 0 h 57"/>
                <a:gd name="T8" fmla="*/ 8 w 10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7">
                  <a:moveTo>
                    <a:pt x="8" y="2"/>
                  </a:moveTo>
                  <a:lnTo>
                    <a:pt x="10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5" name="Freeform 1787"/>
            <p:cNvSpPr>
              <a:spLocks/>
            </p:cNvSpPr>
            <p:nvPr/>
          </p:nvSpPr>
          <p:spPr bwMode="auto">
            <a:xfrm>
              <a:off x="12392803" y="-1360090"/>
              <a:ext cx="17463" cy="98425"/>
            </a:xfrm>
            <a:custGeom>
              <a:avLst/>
              <a:gdLst>
                <a:gd name="T0" fmla="*/ 9 w 11"/>
                <a:gd name="T1" fmla="*/ 0 h 62"/>
                <a:gd name="T2" fmla="*/ 11 w 11"/>
                <a:gd name="T3" fmla="*/ 55 h 62"/>
                <a:gd name="T4" fmla="*/ 1 w 11"/>
                <a:gd name="T5" fmla="*/ 62 h 62"/>
                <a:gd name="T6" fmla="*/ 0 w 11"/>
                <a:gd name="T7" fmla="*/ 7 h 62"/>
                <a:gd name="T8" fmla="*/ 9 w 1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2">
                  <a:moveTo>
                    <a:pt x="9" y="0"/>
                  </a:moveTo>
                  <a:lnTo>
                    <a:pt x="11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6" name="Freeform 1788"/>
            <p:cNvSpPr>
              <a:spLocks/>
            </p:cNvSpPr>
            <p:nvPr/>
          </p:nvSpPr>
          <p:spPr bwMode="auto">
            <a:xfrm>
              <a:off x="15699566" y="-1450578"/>
              <a:ext cx="23813" cy="96838"/>
            </a:xfrm>
            <a:custGeom>
              <a:avLst/>
              <a:gdLst>
                <a:gd name="T0" fmla="*/ 14 w 15"/>
                <a:gd name="T1" fmla="*/ 0 h 61"/>
                <a:gd name="T2" fmla="*/ 15 w 15"/>
                <a:gd name="T3" fmla="*/ 55 h 61"/>
                <a:gd name="T4" fmla="*/ 1 w 15"/>
                <a:gd name="T5" fmla="*/ 61 h 61"/>
                <a:gd name="T6" fmla="*/ 0 w 15"/>
                <a:gd name="T7" fmla="*/ 6 h 61"/>
                <a:gd name="T8" fmla="*/ 14 w 1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1">
                  <a:moveTo>
                    <a:pt x="14" y="0"/>
                  </a:moveTo>
                  <a:lnTo>
                    <a:pt x="15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7" name="Freeform 1789"/>
            <p:cNvSpPr>
              <a:spLocks/>
            </p:cNvSpPr>
            <p:nvPr/>
          </p:nvSpPr>
          <p:spPr bwMode="auto">
            <a:xfrm>
              <a:off x="14400991" y="-1410890"/>
              <a:ext cx="11113" cy="98425"/>
            </a:xfrm>
            <a:custGeom>
              <a:avLst/>
              <a:gdLst>
                <a:gd name="T0" fmla="*/ 5 w 7"/>
                <a:gd name="T1" fmla="*/ 7 h 62"/>
                <a:gd name="T2" fmla="*/ 7 w 7"/>
                <a:gd name="T3" fmla="*/ 62 h 62"/>
                <a:gd name="T4" fmla="*/ 2 w 7"/>
                <a:gd name="T5" fmla="*/ 55 h 62"/>
                <a:gd name="T6" fmla="*/ 0 w 7"/>
                <a:gd name="T7" fmla="*/ 0 h 62"/>
                <a:gd name="T8" fmla="*/ 5 w 7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2">
                  <a:moveTo>
                    <a:pt x="5" y="7"/>
                  </a:moveTo>
                  <a:lnTo>
                    <a:pt x="7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8" name="Freeform 1790"/>
            <p:cNvSpPr>
              <a:spLocks/>
            </p:cNvSpPr>
            <p:nvPr/>
          </p:nvSpPr>
          <p:spPr bwMode="auto">
            <a:xfrm>
              <a:off x="13740591" y="-1396603"/>
              <a:ext cx="7938" cy="104775"/>
            </a:xfrm>
            <a:custGeom>
              <a:avLst/>
              <a:gdLst>
                <a:gd name="T0" fmla="*/ 4 w 5"/>
                <a:gd name="T1" fmla="*/ 11 h 66"/>
                <a:gd name="T2" fmla="*/ 5 w 5"/>
                <a:gd name="T3" fmla="*/ 66 h 66"/>
                <a:gd name="T4" fmla="*/ 1 w 5"/>
                <a:gd name="T5" fmla="*/ 55 h 66"/>
                <a:gd name="T6" fmla="*/ 0 w 5"/>
                <a:gd name="T7" fmla="*/ 0 h 66"/>
                <a:gd name="T8" fmla="*/ 4 w 5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6">
                  <a:moveTo>
                    <a:pt x="4" y="11"/>
                  </a:moveTo>
                  <a:lnTo>
                    <a:pt x="5" y="6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9" name="Freeform 1791"/>
            <p:cNvSpPr>
              <a:spLocks/>
            </p:cNvSpPr>
            <p:nvPr/>
          </p:nvSpPr>
          <p:spPr bwMode="auto">
            <a:xfrm>
              <a:off x="15690041" y="-1441053"/>
              <a:ext cx="11113" cy="95250"/>
            </a:xfrm>
            <a:custGeom>
              <a:avLst/>
              <a:gdLst>
                <a:gd name="T0" fmla="*/ 6 w 7"/>
                <a:gd name="T1" fmla="*/ 0 h 60"/>
                <a:gd name="T2" fmla="*/ 7 w 7"/>
                <a:gd name="T3" fmla="*/ 55 h 60"/>
                <a:gd name="T4" fmla="*/ 1 w 7"/>
                <a:gd name="T5" fmla="*/ 60 h 60"/>
                <a:gd name="T6" fmla="*/ 0 w 7"/>
                <a:gd name="T7" fmla="*/ 4 h 60"/>
                <a:gd name="T8" fmla="*/ 6 w 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0">
                  <a:moveTo>
                    <a:pt x="6" y="0"/>
                  </a:moveTo>
                  <a:lnTo>
                    <a:pt x="7" y="55"/>
                  </a:lnTo>
                  <a:lnTo>
                    <a:pt x="1" y="6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0" name="Freeform 1792"/>
            <p:cNvSpPr>
              <a:spLocks/>
            </p:cNvSpPr>
            <p:nvPr/>
          </p:nvSpPr>
          <p:spPr bwMode="auto">
            <a:xfrm>
              <a:off x="14361303" y="-1402953"/>
              <a:ext cx="36513" cy="96838"/>
            </a:xfrm>
            <a:custGeom>
              <a:avLst/>
              <a:gdLst>
                <a:gd name="T0" fmla="*/ 21 w 23"/>
                <a:gd name="T1" fmla="*/ 0 h 61"/>
                <a:gd name="T2" fmla="*/ 23 w 23"/>
                <a:gd name="T3" fmla="*/ 55 h 61"/>
                <a:gd name="T4" fmla="*/ 2 w 23"/>
                <a:gd name="T5" fmla="*/ 61 h 61"/>
                <a:gd name="T6" fmla="*/ 0 w 23"/>
                <a:gd name="T7" fmla="*/ 6 h 61"/>
                <a:gd name="T8" fmla="*/ 21 w 2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1">
                  <a:moveTo>
                    <a:pt x="21" y="0"/>
                  </a:moveTo>
                  <a:lnTo>
                    <a:pt x="23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1" name="Freeform 1793"/>
            <p:cNvSpPr>
              <a:spLocks/>
            </p:cNvSpPr>
            <p:nvPr/>
          </p:nvSpPr>
          <p:spPr bwMode="auto">
            <a:xfrm>
              <a:off x="12372166" y="-1348978"/>
              <a:ext cx="22225" cy="106363"/>
            </a:xfrm>
            <a:custGeom>
              <a:avLst/>
              <a:gdLst>
                <a:gd name="T0" fmla="*/ 13 w 14"/>
                <a:gd name="T1" fmla="*/ 0 h 67"/>
                <a:gd name="T2" fmla="*/ 14 w 14"/>
                <a:gd name="T3" fmla="*/ 55 h 67"/>
                <a:gd name="T4" fmla="*/ 1 w 14"/>
                <a:gd name="T5" fmla="*/ 67 h 67"/>
                <a:gd name="T6" fmla="*/ 0 w 14"/>
                <a:gd name="T7" fmla="*/ 11 h 67"/>
                <a:gd name="T8" fmla="*/ 13 w 1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7">
                  <a:moveTo>
                    <a:pt x="13" y="0"/>
                  </a:moveTo>
                  <a:lnTo>
                    <a:pt x="14" y="55"/>
                  </a:lnTo>
                  <a:lnTo>
                    <a:pt x="1" y="67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2" name="Freeform 1794"/>
            <p:cNvSpPr>
              <a:spLocks/>
            </p:cNvSpPr>
            <p:nvPr/>
          </p:nvSpPr>
          <p:spPr bwMode="auto">
            <a:xfrm>
              <a:off x="13805678" y="-1375965"/>
              <a:ext cx="7938" cy="96838"/>
            </a:xfrm>
            <a:custGeom>
              <a:avLst/>
              <a:gdLst>
                <a:gd name="T0" fmla="*/ 4 w 5"/>
                <a:gd name="T1" fmla="*/ 5 h 61"/>
                <a:gd name="T2" fmla="*/ 5 w 5"/>
                <a:gd name="T3" fmla="*/ 61 h 61"/>
                <a:gd name="T4" fmla="*/ 1 w 5"/>
                <a:gd name="T5" fmla="*/ 55 h 61"/>
                <a:gd name="T6" fmla="*/ 0 w 5"/>
                <a:gd name="T7" fmla="*/ 0 h 61"/>
                <a:gd name="T8" fmla="*/ 4 w 5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1">
                  <a:moveTo>
                    <a:pt x="4" y="5"/>
                  </a:moveTo>
                  <a:lnTo>
                    <a:pt x="5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3" name="Freeform 1795"/>
            <p:cNvSpPr>
              <a:spLocks/>
            </p:cNvSpPr>
            <p:nvPr/>
          </p:nvSpPr>
          <p:spPr bwMode="auto">
            <a:xfrm>
              <a:off x="12353116" y="-1331515"/>
              <a:ext cx="20638" cy="98425"/>
            </a:xfrm>
            <a:custGeom>
              <a:avLst/>
              <a:gdLst>
                <a:gd name="T0" fmla="*/ 12 w 13"/>
                <a:gd name="T1" fmla="*/ 0 h 62"/>
                <a:gd name="T2" fmla="*/ 13 w 13"/>
                <a:gd name="T3" fmla="*/ 56 h 62"/>
                <a:gd name="T4" fmla="*/ 2 w 13"/>
                <a:gd name="T5" fmla="*/ 62 h 62"/>
                <a:gd name="T6" fmla="*/ 0 w 13"/>
                <a:gd name="T7" fmla="*/ 7 h 62"/>
                <a:gd name="T8" fmla="*/ 12 w 1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2">
                  <a:moveTo>
                    <a:pt x="12" y="0"/>
                  </a:moveTo>
                  <a:lnTo>
                    <a:pt x="13" y="56"/>
                  </a:lnTo>
                  <a:lnTo>
                    <a:pt x="2" y="62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4" name="Freeform 1796"/>
            <p:cNvSpPr>
              <a:spLocks/>
            </p:cNvSpPr>
            <p:nvPr/>
          </p:nvSpPr>
          <p:spPr bwMode="auto">
            <a:xfrm>
              <a:off x="12051491" y="-1310878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5" name="Freeform 1797"/>
            <p:cNvSpPr>
              <a:spLocks/>
            </p:cNvSpPr>
            <p:nvPr/>
          </p:nvSpPr>
          <p:spPr bwMode="auto">
            <a:xfrm>
              <a:off x="12046728" y="-1310878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6" name="Freeform 1798"/>
            <p:cNvSpPr>
              <a:spLocks/>
            </p:cNvSpPr>
            <p:nvPr/>
          </p:nvSpPr>
          <p:spPr bwMode="auto">
            <a:xfrm>
              <a:off x="12041966" y="-1310878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7" name="Freeform 1799"/>
            <p:cNvSpPr>
              <a:spLocks/>
            </p:cNvSpPr>
            <p:nvPr/>
          </p:nvSpPr>
          <p:spPr bwMode="auto">
            <a:xfrm>
              <a:off x="12035616" y="-1312465"/>
              <a:ext cx="9525" cy="88900"/>
            </a:xfrm>
            <a:custGeom>
              <a:avLst/>
              <a:gdLst>
                <a:gd name="T0" fmla="*/ 5 w 7"/>
                <a:gd name="T1" fmla="*/ 1 h 68"/>
                <a:gd name="T2" fmla="*/ 7 w 7"/>
                <a:gd name="T3" fmla="*/ 68 h 68"/>
                <a:gd name="T4" fmla="*/ 2 w 7"/>
                <a:gd name="T5" fmla="*/ 67 h 68"/>
                <a:gd name="T6" fmla="*/ 0 w 7"/>
                <a:gd name="T7" fmla="*/ 0 h 68"/>
                <a:gd name="T8" fmla="*/ 5 w 7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1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8" name="Freeform 1800"/>
            <p:cNvSpPr>
              <a:spLocks/>
            </p:cNvSpPr>
            <p:nvPr/>
          </p:nvSpPr>
          <p:spPr bwMode="auto">
            <a:xfrm>
              <a:off x="12030853" y="-1314053"/>
              <a:ext cx="7938" cy="88900"/>
            </a:xfrm>
            <a:custGeom>
              <a:avLst/>
              <a:gdLst>
                <a:gd name="T0" fmla="*/ 5 w 7"/>
                <a:gd name="T1" fmla="*/ 1 h 68"/>
                <a:gd name="T2" fmla="*/ 7 w 7"/>
                <a:gd name="T3" fmla="*/ 68 h 68"/>
                <a:gd name="T4" fmla="*/ 2 w 7"/>
                <a:gd name="T5" fmla="*/ 67 h 68"/>
                <a:gd name="T6" fmla="*/ 0 w 7"/>
                <a:gd name="T7" fmla="*/ 0 h 68"/>
                <a:gd name="T8" fmla="*/ 5 w 7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1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5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9" name="Freeform 1801"/>
            <p:cNvSpPr>
              <a:spLocks/>
            </p:cNvSpPr>
            <p:nvPr/>
          </p:nvSpPr>
          <p:spPr bwMode="auto">
            <a:xfrm>
              <a:off x="12002278" y="-1323578"/>
              <a:ext cx="30163" cy="96838"/>
            </a:xfrm>
            <a:custGeom>
              <a:avLst/>
              <a:gdLst>
                <a:gd name="T0" fmla="*/ 22 w 24"/>
                <a:gd name="T1" fmla="*/ 7 h 74"/>
                <a:gd name="T2" fmla="*/ 24 w 24"/>
                <a:gd name="T3" fmla="*/ 74 h 74"/>
                <a:gd name="T4" fmla="*/ 2 w 24"/>
                <a:gd name="T5" fmla="*/ 67 h 74"/>
                <a:gd name="T6" fmla="*/ 0 w 24"/>
                <a:gd name="T7" fmla="*/ 0 h 74"/>
                <a:gd name="T8" fmla="*/ 22 w 24"/>
                <a:gd name="T9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4">
                  <a:moveTo>
                    <a:pt x="22" y="7"/>
                  </a:moveTo>
                  <a:cubicBezTo>
                    <a:pt x="24" y="74"/>
                    <a:pt x="24" y="74"/>
                    <a:pt x="24" y="74"/>
                  </a:cubicBezTo>
                  <a:cubicBezTo>
                    <a:pt x="15" y="71"/>
                    <a:pt x="9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3" y="4"/>
                    <a:pt x="22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0" name="Freeform 1802"/>
            <p:cNvSpPr>
              <a:spLocks/>
            </p:cNvSpPr>
            <p:nvPr/>
          </p:nvSpPr>
          <p:spPr bwMode="auto">
            <a:xfrm>
              <a:off x="11994341" y="-1325165"/>
              <a:ext cx="11113" cy="88900"/>
            </a:xfrm>
            <a:custGeom>
              <a:avLst/>
              <a:gdLst>
                <a:gd name="T0" fmla="*/ 7 w 9"/>
                <a:gd name="T1" fmla="*/ 2 h 69"/>
                <a:gd name="T2" fmla="*/ 9 w 9"/>
                <a:gd name="T3" fmla="*/ 69 h 69"/>
                <a:gd name="T4" fmla="*/ 7 w 9"/>
                <a:gd name="T5" fmla="*/ 68 h 69"/>
                <a:gd name="T6" fmla="*/ 2 w 9"/>
                <a:gd name="T7" fmla="*/ 67 h 69"/>
                <a:gd name="T8" fmla="*/ 0 w 9"/>
                <a:gd name="T9" fmla="*/ 0 h 69"/>
                <a:gd name="T10" fmla="*/ 5 w 9"/>
                <a:gd name="T11" fmla="*/ 1 h 69"/>
                <a:gd name="T12" fmla="*/ 7 w 9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9">
                  <a:moveTo>
                    <a:pt x="7" y="2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8" y="68"/>
                    <a:pt x="8" y="68"/>
                    <a:pt x="7" y="68"/>
                  </a:cubicBezTo>
                  <a:cubicBezTo>
                    <a:pt x="6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1" name="Freeform 1803"/>
            <p:cNvSpPr>
              <a:spLocks/>
            </p:cNvSpPr>
            <p:nvPr/>
          </p:nvSpPr>
          <p:spPr bwMode="auto">
            <a:xfrm>
              <a:off x="11983228" y="-1329928"/>
              <a:ext cx="12700" cy="92075"/>
            </a:xfrm>
            <a:custGeom>
              <a:avLst/>
              <a:gdLst>
                <a:gd name="T0" fmla="*/ 9 w 11"/>
                <a:gd name="T1" fmla="*/ 3 h 70"/>
                <a:gd name="T2" fmla="*/ 11 w 11"/>
                <a:gd name="T3" fmla="*/ 70 h 70"/>
                <a:gd name="T4" fmla="*/ 2 w 11"/>
                <a:gd name="T5" fmla="*/ 67 h 70"/>
                <a:gd name="T6" fmla="*/ 0 w 11"/>
                <a:gd name="T7" fmla="*/ 0 h 70"/>
                <a:gd name="T8" fmla="*/ 9 w 11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0">
                  <a:moveTo>
                    <a:pt x="9" y="3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8" y="69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2"/>
                    <a:pt x="9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2" name="Freeform 1804"/>
            <p:cNvSpPr>
              <a:spLocks/>
            </p:cNvSpPr>
            <p:nvPr/>
          </p:nvSpPr>
          <p:spPr bwMode="auto">
            <a:xfrm>
              <a:off x="11951478" y="-1350565"/>
              <a:ext cx="33338" cy="107950"/>
            </a:xfrm>
            <a:custGeom>
              <a:avLst/>
              <a:gdLst>
                <a:gd name="T0" fmla="*/ 25 w 27"/>
                <a:gd name="T1" fmla="*/ 16 h 83"/>
                <a:gd name="T2" fmla="*/ 27 w 27"/>
                <a:gd name="T3" fmla="*/ 83 h 83"/>
                <a:gd name="T4" fmla="*/ 11 w 27"/>
                <a:gd name="T5" fmla="*/ 74 h 83"/>
                <a:gd name="T6" fmla="*/ 2 w 27"/>
                <a:gd name="T7" fmla="*/ 68 h 83"/>
                <a:gd name="T8" fmla="*/ 0 w 27"/>
                <a:gd name="T9" fmla="*/ 0 h 83"/>
                <a:gd name="T10" fmla="*/ 9 w 27"/>
                <a:gd name="T11" fmla="*/ 7 h 83"/>
                <a:gd name="T12" fmla="*/ 25 w 27"/>
                <a:gd name="T13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3">
                  <a:moveTo>
                    <a:pt x="25" y="16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0" y="80"/>
                    <a:pt x="13" y="77"/>
                    <a:pt x="11" y="74"/>
                  </a:cubicBezTo>
                  <a:cubicBezTo>
                    <a:pt x="10" y="71"/>
                    <a:pt x="6" y="69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"/>
                    <a:pt x="8" y="4"/>
                    <a:pt x="9" y="7"/>
                  </a:cubicBezTo>
                  <a:cubicBezTo>
                    <a:pt x="11" y="10"/>
                    <a:pt x="18" y="13"/>
                    <a:pt x="25" y="1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3" name="Freeform 1805"/>
            <p:cNvSpPr>
              <a:spLocks/>
            </p:cNvSpPr>
            <p:nvPr/>
          </p:nvSpPr>
          <p:spPr bwMode="auto">
            <a:xfrm>
              <a:off x="11948303" y="-1350565"/>
              <a:ext cx="6350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4" name="Freeform 1806"/>
            <p:cNvSpPr>
              <a:spLocks/>
            </p:cNvSpPr>
            <p:nvPr/>
          </p:nvSpPr>
          <p:spPr bwMode="auto">
            <a:xfrm>
              <a:off x="11946716" y="-1352153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5" name="Freeform 1807"/>
            <p:cNvSpPr>
              <a:spLocks/>
            </p:cNvSpPr>
            <p:nvPr/>
          </p:nvSpPr>
          <p:spPr bwMode="auto">
            <a:xfrm>
              <a:off x="11943541" y="-135215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6" name="Freeform 1808"/>
            <p:cNvSpPr>
              <a:spLocks/>
            </p:cNvSpPr>
            <p:nvPr/>
          </p:nvSpPr>
          <p:spPr bwMode="auto">
            <a:xfrm>
              <a:off x="11941953" y="-1352153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7" name="Freeform 1809"/>
            <p:cNvSpPr>
              <a:spLocks/>
            </p:cNvSpPr>
            <p:nvPr/>
          </p:nvSpPr>
          <p:spPr bwMode="auto">
            <a:xfrm>
              <a:off x="11941953" y="-135215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8" name="Freeform 1810"/>
            <p:cNvSpPr>
              <a:spLocks/>
            </p:cNvSpPr>
            <p:nvPr/>
          </p:nvSpPr>
          <p:spPr bwMode="auto">
            <a:xfrm>
              <a:off x="11940366" y="-135215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9" name="Freeform 1811"/>
            <p:cNvSpPr>
              <a:spLocks/>
            </p:cNvSpPr>
            <p:nvPr/>
          </p:nvSpPr>
          <p:spPr bwMode="auto">
            <a:xfrm>
              <a:off x="12086416" y="-1312465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8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0" name="Freeform 1813"/>
            <p:cNvSpPr>
              <a:spLocks/>
            </p:cNvSpPr>
            <p:nvPr/>
          </p:nvSpPr>
          <p:spPr bwMode="auto">
            <a:xfrm>
              <a:off x="12083241" y="-1312465"/>
              <a:ext cx="6350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1" name="Freeform 1814"/>
            <p:cNvSpPr>
              <a:spLocks/>
            </p:cNvSpPr>
            <p:nvPr/>
          </p:nvSpPr>
          <p:spPr bwMode="auto">
            <a:xfrm>
              <a:off x="12083241" y="-131246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2" name="Freeform 1815"/>
            <p:cNvSpPr>
              <a:spLocks/>
            </p:cNvSpPr>
            <p:nvPr/>
          </p:nvSpPr>
          <p:spPr bwMode="auto">
            <a:xfrm>
              <a:off x="12081653" y="-131246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3" name="Freeform 1816"/>
            <p:cNvSpPr>
              <a:spLocks/>
            </p:cNvSpPr>
            <p:nvPr/>
          </p:nvSpPr>
          <p:spPr bwMode="auto">
            <a:xfrm>
              <a:off x="12080066" y="-1314053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4" name="Freeform 1817"/>
            <p:cNvSpPr>
              <a:spLocks/>
            </p:cNvSpPr>
            <p:nvPr/>
          </p:nvSpPr>
          <p:spPr bwMode="auto">
            <a:xfrm>
              <a:off x="12078478" y="-1314053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5" name="Freeform 1818"/>
            <p:cNvSpPr>
              <a:spLocks/>
            </p:cNvSpPr>
            <p:nvPr/>
          </p:nvSpPr>
          <p:spPr bwMode="auto">
            <a:xfrm>
              <a:off x="12076891" y="-1314053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6" name="Freeform 1819"/>
            <p:cNvSpPr>
              <a:spLocks/>
            </p:cNvSpPr>
            <p:nvPr/>
          </p:nvSpPr>
          <p:spPr bwMode="auto">
            <a:xfrm>
              <a:off x="12076891" y="-131405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7" name="Freeform 1820"/>
            <p:cNvSpPr>
              <a:spLocks/>
            </p:cNvSpPr>
            <p:nvPr/>
          </p:nvSpPr>
          <p:spPr bwMode="auto">
            <a:xfrm>
              <a:off x="12073716" y="-1314053"/>
              <a:ext cx="4763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2 w 4"/>
                <a:gd name="T5" fmla="*/ 68 h 68"/>
                <a:gd name="T6" fmla="*/ 0 w 4"/>
                <a:gd name="T7" fmla="*/ 1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8" name="Freeform 1821"/>
            <p:cNvSpPr>
              <a:spLocks/>
            </p:cNvSpPr>
            <p:nvPr/>
          </p:nvSpPr>
          <p:spPr bwMode="auto">
            <a:xfrm>
              <a:off x="12062603" y="-1312465"/>
              <a:ext cx="14288" cy="88900"/>
            </a:xfrm>
            <a:custGeom>
              <a:avLst/>
              <a:gdLst>
                <a:gd name="T0" fmla="*/ 9 w 11"/>
                <a:gd name="T1" fmla="*/ 0 h 68"/>
                <a:gd name="T2" fmla="*/ 11 w 11"/>
                <a:gd name="T3" fmla="*/ 67 h 68"/>
                <a:gd name="T4" fmla="*/ 2 w 11"/>
                <a:gd name="T5" fmla="*/ 68 h 68"/>
                <a:gd name="T6" fmla="*/ 0 w 11"/>
                <a:gd name="T7" fmla="*/ 1 h 68"/>
                <a:gd name="T8" fmla="*/ 9 w 1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8">
                  <a:moveTo>
                    <a:pt x="9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8" y="67"/>
                    <a:pt x="5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9" name="Freeform 1822"/>
            <p:cNvSpPr>
              <a:spLocks/>
            </p:cNvSpPr>
            <p:nvPr/>
          </p:nvSpPr>
          <p:spPr bwMode="auto">
            <a:xfrm>
              <a:off x="12057841" y="-1310878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0" name="Freeform 1823"/>
            <p:cNvSpPr>
              <a:spLocks/>
            </p:cNvSpPr>
            <p:nvPr/>
          </p:nvSpPr>
          <p:spPr bwMode="auto">
            <a:xfrm>
              <a:off x="12054666" y="-1310878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1" name="Freeform 1824"/>
            <p:cNvSpPr>
              <a:spLocks/>
            </p:cNvSpPr>
            <p:nvPr/>
          </p:nvSpPr>
          <p:spPr bwMode="auto">
            <a:xfrm>
              <a:off x="13769166" y="-1375965"/>
              <a:ext cx="38100" cy="101600"/>
            </a:xfrm>
            <a:custGeom>
              <a:avLst/>
              <a:gdLst>
                <a:gd name="T0" fmla="*/ 23 w 24"/>
                <a:gd name="T1" fmla="*/ 0 h 64"/>
                <a:gd name="T2" fmla="*/ 24 w 24"/>
                <a:gd name="T3" fmla="*/ 55 h 64"/>
                <a:gd name="T4" fmla="*/ 1 w 24"/>
                <a:gd name="T5" fmla="*/ 64 h 64"/>
                <a:gd name="T6" fmla="*/ 0 w 24"/>
                <a:gd name="T7" fmla="*/ 9 h 64"/>
                <a:gd name="T8" fmla="*/ 23 w 2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4">
                  <a:moveTo>
                    <a:pt x="23" y="0"/>
                  </a:moveTo>
                  <a:lnTo>
                    <a:pt x="24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2" name="Freeform 1825"/>
            <p:cNvSpPr>
              <a:spLocks/>
            </p:cNvSpPr>
            <p:nvPr/>
          </p:nvSpPr>
          <p:spPr bwMode="auto">
            <a:xfrm>
              <a:off x="15677341" y="-1434703"/>
              <a:ext cx="14288" cy="104775"/>
            </a:xfrm>
            <a:custGeom>
              <a:avLst/>
              <a:gdLst>
                <a:gd name="T0" fmla="*/ 8 w 9"/>
                <a:gd name="T1" fmla="*/ 0 h 66"/>
                <a:gd name="T2" fmla="*/ 9 w 9"/>
                <a:gd name="T3" fmla="*/ 56 h 66"/>
                <a:gd name="T4" fmla="*/ 2 w 9"/>
                <a:gd name="T5" fmla="*/ 66 h 66"/>
                <a:gd name="T6" fmla="*/ 0 w 9"/>
                <a:gd name="T7" fmla="*/ 11 h 66"/>
                <a:gd name="T8" fmla="*/ 8 w 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6">
                  <a:moveTo>
                    <a:pt x="8" y="0"/>
                  </a:moveTo>
                  <a:lnTo>
                    <a:pt x="9" y="56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3" name="Freeform 1826"/>
            <p:cNvSpPr>
              <a:spLocks/>
            </p:cNvSpPr>
            <p:nvPr/>
          </p:nvSpPr>
          <p:spPr bwMode="auto">
            <a:xfrm>
              <a:off x="14354953" y="-1393428"/>
              <a:ext cx="9525" cy="104775"/>
            </a:xfrm>
            <a:custGeom>
              <a:avLst/>
              <a:gdLst>
                <a:gd name="T0" fmla="*/ 4 w 6"/>
                <a:gd name="T1" fmla="*/ 0 h 66"/>
                <a:gd name="T2" fmla="*/ 6 w 6"/>
                <a:gd name="T3" fmla="*/ 55 h 66"/>
                <a:gd name="T4" fmla="*/ 2 w 6"/>
                <a:gd name="T5" fmla="*/ 66 h 66"/>
                <a:gd name="T6" fmla="*/ 0 w 6"/>
                <a:gd name="T7" fmla="*/ 11 h 66"/>
                <a:gd name="T8" fmla="*/ 4 w 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6">
                  <a:moveTo>
                    <a:pt x="4" y="0"/>
                  </a:moveTo>
                  <a:lnTo>
                    <a:pt x="6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4" name="Freeform 1827"/>
            <p:cNvSpPr>
              <a:spLocks/>
            </p:cNvSpPr>
            <p:nvPr/>
          </p:nvSpPr>
          <p:spPr bwMode="auto">
            <a:xfrm>
              <a:off x="13735828" y="-1379140"/>
              <a:ext cx="12700" cy="112713"/>
            </a:xfrm>
            <a:custGeom>
              <a:avLst/>
              <a:gdLst>
                <a:gd name="T0" fmla="*/ 7 w 8"/>
                <a:gd name="T1" fmla="*/ 0 h 71"/>
                <a:gd name="T2" fmla="*/ 8 w 8"/>
                <a:gd name="T3" fmla="*/ 55 h 71"/>
                <a:gd name="T4" fmla="*/ 1 w 8"/>
                <a:gd name="T5" fmla="*/ 71 h 71"/>
                <a:gd name="T6" fmla="*/ 0 w 8"/>
                <a:gd name="T7" fmla="*/ 16 h 71"/>
                <a:gd name="T8" fmla="*/ 7 w 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1">
                  <a:moveTo>
                    <a:pt x="7" y="0"/>
                  </a:moveTo>
                  <a:lnTo>
                    <a:pt x="8" y="55"/>
                  </a:lnTo>
                  <a:lnTo>
                    <a:pt x="1" y="71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5" name="Freeform 1828"/>
            <p:cNvSpPr>
              <a:spLocks/>
            </p:cNvSpPr>
            <p:nvPr/>
          </p:nvSpPr>
          <p:spPr bwMode="auto">
            <a:xfrm>
              <a:off x="15672578" y="-1417240"/>
              <a:ext cx="7938" cy="92075"/>
            </a:xfrm>
            <a:custGeom>
              <a:avLst/>
              <a:gdLst>
                <a:gd name="T0" fmla="*/ 3 w 5"/>
                <a:gd name="T1" fmla="*/ 0 h 58"/>
                <a:gd name="T2" fmla="*/ 5 w 5"/>
                <a:gd name="T3" fmla="*/ 55 h 58"/>
                <a:gd name="T4" fmla="*/ 2 w 5"/>
                <a:gd name="T5" fmla="*/ 58 h 58"/>
                <a:gd name="T6" fmla="*/ 0 w 5"/>
                <a:gd name="T7" fmla="*/ 3 h 58"/>
                <a:gd name="T8" fmla="*/ 3 w 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8">
                  <a:moveTo>
                    <a:pt x="3" y="0"/>
                  </a:moveTo>
                  <a:lnTo>
                    <a:pt x="5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6" name="Freeform 1829"/>
            <p:cNvSpPr>
              <a:spLocks/>
            </p:cNvSpPr>
            <p:nvPr/>
          </p:nvSpPr>
          <p:spPr bwMode="auto">
            <a:xfrm>
              <a:off x="12346766" y="-1320403"/>
              <a:ext cx="9525" cy="100013"/>
            </a:xfrm>
            <a:custGeom>
              <a:avLst/>
              <a:gdLst>
                <a:gd name="T0" fmla="*/ 4 w 6"/>
                <a:gd name="T1" fmla="*/ 0 h 63"/>
                <a:gd name="T2" fmla="*/ 6 w 6"/>
                <a:gd name="T3" fmla="*/ 55 h 63"/>
                <a:gd name="T4" fmla="*/ 1 w 6"/>
                <a:gd name="T5" fmla="*/ 63 h 63"/>
                <a:gd name="T6" fmla="*/ 0 w 6"/>
                <a:gd name="T7" fmla="*/ 7 h 63"/>
                <a:gd name="T8" fmla="*/ 4 w 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">
                  <a:moveTo>
                    <a:pt x="4" y="0"/>
                  </a:moveTo>
                  <a:lnTo>
                    <a:pt x="6" y="55"/>
                  </a:lnTo>
                  <a:lnTo>
                    <a:pt x="1" y="63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7" name="Freeform 1830"/>
            <p:cNvSpPr>
              <a:spLocks/>
            </p:cNvSpPr>
            <p:nvPr/>
          </p:nvSpPr>
          <p:spPr bwMode="auto">
            <a:xfrm>
              <a:off x="13796153" y="-1369615"/>
              <a:ext cx="12700" cy="106363"/>
            </a:xfrm>
            <a:custGeom>
              <a:avLst/>
              <a:gdLst>
                <a:gd name="T0" fmla="*/ 7 w 8"/>
                <a:gd name="T1" fmla="*/ 0 h 67"/>
                <a:gd name="T2" fmla="*/ 8 w 8"/>
                <a:gd name="T3" fmla="*/ 55 h 67"/>
                <a:gd name="T4" fmla="*/ 2 w 8"/>
                <a:gd name="T5" fmla="*/ 67 h 67"/>
                <a:gd name="T6" fmla="*/ 0 w 8"/>
                <a:gd name="T7" fmla="*/ 12 h 67"/>
                <a:gd name="T8" fmla="*/ 7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7" y="0"/>
                  </a:moveTo>
                  <a:lnTo>
                    <a:pt x="8" y="55"/>
                  </a:lnTo>
                  <a:lnTo>
                    <a:pt x="2" y="67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8" name="Freeform 1831"/>
            <p:cNvSpPr>
              <a:spLocks/>
            </p:cNvSpPr>
            <p:nvPr/>
          </p:nvSpPr>
          <p:spPr bwMode="auto">
            <a:xfrm>
              <a:off x="15648766" y="-1412478"/>
              <a:ext cx="26988" cy="96838"/>
            </a:xfrm>
            <a:custGeom>
              <a:avLst/>
              <a:gdLst>
                <a:gd name="T0" fmla="*/ 15 w 17"/>
                <a:gd name="T1" fmla="*/ 0 h 61"/>
                <a:gd name="T2" fmla="*/ 17 w 17"/>
                <a:gd name="T3" fmla="*/ 55 h 61"/>
                <a:gd name="T4" fmla="*/ 2 w 17"/>
                <a:gd name="T5" fmla="*/ 61 h 61"/>
                <a:gd name="T6" fmla="*/ 0 w 17"/>
                <a:gd name="T7" fmla="*/ 5 h 61"/>
                <a:gd name="T8" fmla="*/ 15 w 1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1">
                  <a:moveTo>
                    <a:pt x="15" y="0"/>
                  </a:moveTo>
                  <a:lnTo>
                    <a:pt x="17" y="55"/>
                  </a:lnTo>
                  <a:lnTo>
                    <a:pt x="2" y="61"/>
                  </a:lnTo>
                  <a:lnTo>
                    <a:pt x="0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9" name="Freeform 1832"/>
            <p:cNvSpPr>
              <a:spLocks/>
            </p:cNvSpPr>
            <p:nvPr/>
          </p:nvSpPr>
          <p:spPr bwMode="auto">
            <a:xfrm>
              <a:off x="14369241" y="-1372790"/>
              <a:ext cx="7938" cy="96838"/>
            </a:xfrm>
            <a:custGeom>
              <a:avLst/>
              <a:gdLst>
                <a:gd name="T0" fmla="*/ 3 w 5"/>
                <a:gd name="T1" fmla="*/ 6 h 61"/>
                <a:gd name="T2" fmla="*/ 5 w 5"/>
                <a:gd name="T3" fmla="*/ 61 h 61"/>
                <a:gd name="T4" fmla="*/ 1 w 5"/>
                <a:gd name="T5" fmla="*/ 55 h 61"/>
                <a:gd name="T6" fmla="*/ 0 w 5"/>
                <a:gd name="T7" fmla="*/ 0 h 61"/>
                <a:gd name="T8" fmla="*/ 3 w 5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1">
                  <a:moveTo>
                    <a:pt x="3" y="6"/>
                  </a:moveTo>
                  <a:lnTo>
                    <a:pt x="5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0" name="Freeform 1833"/>
            <p:cNvSpPr>
              <a:spLocks/>
            </p:cNvSpPr>
            <p:nvPr/>
          </p:nvSpPr>
          <p:spPr bwMode="auto">
            <a:xfrm>
              <a:off x="13739003" y="-1352153"/>
              <a:ext cx="20638" cy="101600"/>
            </a:xfrm>
            <a:custGeom>
              <a:avLst/>
              <a:gdLst>
                <a:gd name="T0" fmla="*/ 11 w 13"/>
                <a:gd name="T1" fmla="*/ 9 h 64"/>
                <a:gd name="T2" fmla="*/ 13 w 13"/>
                <a:gd name="T3" fmla="*/ 64 h 64"/>
                <a:gd name="T4" fmla="*/ 2 w 13"/>
                <a:gd name="T5" fmla="*/ 55 h 64"/>
                <a:gd name="T6" fmla="*/ 0 w 13"/>
                <a:gd name="T7" fmla="*/ 0 h 64"/>
                <a:gd name="T8" fmla="*/ 11 w 13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4">
                  <a:moveTo>
                    <a:pt x="11" y="9"/>
                  </a:moveTo>
                  <a:lnTo>
                    <a:pt x="13" y="64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1" name="Freeform 1834"/>
            <p:cNvSpPr>
              <a:spLocks/>
            </p:cNvSpPr>
            <p:nvPr/>
          </p:nvSpPr>
          <p:spPr bwMode="auto">
            <a:xfrm>
              <a:off x="13756466" y="-1361678"/>
              <a:ext cx="14288" cy="111125"/>
            </a:xfrm>
            <a:custGeom>
              <a:avLst/>
              <a:gdLst>
                <a:gd name="T0" fmla="*/ 8 w 9"/>
                <a:gd name="T1" fmla="*/ 0 h 70"/>
                <a:gd name="T2" fmla="*/ 9 w 9"/>
                <a:gd name="T3" fmla="*/ 55 h 70"/>
                <a:gd name="T4" fmla="*/ 2 w 9"/>
                <a:gd name="T5" fmla="*/ 70 h 70"/>
                <a:gd name="T6" fmla="*/ 0 w 9"/>
                <a:gd name="T7" fmla="*/ 15 h 70"/>
                <a:gd name="T8" fmla="*/ 8 w 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0">
                  <a:moveTo>
                    <a:pt x="8" y="0"/>
                  </a:moveTo>
                  <a:lnTo>
                    <a:pt x="9" y="55"/>
                  </a:lnTo>
                  <a:lnTo>
                    <a:pt x="2" y="70"/>
                  </a:lnTo>
                  <a:lnTo>
                    <a:pt x="0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2" name="Freeform 1835"/>
            <p:cNvSpPr>
              <a:spLocks/>
            </p:cNvSpPr>
            <p:nvPr/>
          </p:nvSpPr>
          <p:spPr bwMode="auto">
            <a:xfrm>
              <a:off x="12342003" y="-1309290"/>
              <a:ext cx="6350" cy="103188"/>
            </a:xfrm>
            <a:custGeom>
              <a:avLst/>
              <a:gdLst>
                <a:gd name="T0" fmla="*/ 3 w 4"/>
                <a:gd name="T1" fmla="*/ 0 h 65"/>
                <a:gd name="T2" fmla="*/ 4 w 4"/>
                <a:gd name="T3" fmla="*/ 56 h 65"/>
                <a:gd name="T4" fmla="*/ 1 w 4"/>
                <a:gd name="T5" fmla="*/ 65 h 65"/>
                <a:gd name="T6" fmla="*/ 0 w 4"/>
                <a:gd name="T7" fmla="*/ 9 h 65"/>
                <a:gd name="T8" fmla="*/ 3 w 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5">
                  <a:moveTo>
                    <a:pt x="3" y="0"/>
                  </a:moveTo>
                  <a:lnTo>
                    <a:pt x="4" y="56"/>
                  </a:lnTo>
                  <a:lnTo>
                    <a:pt x="1" y="65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3" name="Freeform 1836"/>
            <p:cNvSpPr>
              <a:spLocks/>
            </p:cNvSpPr>
            <p:nvPr/>
          </p:nvSpPr>
          <p:spPr bwMode="auto">
            <a:xfrm>
              <a:off x="15640828" y="-1404540"/>
              <a:ext cx="11113" cy="98425"/>
            </a:xfrm>
            <a:custGeom>
              <a:avLst/>
              <a:gdLst>
                <a:gd name="T0" fmla="*/ 5 w 7"/>
                <a:gd name="T1" fmla="*/ 0 h 62"/>
                <a:gd name="T2" fmla="*/ 7 w 7"/>
                <a:gd name="T3" fmla="*/ 56 h 62"/>
                <a:gd name="T4" fmla="*/ 1 w 7"/>
                <a:gd name="T5" fmla="*/ 62 h 62"/>
                <a:gd name="T6" fmla="*/ 0 w 7"/>
                <a:gd name="T7" fmla="*/ 7 h 62"/>
                <a:gd name="T8" fmla="*/ 5 w 7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2">
                  <a:moveTo>
                    <a:pt x="5" y="0"/>
                  </a:moveTo>
                  <a:lnTo>
                    <a:pt x="7" y="56"/>
                  </a:lnTo>
                  <a:lnTo>
                    <a:pt x="1" y="62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4" name="Freeform 1837"/>
            <p:cNvSpPr>
              <a:spLocks/>
            </p:cNvSpPr>
            <p:nvPr/>
          </p:nvSpPr>
          <p:spPr bwMode="auto">
            <a:xfrm>
              <a:off x="14374003" y="-1363265"/>
              <a:ext cx="19050" cy="98425"/>
            </a:xfrm>
            <a:custGeom>
              <a:avLst/>
              <a:gdLst>
                <a:gd name="T0" fmla="*/ 10 w 12"/>
                <a:gd name="T1" fmla="*/ 7 h 62"/>
                <a:gd name="T2" fmla="*/ 12 w 12"/>
                <a:gd name="T3" fmla="*/ 62 h 62"/>
                <a:gd name="T4" fmla="*/ 2 w 12"/>
                <a:gd name="T5" fmla="*/ 55 h 62"/>
                <a:gd name="T6" fmla="*/ 0 w 12"/>
                <a:gd name="T7" fmla="*/ 0 h 62"/>
                <a:gd name="T8" fmla="*/ 10 w 12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2">
                  <a:moveTo>
                    <a:pt x="10" y="7"/>
                  </a:moveTo>
                  <a:lnTo>
                    <a:pt x="12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5" name="Freeform 1838"/>
            <p:cNvSpPr>
              <a:spLocks/>
            </p:cNvSpPr>
            <p:nvPr/>
          </p:nvSpPr>
          <p:spPr bwMode="auto">
            <a:xfrm>
              <a:off x="13959666" y="-1350565"/>
              <a:ext cx="31750" cy="100013"/>
            </a:xfrm>
            <a:custGeom>
              <a:avLst/>
              <a:gdLst>
                <a:gd name="T0" fmla="*/ 18 w 20"/>
                <a:gd name="T1" fmla="*/ 8 h 63"/>
                <a:gd name="T2" fmla="*/ 20 w 20"/>
                <a:gd name="T3" fmla="*/ 63 h 63"/>
                <a:gd name="T4" fmla="*/ 1 w 20"/>
                <a:gd name="T5" fmla="*/ 55 h 63"/>
                <a:gd name="T6" fmla="*/ 0 w 20"/>
                <a:gd name="T7" fmla="*/ 0 h 63"/>
                <a:gd name="T8" fmla="*/ 18 w 20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3">
                  <a:moveTo>
                    <a:pt x="18" y="8"/>
                  </a:moveTo>
                  <a:lnTo>
                    <a:pt x="20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6" name="Freeform 1839"/>
            <p:cNvSpPr>
              <a:spLocks/>
            </p:cNvSpPr>
            <p:nvPr/>
          </p:nvSpPr>
          <p:spPr bwMode="auto">
            <a:xfrm>
              <a:off x="12318191" y="-1295003"/>
              <a:ext cx="25400" cy="96838"/>
            </a:xfrm>
            <a:custGeom>
              <a:avLst/>
              <a:gdLst>
                <a:gd name="T0" fmla="*/ 15 w 16"/>
                <a:gd name="T1" fmla="*/ 0 h 61"/>
                <a:gd name="T2" fmla="*/ 16 w 16"/>
                <a:gd name="T3" fmla="*/ 56 h 61"/>
                <a:gd name="T4" fmla="*/ 0 w 16"/>
                <a:gd name="T5" fmla="*/ 61 h 61"/>
                <a:gd name="T6" fmla="*/ 0 w 16"/>
                <a:gd name="T7" fmla="*/ 5 h 61"/>
                <a:gd name="T8" fmla="*/ 15 w 1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1">
                  <a:moveTo>
                    <a:pt x="15" y="0"/>
                  </a:moveTo>
                  <a:lnTo>
                    <a:pt x="16" y="56"/>
                  </a:lnTo>
                  <a:lnTo>
                    <a:pt x="0" y="61"/>
                  </a:lnTo>
                  <a:lnTo>
                    <a:pt x="0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7" name="Freeform 1840"/>
            <p:cNvSpPr>
              <a:spLocks/>
            </p:cNvSpPr>
            <p:nvPr/>
          </p:nvSpPr>
          <p:spPr bwMode="auto">
            <a:xfrm>
              <a:off x="13943791" y="-1350565"/>
              <a:ext cx="17463" cy="103188"/>
            </a:xfrm>
            <a:custGeom>
              <a:avLst/>
              <a:gdLst>
                <a:gd name="T0" fmla="*/ 10 w 11"/>
                <a:gd name="T1" fmla="*/ 0 h 65"/>
                <a:gd name="T2" fmla="*/ 11 w 11"/>
                <a:gd name="T3" fmla="*/ 55 h 65"/>
                <a:gd name="T4" fmla="*/ 2 w 11"/>
                <a:gd name="T5" fmla="*/ 65 h 65"/>
                <a:gd name="T6" fmla="*/ 0 w 11"/>
                <a:gd name="T7" fmla="*/ 10 h 65"/>
                <a:gd name="T8" fmla="*/ 10 w 1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5">
                  <a:moveTo>
                    <a:pt x="10" y="0"/>
                  </a:moveTo>
                  <a:lnTo>
                    <a:pt x="11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8" name="Freeform 1841"/>
            <p:cNvSpPr>
              <a:spLocks/>
            </p:cNvSpPr>
            <p:nvPr/>
          </p:nvSpPr>
          <p:spPr bwMode="auto">
            <a:xfrm>
              <a:off x="12219766" y="-1287065"/>
              <a:ext cx="6350" cy="88900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9" name="Freeform 1842"/>
            <p:cNvSpPr>
              <a:spLocks/>
            </p:cNvSpPr>
            <p:nvPr/>
          </p:nvSpPr>
          <p:spPr bwMode="auto">
            <a:xfrm>
              <a:off x="12211828" y="-1287065"/>
              <a:ext cx="11113" cy="88900"/>
            </a:xfrm>
            <a:custGeom>
              <a:avLst/>
              <a:gdLst>
                <a:gd name="T0" fmla="*/ 7 w 9"/>
                <a:gd name="T1" fmla="*/ 0 h 67"/>
                <a:gd name="T2" fmla="*/ 9 w 9"/>
                <a:gd name="T3" fmla="*/ 67 h 67"/>
                <a:gd name="T4" fmla="*/ 2 w 9"/>
                <a:gd name="T5" fmla="*/ 67 h 67"/>
                <a:gd name="T6" fmla="*/ 0 w 9"/>
                <a:gd name="T7" fmla="*/ 0 h 67"/>
                <a:gd name="T8" fmla="*/ 7 w 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7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7" y="67"/>
                    <a:pt x="5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0" name="Freeform 1843"/>
            <p:cNvSpPr>
              <a:spLocks/>
            </p:cNvSpPr>
            <p:nvPr/>
          </p:nvSpPr>
          <p:spPr bwMode="auto">
            <a:xfrm>
              <a:off x="12195953" y="-1287065"/>
              <a:ext cx="17463" cy="88900"/>
            </a:xfrm>
            <a:custGeom>
              <a:avLst/>
              <a:gdLst>
                <a:gd name="T0" fmla="*/ 12 w 14"/>
                <a:gd name="T1" fmla="*/ 0 h 68"/>
                <a:gd name="T2" fmla="*/ 14 w 14"/>
                <a:gd name="T3" fmla="*/ 67 h 68"/>
                <a:gd name="T4" fmla="*/ 2 w 14"/>
                <a:gd name="T5" fmla="*/ 68 h 68"/>
                <a:gd name="T6" fmla="*/ 0 w 14"/>
                <a:gd name="T7" fmla="*/ 1 h 68"/>
                <a:gd name="T8" fmla="*/ 12 w 1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8">
                  <a:moveTo>
                    <a:pt x="12" y="0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10" y="67"/>
                    <a:pt x="6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8" y="0"/>
                    <a:pt x="1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1" name="Freeform 1844"/>
            <p:cNvSpPr>
              <a:spLocks/>
            </p:cNvSpPr>
            <p:nvPr/>
          </p:nvSpPr>
          <p:spPr bwMode="auto">
            <a:xfrm>
              <a:off x="12175316" y="-1285478"/>
              <a:ext cx="23813" cy="90488"/>
            </a:xfrm>
            <a:custGeom>
              <a:avLst/>
              <a:gdLst>
                <a:gd name="T0" fmla="*/ 17 w 19"/>
                <a:gd name="T1" fmla="*/ 0 h 69"/>
                <a:gd name="T2" fmla="*/ 19 w 19"/>
                <a:gd name="T3" fmla="*/ 67 h 69"/>
                <a:gd name="T4" fmla="*/ 2 w 19"/>
                <a:gd name="T5" fmla="*/ 69 h 69"/>
                <a:gd name="T6" fmla="*/ 0 w 19"/>
                <a:gd name="T7" fmla="*/ 2 h 69"/>
                <a:gd name="T8" fmla="*/ 17 w 1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9">
                  <a:moveTo>
                    <a:pt x="17" y="0"/>
                  </a:moveTo>
                  <a:cubicBezTo>
                    <a:pt x="19" y="67"/>
                    <a:pt x="19" y="67"/>
                    <a:pt x="19" y="67"/>
                  </a:cubicBezTo>
                  <a:cubicBezTo>
                    <a:pt x="13" y="68"/>
                    <a:pt x="7" y="69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2"/>
                    <a:pt x="11" y="1"/>
                    <a:pt x="1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2" name="Freeform 1845"/>
            <p:cNvSpPr>
              <a:spLocks/>
            </p:cNvSpPr>
            <p:nvPr/>
          </p:nvSpPr>
          <p:spPr bwMode="auto">
            <a:xfrm>
              <a:off x="12170553" y="-1282303"/>
              <a:ext cx="6350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3" name="Freeform 1846"/>
            <p:cNvSpPr>
              <a:spLocks/>
            </p:cNvSpPr>
            <p:nvPr/>
          </p:nvSpPr>
          <p:spPr bwMode="auto">
            <a:xfrm>
              <a:off x="12164203" y="-1280715"/>
              <a:ext cx="7938" cy="87313"/>
            </a:xfrm>
            <a:custGeom>
              <a:avLst/>
              <a:gdLst>
                <a:gd name="T0" fmla="*/ 5 w 7"/>
                <a:gd name="T1" fmla="*/ 0 h 67"/>
                <a:gd name="T2" fmla="*/ 7 w 7"/>
                <a:gd name="T3" fmla="*/ 67 h 67"/>
                <a:gd name="T4" fmla="*/ 2 w 7"/>
                <a:gd name="T5" fmla="*/ 67 h 67"/>
                <a:gd name="T6" fmla="*/ 0 w 7"/>
                <a:gd name="T7" fmla="*/ 0 h 67"/>
                <a:gd name="T8" fmla="*/ 5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4" name="Freeform 1847"/>
            <p:cNvSpPr>
              <a:spLocks/>
            </p:cNvSpPr>
            <p:nvPr/>
          </p:nvSpPr>
          <p:spPr bwMode="auto">
            <a:xfrm>
              <a:off x="12154678" y="-1282303"/>
              <a:ext cx="11113" cy="88900"/>
            </a:xfrm>
            <a:custGeom>
              <a:avLst/>
              <a:gdLst>
                <a:gd name="T0" fmla="*/ 8 w 10"/>
                <a:gd name="T1" fmla="*/ 1 h 68"/>
                <a:gd name="T2" fmla="*/ 10 w 10"/>
                <a:gd name="T3" fmla="*/ 68 h 68"/>
                <a:gd name="T4" fmla="*/ 2 w 10"/>
                <a:gd name="T5" fmla="*/ 67 h 68"/>
                <a:gd name="T6" fmla="*/ 0 w 10"/>
                <a:gd name="T7" fmla="*/ 0 h 68"/>
                <a:gd name="T8" fmla="*/ 8 w 10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1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8" y="68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1"/>
                    <a:pt x="8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5" name="Freeform 1848"/>
            <p:cNvSpPr>
              <a:spLocks/>
            </p:cNvSpPr>
            <p:nvPr/>
          </p:nvSpPr>
          <p:spPr bwMode="auto">
            <a:xfrm>
              <a:off x="12143566" y="-1283890"/>
              <a:ext cx="12700" cy="88900"/>
            </a:xfrm>
            <a:custGeom>
              <a:avLst/>
              <a:gdLst>
                <a:gd name="T0" fmla="*/ 8 w 10"/>
                <a:gd name="T1" fmla="*/ 1 h 68"/>
                <a:gd name="T2" fmla="*/ 10 w 10"/>
                <a:gd name="T3" fmla="*/ 68 h 68"/>
                <a:gd name="T4" fmla="*/ 2 w 10"/>
                <a:gd name="T5" fmla="*/ 67 h 68"/>
                <a:gd name="T6" fmla="*/ 0 w 10"/>
                <a:gd name="T7" fmla="*/ 0 h 68"/>
                <a:gd name="T8" fmla="*/ 8 w 10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8" y="1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8" y="68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8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6" name="Freeform 1849"/>
            <p:cNvSpPr>
              <a:spLocks/>
            </p:cNvSpPr>
            <p:nvPr/>
          </p:nvSpPr>
          <p:spPr bwMode="auto">
            <a:xfrm>
              <a:off x="12135628" y="-1285478"/>
              <a:ext cx="11113" cy="88900"/>
            </a:xfrm>
            <a:custGeom>
              <a:avLst/>
              <a:gdLst>
                <a:gd name="T0" fmla="*/ 7 w 9"/>
                <a:gd name="T1" fmla="*/ 1 h 68"/>
                <a:gd name="T2" fmla="*/ 9 w 9"/>
                <a:gd name="T3" fmla="*/ 68 h 68"/>
                <a:gd name="T4" fmla="*/ 2 w 9"/>
                <a:gd name="T5" fmla="*/ 67 h 68"/>
                <a:gd name="T6" fmla="*/ 0 w 9"/>
                <a:gd name="T7" fmla="*/ 0 h 68"/>
                <a:gd name="T8" fmla="*/ 7 w 9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8">
                  <a:moveTo>
                    <a:pt x="7" y="1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7" y="68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7" name="Freeform 1850"/>
            <p:cNvSpPr>
              <a:spLocks/>
            </p:cNvSpPr>
            <p:nvPr/>
          </p:nvSpPr>
          <p:spPr bwMode="auto">
            <a:xfrm>
              <a:off x="12129278" y="-1287065"/>
              <a:ext cx="7938" cy="88900"/>
            </a:xfrm>
            <a:custGeom>
              <a:avLst/>
              <a:gdLst>
                <a:gd name="T0" fmla="*/ 5 w 7"/>
                <a:gd name="T1" fmla="*/ 1 h 68"/>
                <a:gd name="T2" fmla="*/ 7 w 7"/>
                <a:gd name="T3" fmla="*/ 68 h 68"/>
                <a:gd name="T4" fmla="*/ 2 w 7"/>
                <a:gd name="T5" fmla="*/ 67 h 68"/>
                <a:gd name="T6" fmla="*/ 0 w 7"/>
                <a:gd name="T7" fmla="*/ 0 h 68"/>
                <a:gd name="T8" fmla="*/ 5 w 7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1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5" y="68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8" name="Freeform 1851"/>
            <p:cNvSpPr>
              <a:spLocks/>
            </p:cNvSpPr>
            <p:nvPr/>
          </p:nvSpPr>
          <p:spPr bwMode="auto">
            <a:xfrm>
              <a:off x="12124516" y="-1287065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9" name="Freeform 1852"/>
            <p:cNvSpPr>
              <a:spLocks/>
            </p:cNvSpPr>
            <p:nvPr/>
          </p:nvSpPr>
          <p:spPr bwMode="auto">
            <a:xfrm>
              <a:off x="12088003" y="-1310878"/>
              <a:ext cx="39688" cy="111125"/>
            </a:xfrm>
            <a:custGeom>
              <a:avLst/>
              <a:gdLst>
                <a:gd name="T0" fmla="*/ 30 w 32"/>
                <a:gd name="T1" fmla="*/ 18 h 85"/>
                <a:gd name="T2" fmla="*/ 32 w 32"/>
                <a:gd name="T3" fmla="*/ 85 h 85"/>
                <a:gd name="T4" fmla="*/ 29 w 32"/>
                <a:gd name="T5" fmla="*/ 83 h 85"/>
                <a:gd name="T6" fmla="*/ 2 w 32"/>
                <a:gd name="T7" fmla="*/ 67 h 85"/>
                <a:gd name="T8" fmla="*/ 0 w 32"/>
                <a:gd name="T9" fmla="*/ 0 h 85"/>
                <a:gd name="T10" fmla="*/ 27 w 32"/>
                <a:gd name="T11" fmla="*/ 16 h 85"/>
                <a:gd name="T12" fmla="*/ 30 w 32"/>
                <a:gd name="T13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5">
                  <a:moveTo>
                    <a:pt x="30" y="18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29" y="84"/>
                    <a:pt x="29" y="83"/>
                  </a:cubicBezTo>
                  <a:cubicBezTo>
                    <a:pt x="27" y="79"/>
                    <a:pt x="6" y="74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25" y="12"/>
                    <a:pt x="27" y="16"/>
                  </a:cubicBezTo>
                  <a:cubicBezTo>
                    <a:pt x="27" y="17"/>
                    <a:pt x="29" y="17"/>
                    <a:pt x="30" y="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0" name="Freeform 1853"/>
            <p:cNvSpPr>
              <a:spLocks/>
            </p:cNvSpPr>
            <p:nvPr/>
          </p:nvSpPr>
          <p:spPr bwMode="auto">
            <a:xfrm>
              <a:off x="13792978" y="-1350565"/>
              <a:ext cx="6350" cy="109538"/>
            </a:xfrm>
            <a:custGeom>
              <a:avLst/>
              <a:gdLst>
                <a:gd name="T0" fmla="*/ 2 w 4"/>
                <a:gd name="T1" fmla="*/ 0 h 69"/>
                <a:gd name="T2" fmla="*/ 4 w 4"/>
                <a:gd name="T3" fmla="*/ 55 h 69"/>
                <a:gd name="T4" fmla="*/ 1 w 4"/>
                <a:gd name="T5" fmla="*/ 69 h 69"/>
                <a:gd name="T6" fmla="*/ 0 w 4"/>
                <a:gd name="T7" fmla="*/ 14 h 69"/>
                <a:gd name="T8" fmla="*/ 2 w 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">
                  <a:moveTo>
                    <a:pt x="2" y="0"/>
                  </a:moveTo>
                  <a:lnTo>
                    <a:pt x="4" y="55"/>
                  </a:lnTo>
                  <a:lnTo>
                    <a:pt x="1" y="69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1" name="Freeform 1854"/>
            <p:cNvSpPr>
              <a:spLocks/>
            </p:cNvSpPr>
            <p:nvPr/>
          </p:nvSpPr>
          <p:spPr bwMode="auto">
            <a:xfrm>
              <a:off x="14375591" y="-1355328"/>
              <a:ext cx="3175" cy="98425"/>
            </a:xfrm>
            <a:custGeom>
              <a:avLst/>
              <a:gdLst>
                <a:gd name="T0" fmla="*/ 1 w 2"/>
                <a:gd name="T1" fmla="*/ 0 h 62"/>
                <a:gd name="T2" fmla="*/ 2 w 2"/>
                <a:gd name="T3" fmla="*/ 56 h 62"/>
                <a:gd name="T4" fmla="*/ 1 w 2"/>
                <a:gd name="T5" fmla="*/ 62 h 62"/>
                <a:gd name="T6" fmla="*/ 0 w 2"/>
                <a:gd name="T7" fmla="*/ 7 h 62"/>
                <a:gd name="T8" fmla="*/ 1 w 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2">
                  <a:moveTo>
                    <a:pt x="1" y="0"/>
                  </a:moveTo>
                  <a:lnTo>
                    <a:pt x="2" y="56"/>
                  </a:lnTo>
                  <a:lnTo>
                    <a:pt x="1" y="62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2" name="Freeform 1855"/>
            <p:cNvSpPr>
              <a:spLocks/>
            </p:cNvSpPr>
            <p:nvPr/>
          </p:nvSpPr>
          <p:spPr bwMode="auto">
            <a:xfrm>
              <a:off x="12294378" y="-1287065"/>
              <a:ext cx="23813" cy="100013"/>
            </a:xfrm>
            <a:custGeom>
              <a:avLst/>
              <a:gdLst>
                <a:gd name="T0" fmla="*/ 15 w 15"/>
                <a:gd name="T1" fmla="*/ 0 h 63"/>
                <a:gd name="T2" fmla="*/ 15 w 15"/>
                <a:gd name="T3" fmla="*/ 56 h 63"/>
                <a:gd name="T4" fmla="*/ 2 w 15"/>
                <a:gd name="T5" fmla="*/ 63 h 63"/>
                <a:gd name="T6" fmla="*/ 0 w 15"/>
                <a:gd name="T7" fmla="*/ 8 h 63"/>
                <a:gd name="T8" fmla="*/ 15 w 1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15" y="0"/>
                  </a:moveTo>
                  <a:lnTo>
                    <a:pt x="15" y="56"/>
                  </a:lnTo>
                  <a:lnTo>
                    <a:pt x="2" y="63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3" name="Freeform 1856"/>
            <p:cNvSpPr>
              <a:spLocks/>
            </p:cNvSpPr>
            <p:nvPr/>
          </p:nvSpPr>
          <p:spPr bwMode="auto">
            <a:xfrm>
              <a:off x="12259453" y="-1275953"/>
              <a:ext cx="9525" cy="90488"/>
            </a:xfrm>
            <a:custGeom>
              <a:avLst/>
              <a:gdLst>
                <a:gd name="T0" fmla="*/ 5 w 7"/>
                <a:gd name="T1" fmla="*/ 2 h 69"/>
                <a:gd name="T2" fmla="*/ 7 w 7"/>
                <a:gd name="T3" fmla="*/ 69 h 69"/>
                <a:gd name="T4" fmla="*/ 2 w 7"/>
                <a:gd name="T5" fmla="*/ 67 h 69"/>
                <a:gd name="T6" fmla="*/ 0 w 7"/>
                <a:gd name="T7" fmla="*/ 0 h 69"/>
                <a:gd name="T8" fmla="*/ 5 w 7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9">
                  <a:moveTo>
                    <a:pt x="5" y="2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2"/>
                    <a:pt x="5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4" name="Freeform 1857"/>
            <p:cNvSpPr>
              <a:spLocks/>
            </p:cNvSpPr>
            <p:nvPr/>
          </p:nvSpPr>
          <p:spPr bwMode="auto">
            <a:xfrm>
              <a:off x="12235641" y="-1283890"/>
              <a:ext cx="26988" cy="95250"/>
            </a:xfrm>
            <a:custGeom>
              <a:avLst/>
              <a:gdLst>
                <a:gd name="T0" fmla="*/ 20 w 22"/>
                <a:gd name="T1" fmla="*/ 6 h 73"/>
                <a:gd name="T2" fmla="*/ 22 w 22"/>
                <a:gd name="T3" fmla="*/ 73 h 73"/>
                <a:gd name="T4" fmla="*/ 2 w 22"/>
                <a:gd name="T5" fmla="*/ 67 h 73"/>
                <a:gd name="T6" fmla="*/ 0 w 22"/>
                <a:gd name="T7" fmla="*/ 0 h 73"/>
                <a:gd name="T8" fmla="*/ 20 w 22"/>
                <a:gd name="T9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3">
                  <a:moveTo>
                    <a:pt x="20" y="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17" y="72"/>
                    <a:pt x="9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2"/>
                    <a:pt x="15" y="4"/>
                    <a:pt x="20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5" name="Freeform 1858"/>
            <p:cNvSpPr>
              <a:spLocks/>
            </p:cNvSpPr>
            <p:nvPr/>
          </p:nvSpPr>
          <p:spPr bwMode="auto">
            <a:xfrm>
              <a:off x="12229291" y="-1287065"/>
              <a:ext cx="7938" cy="90488"/>
            </a:xfrm>
            <a:custGeom>
              <a:avLst/>
              <a:gdLst>
                <a:gd name="T0" fmla="*/ 5 w 7"/>
                <a:gd name="T1" fmla="*/ 2 h 69"/>
                <a:gd name="T2" fmla="*/ 7 w 7"/>
                <a:gd name="T3" fmla="*/ 69 h 69"/>
                <a:gd name="T4" fmla="*/ 2 w 7"/>
                <a:gd name="T5" fmla="*/ 67 h 69"/>
                <a:gd name="T6" fmla="*/ 0 w 7"/>
                <a:gd name="T7" fmla="*/ 0 h 69"/>
                <a:gd name="T8" fmla="*/ 5 w 7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9">
                  <a:moveTo>
                    <a:pt x="5" y="2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5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5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6" name="Freeform 1859"/>
            <p:cNvSpPr>
              <a:spLocks/>
            </p:cNvSpPr>
            <p:nvPr/>
          </p:nvSpPr>
          <p:spPr bwMode="auto">
            <a:xfrm>
              <a:off x="12224528" y="-1287065"/>
              <a:ext cx="6350" cy="88900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7" name="Freeform 1860"/>
            <p:cNvSpPr>
              <a:spLocks/>
            </p:cNvSpPr>
            <p:nvPr/>
          </p:nvSpPr>
          <p:spPr bwMode="auto">
            <a:xfrm>
              <a:off x="12224528" y="-1287065"/>
              <a:ext cx="3175" cy="88900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8" name="Freeform 1861"/>
            <p:cNvSpPr>
              <a:spLocks/>
            </p:cNvSpPr>
            <p:nvPr/>
          </p:nvSpPr>
          <p:spPr bwMode="auto">
            <a:xfrm>
              <a:off x="13794566" y="-1328340"/>
              <a:ext cx="38100" cy="95250"/>
            </a:xfrm>
            <a:custGeom>
              <a:avLst/>
              <a:gdLst>
                <a:gd name="T0" fmla="*/ 22 w 24"/>
                <a:gd name="T1" fmla="*/ 5 h 60"/>
                <a:gd name="T2" fmla="*/ 24 w 24"/>
                <a:gd name="T3" fmla="*/ 60 h 60"/>
                <a:gd name="T4" fmla="*/ 2 w 24"/>
                <a:gd name="T5" fmla="*/ 55 h 60"/>
                <a:gd name="T6" fmla="*/ 0 w 24"/>
                <a:gd name="T7" fmla="*/ 0 h 60"/>
                <a:gd name="T8" fmla="*/ 22 w 24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0">
                  <a:moveTo>
                    <a:pt x="22" y="5"/>
                  </a:moveTo>
                  <a:lnTo>
                    <a:pt x="24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9" name="Freeform 1862"/>
            <p:cNvSpPr>
              <a:spLocks/>
            </p:cNvSpPr>
            <p:nvPr/>
          </p:nvSpPr>
          <p:spPr bwMode="auto">
            <a:xfrm>
              <a:off x="14364478" y="-1344215"/>
              <a:ext cx="12700" cy="98425"/>
            </a:xfrm>
            <a:custGeom>
              <a:avLst/>
              <a:gdLst>
                <a:gd name="T0" fmla="*/ 7 w 8"/>
                <a:gd name="T1" fmla="*/ 0 h 62"/>
                <a:gd name="T2" fmla="*/ 8 w 8"/>
                <a:gd name="T3" fmla="*/ 55 h 62"/>
                <a:gd name="T4" fmla="*/ 2 w 8"/>
                <a:gd name="T5" fmla="*/ 62 h 62"/>
                <a:gd name="T6" fmla="*/ 0 w 8"/>
                <a:gd name="T7" fmla="*/ 7 h 62"/>
                <a:gd name="T8" fmla="*/ 7 w 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2">
                  <a:moveTo>
                    <a:pt x="7" y="0"/>
                  </a:moveTo>
                  <a:lnTo>
                    <a:pt x="8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0" name="Freeform 1863"/>
            <p:cNvSpPr>
              <a:spLocks/>
            </p:cNvSpPr>
            <p:nvPr/>
          </p:nvSpPr>
          <p:spPr bwMode="auto">
            <a:xfrm>
              <a:off x="14359716" y="-1333103"/>
              <a:ext cx="7938" cy="90488"/>
            </a:xfrm>
            <a:custGeom>
              <a:avLst/>
              <a:gdLst>
                <a:gd name="T0" fmla="*/ 5 w 7"/>
                <a:gd name="T1" fmla="*/ 0 h 69"/>
                <a:gd name="T2" fmla="*/ 7 w 7"/>
                <a:gd name="T3" fmla="*/ 67 h 69"/>
                <a:gd name="T4" fmla="*/ 2 w 7"/>
                <a:gd name="T5" fmla="*/ 69 h 69"/>
                <a:gd name="T6" fmla="*/ 0 w 7"/>
                <a:gd name="T7" fmla="*/ 2 h 69"/>
                <a:gd name="T8" fmla="*/ 5 w 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9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8"/>
                    <a:pt x="3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1" name="Freeform 1864"/>
            <p:cNvSpPr>
              <a:spLocks/>
            </p:cNvSpPr>
            <p:nvPr/>
          </p:nvSpPr>
          <p:spPr bwMode="auto">
            <a:xfrm>
              <a:off x="14351778" y="-1331515"/>
              <a:ext cx="9525" cy="88900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2 w 8"/>
                <a:gd name="T5" fmla="*/ 67 h 67"/>
                <a:gd name="T6" fmla="*/ 0 w 8"/>
                <a:gd name="T7" fmla="*/ 0 h 67"/>
                <a:gd name="T8" fmla="*/ 6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2" name="Freeform 1865"/>
            <p:cNvSpPr>
              <a:spLocks/>
            </p:cNvSpPr>
            <p:nvPr/>
          </p:nvSpPr>
          <p:spPr bwMode="auto">
            <a:xfrm>
              <a:off x="14348603" y="-1331515"/>
              <a:ext cx="4763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2 w 4"/>
                <a:gd name="T5" fmla="*/ 68 h 68"/>
                <a:gd name="T6" fmla="*/ 0 w 4"/>
                <a:gd name="T7" fmla="*/ 1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3" name="Freeform 1866"/>
            <p:cNvSpPr>
              <a:spLocks/>
            </p:cNvSpPr>
            <p:nvPr/>
          </p:nvSpPr>
          <p:spPr bwMode="auto">
            <a:xfrm>
              <a:off x="12292791" y="-1274365"/>
              <a:ext cx="4763" cy="95250"/>
            </a:xfrm>
            <a:custGeom>
              <a:avLst/>
              <a:gdLst>
                <a:gd name="T0" fmla="*/ 1 w 3"/>
                <a:gd name="T1" fmla="*/ 0 h 60"/>
                <a:gd name="T2" fmla="*/ 3 w 3"/>
                <a:gd name="T3" fmla="*/ 55 h 60"/>
                <a:gd name="T4" fmla="*/ 1 w 3"/>
                <a:gd name="T5" fmla="*/ 60 h 60"/>
                <a:gd name="T6" fmla="*/ 0 w 3"/>
                <a:gd name="T7" fmla="*/ 5 h 60"/>
                <a:gd name="T8" fmla="*/ 1 w 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0">
                  <a:moveTo>
                    <a:pt x="1" y="0"/>
                  </a:moveTo>
                  <a:lnTo>
                    <a:pt x="3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4" name="Freeform 1867"/>
            <p:cNvSpPr>
              <a:spLocks/>
            </p:cNvSpPr>
            <p:nvPr/>
          </p:nvSpPr>
          <p:spPr bwMode="auto">
            <a:xfrm>
              <a:off x="12265803" y="-1272778"/>
              <a:ext cx="28575" cy="93663"/>
            </a:xfrm>
            <a:custGeom>
              <a:avLst/>
              <a:gdLst>
                <a:gd name="T0" fmla="*/ 17 w 18"/>
                <a:gd name="T1" fmla="*/ 4 h 59"/>
                <a:gd name="T2" fmla="*/ 18 w 18"/>
                <a:gd name="T3" fmla="*/ 59 h 59"/>
                <a:gd name="T4" fmla="*/ 2 w 18"/>
                <a:gd name="T5" fmla="*/ 55 h 59"/>
                <a:gd name="T6" fmla="*/ 0 w 18"/>
                <a:gd name="T7" fmla="*/ 0 h 59"/>
                <a:gd name="T8" fmla="*/ 17 w 18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9">
                  <a:moveTo>
                    <a:pt x="17" y="4"/>
                  </a:moveTo>
                  <a:lnTo>
                    <a:pt x="18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5" name="Freeform 1868"/>
            <p:cNvSpPr>
              <a:spLocks/>
            </p:cNvSpPr>
            <p:nvPr/>
          </p:nvSpPr>
          <p:spPr bwMode="auto">
            <a:xfrm>
              <a:off x="13829491" y="-1320403"/>
              <a:ext cx="34925" cy="93663"/>
            </a:xfrm>
            <a:custGeom>
              <a:avLst/>
              <a:gdLst>
                <a:gd name="T0" fmla="*/ 20 w 22"/>
                <a:gd name="T1" fmla="*/ 4 h 59"/>
                <a:gd name="T2" fmla="*/ 22 w 22"/>
                <a:gd name="T3" fmla="*/ 59 h 59"/>
                <a:gd name="T4" fmla="*/ 2 w 22"/>
                <a:gd name="T5" fmla="*/ 55 h 59"/>
                <a:gd name="T6" fmla="*/ 0 w 22"/>
                <a:gd name="T7" fmla="*/ 0 h 59"/>
                <a:gd name="T8" fmla="*/ 20 w 22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9">
                  <a:moveTo>
                    <a:pt x="20" y="4"/>
                  </a:moveTo>
                  <a:lnTo>
                    <a:pt x="22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6" name="Freeform 1869"/>
            <p:cNvSpPr>
              <a:spLocks/>
            </p:cNvSpPr>
            <p:nvPr/>
          </p:nvSpPr>
          <p:spPr bwMode="auto">
            <a:xfrm>
              <a:off x="13988241" y="-1337865"/>
              <a:ext cx="17463" cy="109538"/>
            </a:xfrm>
            <a:custGeom>
              <a:avLst/>
              <a:gdLst>
                <a:gd name="T0" fmla="*/ 10 w 11"/>
                <a:gd name="T1" fmla="*/ 14 h 69"/>
                <a:gd name="T2" fmla="*/ 11 w 11"/>
                <a:gd name="T3" fmla="*/ 69 h 69"/>
                <a:gd name="T4" fmla="*/ 2 w 11"/>
                <a:gd name="T5" fmla="*/ 55 h 69"/>
                <a:gd name="T6" fmla="*/ 0 w 11"/>
                <a:gd name="T7" fmla="*/ 0 h 69"/>
                <a:gd name="T8" fmla="*/ 10 w 11"/>
                <a:gd name="T9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9">
                  <a:moveTo>
                    <a:pt x="10" y="14"/>
                  </a:moveTo>
                  <a:lnTo>
                    <a:pt x="11" y="6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7" name="Freeform 1870"/>
            <p:cNvSpPr>
              <a:spLocks/>
            </p:cNvSpPr>
            <p:nvPr/>
          </p:nvSpPr>
          <p:spPr bwMode="auto">
            <a:xfrm>
              <a:off x="14318441" y="-1329928"/>
              <a:ext cx="33338" cy="92075"/>
            </a:xfrm>
            <a:custGeom>
              <a:avLst/>
              <a:gdLst>
                <a:gd name="T0" fmla="*/ 19 w 21"/>
                <a:gd name="T1" fmla="*/ 0 h 58"/>
                <a:gd name="T2" fmla="*/ 21 w 21"/>
                <a:gd name="T3" fmla="*/ 55 h 58"/>
                <a:gd name="T4" fmla="*/ 1 w 21"/>
                <a:gd name="T5" fmla="*/ 58 h 58"/>
                <a:gd name="T6" fmla="*/ 0 w 21"/>
                <a:gd name="T7" fmla="*/ 3 h 58"/>
                <a:gd name="T8" fmla="*/ 19 w 2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8">
                  <a:moveTo>
                    <a:pt x="19" y="0"/>
                  </a:moveTo>
                  <a:lnTo>
                    <a:pt x="21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8" name="Freeform 1871"/>
            <p:cNvSpPr>
              <a:spLocks/>
            </p:cNvSpPr>
            <p:nvPr/>
          </p:nvSpPr>
          <p:spPr bwMode="auto">
            <a:xfrm>
              <a:off x="15610666" y="-1393428"/>
              <a:ext cx="31750" cy="120650"/>
            </a:xfrm>
            <a:custGeom>
              <a:avLst/>
              <a:gdLst>
                <a:gd name="T0" fmla="*/ 19 w 20"/>
                <a:gd name="T1" fmla="*/ 0 h 76"/>
                <a:gd name="T2" fmla="*/ 20 w 20"/>
                <a:gd name="T3" fmla="*/ 55 h 76"/>
                <a:gd name="T4" fmla="*/ 1 w 20"/>
                <a:gd name="T5" fmla="*/ 76 h 76"/>
                <a:gd name="T6" fmla="*/ 0 w 20"/>
                <a:gd name="T7" fmla="*/ 21 h 76"/>
                <a:gd name="T8" fmla="*/ 19 w 20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6">
                  <a:moveTo>
                    <a:pt x="19" y="0"/>
                  </a:moveTo>
                  <a:lnTo>
                    <a:pt x="20" y="55"/>
                  </a:lnTo>
                  <a:lnTo>
                    <a:pt x="1" y="76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9" name="Freeform 1872"/>
            <p:cNvSpPr>
              <a:spLocks/>
            </p:cNvSpPr>
            <p:nvPr/>
          </p:nvSpPr>
          <p:spPr bwMode="auto">
            <a:xfrm>
              <a:off x="13905691" y="-1334690"/>
              <a:ext cx="41275" cy="117475"/>
            </a:xfrm>
            <a:custGeom>
              <a:avLst/>
              <a:gdLst>
                <a:gd name="T0" fmla="*/ 24 w 26"/>
                <a:gd name="T1" fmla="*/ 0 h 74"/>
                <a:gd name="T2" fmla="*/ 26 w 26"/>
                <a:gd name="T3" fmla="*/ 55 h 74"/>
                <a:gd name="T4" fmla="*/ 1 w 26"/>
                <a:gd name="T5" fmla="*/ 74 h 74"/>
                <a:gd name="T6" fmla="*/ 0 w 26"/>
                <a:gd name="T7" fmla="*/ 19 h 74"/>
                <a:gd name="T8" fmla="*/ 24 w 26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4">
                  <a:moveTo>
                    <a:pt x="24" y="0"/>
                  </a:moveTo>
                  <a:lnTo>
                    <a:pt x="26" y="55"/>
                  </a:lnTo>
                  <a:lnTo>
                    <a:pt x="1" y="74"/>
                  </a:lnTo>
                  <a:lnTo>
                    <a:pt x="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0" name="Freeform 1873"/>
            <p:cNvSpPr>
              <a:spLocks/>
            </p:cNvSpPr>
            <p:nvPr/>
          </p:nvSpPr>
          <p:spPr bwMode="auto">
            <a:xfrm>
              <a:off x="13861241" y="-1314053"/>
              <a:ext cx="46038" cy="96838"/>
            </a:xfrm>
            <a:custGeom>
              <a:avLst/>
              <a:gdLst>
                <a:gd name="T0" fmla="*/ 28 w 29"/>
                <a:gd name="T1" fmla="*/ 6 h 61"/>
                <a:gd name="T2" fmla="*/ 29 w 29"/>
                <a:gd name="T3" fmla="*/ 61 h 61"/>
                <a:gd name="T4" fmla="*/ 2 w 29"/>
                <a:gd name="T5" fmla="*/ 55 h 61"/>
                <a:gd name="T6" fmla="*/ 0 w 29"/>
                <a:gd name="T7" fmla="*/ 0 h 61"/>
                <a:gd name="T8" fmla="*/ 28 w 29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1">
                  <a:moveTo>
                    <a:pt x="28" y="6"/>
                  </a:moveTo>
                  <a:lnTo>
                    <a:pt x="29" y="61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1" name="Freeform 1874"/>
            <p:cNvSpPr>
              <a:spLocks/>
            </p:cNvSpPr>
            <p:nvPr/>
          </p:nvSpPr>
          <p:spPr bwMode="auto">
            <a:xfrm>
              <a:off x="14064441" y="-1317228"/>
              <a:ext cx="28575" cy="96838"/>
            </a:xfrm>
            <a:custGeom>
              <a:avLst/>
              <a:gdLst>
                <a:gd name="T0" fmla="*/ 16 w 18"/>
                <a:gd name="T1" fmla="*/ 0 h 61"/>
                <a:gd name="T2" fmla="*/ 18 w 18"/>
                <a:gd name="T3" fmla="*/ 55 h 61"/>
                <a:gd name="T4" fmla="*/ 1 w 18"/>
                <a:gd name="T5" fmla="*/ 61 h 61"/>
                <a:gd name="T6" fmla="*/ 0 w 18"/>
                <a:gd name="T7" fmla="*/ 5 h 61"/>
                <a:gd name="T8" fmla="*/ 16 w 1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6" y="0"/>
                  </a:moveTo>
                  <a:lnTo>
                    <a:pt x="18" y="55"/>
                  </a:lnTo>
                  <a:lnTo>
                    <a:pt x="1" y="61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2" name="Freeform 1875"/>
            <p:cNvSpPr>
              <a:spLocks/>
            </p:cNvSpPr>
            <p:nvPr/>
          </p:nvSpPr>
          <p:spPr bwMode="auto">
            <a:xfrm>
              <a:off x="14380353" y="-1329928"/>
              <a:ext cx="22225" cy="98425"/>
            </a:xfrm>
            <a:custGeom>
              <a:avLst/>
              <a:gdLst>
                <a:gd name="T0" fmla="*/ 13 w 14"/>
                <a:gd name="T1" fmla="*/ 7 h 62"/>
                <a:gd name="T2" fmla="*/ 14 w 14"/>
                <a:gd name="T3" fmla="*/ 62 h 62"/>
                <a:gd name="T4" fmla="*/ 2 w 14"/>
                <a:gd name="T5" fmla="*/ 55 h 62"/>
                <a:gd name="T6" fmla="*/ 0 w 14"/>
                <a:gd name="T7" fmla="*/ 0 h 62"/>
                <a:gd name="T8" fmla="*/ 13 w 14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2">
                  <a:moveTo>
                    <a:pt x="13" y="7"/>
                  </a:moveTo>
                  <a:lnTo>
                    <a:pt x="14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3" name="Freeform 1876"/>
            <p:cNvSpPr>
              <a:spLocks/>
            </p:cNvSpPr>
            <p:nvPr/>
          </p:nvSpPr>
          <p:spPr bwMode="auto">
            <a:xfrm>
              <a:off x="14021578" y="-1309290"/>
              <a:ext cx="14288" cy="88900"/>
            </a:xfrm>
            <a:custGeom>
              <a:avLst/>
              <a:gdLst>
                <a:gd name="T0" fmla="*/ 8 w 9"/>
                <a:gd name="T1" fmla="*/ 1 h 56"/>
                <a:gd name="T2" fmla="*/ 9 w 9"/>
                <a:gd name="T3" fmla="*/ 56 h 56"/>
                <a:gd name="T4" fmla="*/ 2 w 9"/>
                <a:gd name="T5" fmla="*/ 56 h 56"/>
                <a:gd name="T6" fmla="*/ 0 w 9"/>
                <a:gd name="T7" fmla="*/ 0 h 56"/>
                <a:gd name="T8" fmla="*/ 8 w 9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6">
                  <a:moveTo>
                    <a:pt x="8" y="1"/>
                  </a:moveTo>
                  <a:lnTo>
                    <a:pt x="9" y="56"/>
                  </a:lnTo>
                  <a:lnTo>
                    <a:pt x="2" y="56"/>
                  </a:lnTo>
                  <a:lnTo>
                    <a:pt x="0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4" name="Freeform 1877"/>
            <p:cNvSpPr>
              <a:spLocks/>
            </p:cNvSpPr>
            <p:nvPr/>
          </p:nvSpPr>
          <p:spPr bwMode="auto">
            <a:xfrm>
              <a:off x="14034278" y="-1309290"/>
              <a:ext cx="31750" cy="88900"/>
            </a:xfrm>
            <a:custGeom>
              <a:avLst/>
              <a:gdLst>
                <a:gd name="T0" fmla="*/ 19 w 20"/>
                <a:gd name="T1" fmla="*/ 0 h 56"/>
                <a:gd name="T2" fmla="*/ 20 w 20"/>
                <a:gd name="T3" fmla="*/ 56 h 56"/>
                <a:gd name="T4" fmla="*/ 1 w 20"/>
                <a:gd name="T5" fmla="*/ 56 h 56"/>
                <a:gd name="T6" fmla="*/ 0 w 20"/>
                <a:gd name="T7" fmla="*/ 1 h 56"/>
                <a:gd name="T8" fmla="*/ 19 w 2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6">
                  <a:moveTo>
                    <a:pt x="19" y="0"/>
                  </a:moveTo>
                  <a:lnTo>
                    <a:pt x="20" y="56"/>
                  </a:lnTo>
                  <a:lnTo>
                    <a:pt x="1" y="56"/>
                  </a:lnTo>
                  <a:lnTo>
                    <a:pt x="0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5" name="Freeform 1878"/>
            <p:cNvSpPr>
              <a:spLocks/>
            </p:cNvSpPr>
            <p:nvPr/>
          </p:nvSpPr>
          <p:spPr bwMode="auto">
            <a:xfrm>
              <a:off x="12299141" y="-1261665"/>
              <a:ext cx="31750" cy="93663"/>
            </a:xfrm>
            <a:custGeom>
              <a:avLst/>
              <a:gdLst>
                <a:gd name="T0" fmla="*/ 18 w 20"/>
                <a:gd name="T1" fmla="*/ 4 h 59"/>
                <a:gd name="T2" fmla="*/ 20 w 20"/>
                <a:gd name="T3" fmla="*/ 59 h 59"/>
                <a:gd name="T4" fmla="*/ 1 w 20"/>
                <a:gd name="T5" fmla="*/ 55 h 59"/>
                <a:gd name="T6" fmla="*/ 0 w 20"/>
                <a:gd name="T7" fmla="*/ 0 h 59"/>
                <a:gd name="T8" fmla="*/ 18 w 20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9">
                  <a:moveTo>
                    <a:pt x="18" y="4"/>
                  </a:moveTo>
                  <a:lnTo>
                    <a:pt x="20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6" name="Freeform 1879"/>
            <p:cNvSpPr>
              <a:spLocks/>
            </p:cNvSpPr>
            <p:nvPr/>
          </p:nvSpPr>
          <p:spPr bwMode="auto">
            <a:xfrm>
              <a:off x="14148578" y="-1309290"/>
              <a:ext cx="15875" cy="87313"/>
            </a:xfrm>
            <a:custGeom>
              <a:avLst/>
              <a:gdLst>
                <a:gd name="T0" fmla="*/ 8 w 10"/>
                <a:gd name="T1" fmla="*/ 0 h 55"/>
                <a:gd name="T2" fmla="*/ 10 w 10"/>
                <a:gd name="T3" fmla="*/ 55 h 55"/>
                <a:gd name="T4" fmla="*/ 2 w 10"/>
                <a:gd name="T5" fmla="*/ 55 h 55"/>
                <a:gd name="T6" fmla="*/ 0 w 10"/>
                <a:gd name="T7" fmla="*/ 0 h 55"/>
                <a:gd name="T8" fmla="*/ 8 w 10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5">
                  <a:moveTo>
                    <a:pt x="8" y="0"/>
                  </a:moveTo>
                  <a:lnTo>
                    <a:pt x="10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7" name="Freeform 1880"/>
            <p:cNvSpPr>
              <a:spLocks/>
            </p:cNvSpPr>
            <p:nvPr/>
          </p:nvSpPr>
          <p:spPr bwMode="auto">
            <a:xfrm>
              <a:off x="14089841" y="-1317228"/>
              <a:ext cx="7938" cy="96838"/>
            </a:xfrm>
            <a:custGeom>
              <a:avLst/>
              <a:gdLst>
                <a:gd name="T0" fmla="*/ 3 w 5"/>
                <a:gd name="T1" fmla="*/ 6 h 61"/>
                <a:gd name="T2" fmla="*/ 5 w 5"/>
                <a:gd name="T3" fmla="*/ 61 h 61"/>
                <a:gd name="T4" fmla="*/ 2 w 5"/>
                <a:gd name="T5" fmla="*/ 55 h 61"/>
                <a:gd name="T6" fmla="*/ 0 w 5"/>
                <a:gd name="T7" fmla="*/ 0 h 61"/>
                <a:gd name="T8" fmla="*/ 3 w 5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1">
                  <a:moveTo>
                    <a:pt x="3" y="6"/>
                  </a:moveTo>
                  <a:lnTo>
                    <a:pt x="5" y="61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8" name="Freeform 1881"/>
            <p:cNvSpPr>
              <a:spLocks/>
            </p:cNvSpPr>
            <p:nvPr/>
          </p:nvSpPr>
          <p:spPr bwMode="auto">
            <a:xfrm>
              <a:off x="14250178" y="-1314053"/>
              <a:ext cx="33338" cy="92075"/>
            </a:xfrm>
            <a:custGeom>
              <a:avLst/>
              <a:gdLst>
                <a:gd name="T0" fmla="*/ 20 w 21"/>
                <a:gd name="T1" fmla="*/ 3 h 58"/>
                <a:gd name="T2" fmla="*/ 21 w 21"/>
                <a:gd name="T3" fmla="*/ 58 h 58"/>
                <a:gd name="T4" fmla="*/ 2 w 21"/>
                <a:gd name="T5" fmla="*/ 55 h 58"/>
                <a:gd name="T6" fmla="*/ 0 w 21"/>
                <a:gd name="T7" fmla="*/ 0 h 58"/>
                <a:gd name="T8" fmla="*/ 20 w 21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8">
                  <a:moveTo>
                    <a:pt x="20" y="3"/>
                  </a:moveTo>
                  <a:lnTo>
                    <a:pt x="21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9" name="Freeform 1882"/>
            <p:cNvSpPr>
              <a:spLocks/>
            </p:cNvSpPr>
            <p:nvPr/>
          </p:nvSpPr>
          <p:spPr bwMode="auto">
            <a:xfrm>
              <a:off x="14281928" y="-1325165"/>
              <a:ext cx="38100" cy="103188"/>
            </a:xfrm>
            <a:custGeom>
              <a:avLst/>
              <a:gdLst>
                <a:gd name="T0" fmla="*/ 23 w 24"/>
                <a:gd name="T1" fmla="*/ 0 h 65"/>
                <a:gd name="T2" fmla="*/ 24 w 24"/>
                <a:gd name="T3" fmla="*/ 55 h 65"/>
                <a:gd name="T4" fmla="*/ 1 w 24"/>
                <a:gd name="T5" fmla="*/ 65 h 65"/>
                <a:gd name="T6" fmla="*/ 0 w 24"/>
                <a:gd name="T7" fmla="*/ 10 h 65"/>
                <a:gd name="T8" fmla="*/ 23 w 2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5">
                  <a:moveTo>
                    <a:pt x="23" y="0"/>
                  </a:moveTo>
                  <a:lnTo>
                    <a:pt x="24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0" name="Freeform 1883"/>
            <p:cNvSpPr>
              <a:spLocks/>
            </p:cNvSpPr>
            <p:nvPr/>
          </p:nvSpPr>
          <p:spPr bwMode="auto">
            <a:xfrm>
              <a:off x="14221603" y="-1314053"/>
              <a:ext cx="31750" cy="96838"/>
            </a:xfrm>
            <a:custGeom>
              <a:avLst/>
              <a:gdLst>
                <a:gd name="T0" fmla="*/ 18 w 20"/>
                <a:gd name="T1" fmla="*/ 0 h 61"/>
                <a:gd name="T2" fmla="*/ 20 w 20"/>
                <a:gd name="T3" fmla="*/ 55 h 61"/>
                <a:gd name="T4" fmla="*/ 2 w 20"/>
                <a:gd name="T5" fmla="*/ 61 h 61"/>
                <a:gd name="T6" fmla="*/ 0 w 20"/>
                <a:gd name="T7" fmla="*/ 6 h 61"/>
                <a:gd name="T8" fmla="*/ 18 w 2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1">
                  <a:moveTo>
                    <a:pt x="18" y="0"/>
                  </a:moveTo>
                  <a:lnTo>
                    <a:pt x="20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1" name="Freeform 1884"/>
            <p:cNvSpPr>
              <a:spLocks/>
            </p:cNvSpPr>
            <p:nvPr/>
          </p:nvSpPr>
          <p:spPr bwMode="auto">
            <a:xfrm>
              <a:off x="14378766" y="-1315640"/>
              <a:ext cx="9525" cy="95250"/>
            </a:xfrm>
            <a:custGeom>
              <a:avLst/>
              <a:gdLst>
                <a:gd name="T0" fmla="*/ 4 w 6"/>
                <a:gd name="T1" fmla="*/ 0 h 60"/>
                <a:gd name="T2" fmla="*/ 6 w 6"/>
                <a:gd name="T3" fmla="*/ 55 h 60"/>
                <a:gd name="T4" fmla="*/ 2 w 6"/>
                <a:gd name="T5" fmla="*/ 60 h 60"/>
                <a:gd name="T6" fmla="*/ 0 w 6"/>
                <a:gd name="T7" fmla="*/ 4 h 60"/>
                <a:gd name="T8" fmla="*/ 4 w 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4" y="0"/>
                  </a:moveTo>
                  <a:lnTo>
                    <a:pt x="6" y="55"/>
                  </a:lnTo>
                  <a:lnTo>
                    <a:pt x="2" y="6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2" name="Freeform 1885"/>
            <p:cNvSpPr>
              <a:spLocks/>
            </p:cNvSpPr>
            <p:nvPr/>
          </p:nvSpPr>
          <p:spPr bwMode="auto">
            <a:xfrm>
              <a:off x="14000941" y="-1315640"/>
              <a:ext cx="4763" cy="109538"/>
            </a:xfrm>
            <a:custGeom>
              <a:avLst/>
              <a:gdLst>
                <a:gd name="T0" fmla="*/ 2 w 3"/>
                <a:gd name="T1" fmla="*/ 0 h 69"/>
                <a:gd name="T2" fmla="*/ 3 w 3"/>
                <a:gd name="T3" fmla="*/ 55 h 69"/>
                <a:gd name="T4" fmla="*/ 1 w 3"/>
                <a:gd name="T5" fmla="*/ 69 h 69"/>
                <a:gd name="T6" fmla="*/ 0 w 3"/>
                <a:gd name="T7" fmla="*/ 13 h 69"/>
                <a:gd name="T8" fmla="*/ 2 w 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2" y="0"/>
                  </a:moveTo>
                  <a:lnTo>
                    <a:pt x="3" y="55"/>
                  </a:lnTo>
                  <a:lnTo>
                    <a:pt x="1" y="69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3" name="Freeform 1886"/>
            <p:cNvSpPr>
              <a:spLocks/>
            </p:cNvSpPr>
            <p:nvPr/>
          </p:nvSpPr>
          <p:spPr bwMode="auto">
            <a:xfrm>
              <a:off x="14004116" y="-1315640"/>
              <a:ext cx="7938" cy="111125"/>
            </a:xfrm>
            <a:custGeom>
              <a:avLst/>
              <a:gdLst>
                <a:gd name="T0" fmla="*/ 3 w 5"/>
                <a:gd name="T1" fmla="*/ 15 h 70"/>
                <a:gd name="T2" fmla="*/ 5 w 5"/>
                <a:gd name="T3" fmla="*/ 70 h 70"/>
                <a:gd name="T4" fmla="*/ 1 w 5"/>
                <a:gd name="T5" fmla="*/ 55 h 70"/>
                <a:gd name="T6" fmla="*/ 0 w 5"/>
                <a:gd name="T7" fmla="*/ 0 h 70"/>
                <a:gd name="T8" fmla="*/ 3 w 5"/>
                <a:gd name="T9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0">
                  <a:moveTo>
                    <a:pt x="3" y="15"/>
                  </a:moveTo>
                  <a:lnTo>
                    <a:pt x="5" y="70"/>
                  </a:lnTo>
                  <a:lnTo>
                    <a:pt x="1" y="55"/>
                  </a:lnTo>
                  <a:lnTo>
                    <a:pt x="0" y="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4" name="Freeform 1887"/>
            <p:cNvSpPr>
              <a:spLocks/>
            </p:cNvSpPr>
            <p:nvPr/>
          </p:nvSpPr>
          <p:spPr bwMode="auto">
            <a:xfrm>
              <a:off x="14008878" y="-1309290"/>
              <a:ext cx="15875" cy="104775"/>
            </a:xfrm>
            <a:custGeom>
              <a:avLst/>
              <a:gdLst>
                <a:gd name="T0" fmla="*/ 8 w 10"/>
                <a:gd name="T1" fmla="*/ 0 h 66"/>
                <a:gd name="T2" fmla="*/ 10 w 10"/>
                <a:gd name="T3" fmla="*/ 56 h 66"/>
                <a:gd name="T4" fmla="*/ 2 w 10"/>
                <a:gd name="T5" fmla="*/ 66 h 66"/>
                <a:gd name="T6" fmla="*/ 0 w 10"/>
                <a:gd name="T7" fmla="*/ 11 h 66"/>
                <a:gd name="T8" fmla="*/ 8 w 1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6">
                  <a:moveTo>
                    <a:pt x="8" y="0"/>
                  </a:moveTo>
                  <a:lnTo>
                    <a:pt x="10" y="56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5" name="Freeform 1888"/>
            <p:cNvSpPr>
              <a:spLocks/>
            </p:cNvSpPr>
            <p:nvPr/>
          </p:nvSpPr>
          <p:spPr bwMode="auto">
            <a:xfrm>
              <a:off x="14188266" y="-1304528"/>
              <a:ext cx="36513" cy="95250"/>
            </a:xfrm>
            <a:custGeom>
              <a:avLst/>
              <a:gdLst>
                <a:gd name="T0" fmla="*/ 21 w 23"/>
                <a:gd name="T1" fmla="*/ 0 h 60"/>
                <a:gd name="T2" fmla="*/ 23 w 23"/>
                <a:gd name="T3" fmla="*/ 55 h 60"/>
                <a:gd name="T4" fmla="*/ 1 w 23"/>
                <a:gd name="T5" fmla="*/ 60 h 60"/>
                <a:gd name="T6" fmla="*/ 0 w 23"/>
                <a:gd name="T7" fmla="*/ 5 h 60"/>
                <a:gd name="T8" fmla="*/ 21 w 2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0">
                  <a:moveTo>
                    <a:pt x="21" y="0"/>
                  </a:moveTo>
                  <a:lnTo>
                    <a:pt x="23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6" name="Freeform 1889"/>
            <p:cNvSpPr>
              <a:spLocks/>
            </p:cNvSpPr>
            <p:nvPr/>
          </p:nvSpPr>
          <p:spPr bwMode="auto">
            <a:xfrm>
              <a:off x="14161278" y="-1309290"/>
              <a:ext cx="28575" cy="100013"/>
            </a:xfrm>
            <a:custGeom>
              <a:avLst/>
              <a:gdLst>
                <a:gd name="T0" fmla="*/ 17 w 18"/>
                <a:gd name="T1" fmla="*/ 8 h 63"/>
                <a:gd name="T2" fmla="*/ 18 w 18"/>
                <a:gd name="T3" fmla="*/ 63 h 63"/>
                <a:gd name="T4" fmla="*/ 2 w 18"/>
                <a:gd name="T5" fmla="*/ 55 h 63"/>
                <a:gd name="T6" fmla="*/ 0 w 18"/>
                <a:gd name="T7" fmla="*/ 0 h 63"/>
                <a:gd name="T8" fmla="*/ 17 w 18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3">
                  <a:moveTo>
                    <a:pt x="17" y="8"/>
                  </a:moveTo>
                  <a:lnTo>
                    <a:pt x="18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7" name="Freeform 1890"/>
            <p:cNvSpPr>
              <a:spLocks/>
            </p:cNvSpPr>
            <p:nvPr/>
          </p:nvSpPr>
          <p:spPr bwMode="auto">
            <a:xfrm>
              <a:off x="12327716" y="-1255315"/>
              <a:ext cx="7938" cy="106363"/>
            </a:xfrm>
            <a:custGeom>
              <a:avLst/>
              <a:gdLst>
                <a:gd name="T0" fmla="*/ 4 w 5"/>
                <a:gd name="T1" fmla="*/ 12 h 67"/>
                <a:gd name="T2" fmla="*/ 5 w 5"/>
                <a:gd name="T3" fmla="*/ 67 h 67"/>
                <a:gd name="T4" fmla="*/ 2 w 5"/>
                <a:gd name="T5" fmla="*/ 55 h 67"/>
                <a:gd name="T6" fmla="*/ 0 w 5"/>
                <a:gd name="T7" fmla="*/ 0 h 67"/>
                <a:gd name="T8" fmla="*/ 4 w 5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4" y="12"/>
                  </a:moveTo>
                  <a:lnTo>
                    <a:pt x="5" y="6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8" name="Freeform 1891"/>
            <p:cNvSpPr>
              <a:spLocks/>
            </p:cNvSpPr>
            <p:nvPr/>
          </p:nvSpPr>
          <p:spPr bwMode="auto">
            <a:xfrm>
              <a:off x="14150166" y="-1302940"/>
              <a:ext cx="3175" cy="100013"/>
            </a:xfrm>
            <a:custGeom>
              <a:avLst/>
              <a:gdLst>
                <a:gd name="T0" fmla="*/ 1 w 2"/>
                <a:gd name="T1" fmla="*/ 8 h 63"/>
                <a:gd name="T2" fmla="*/ 2 w 2"/>
                <a:gd name="T3" fmla="*/ 63 h 63"/>
                <a:gd name="T4" fmla="*/ 2 w 2"/>
                <a:gd name="T5" fmla="*/ 55 h 63"/>
                <a:gd name="T6" fmla="*/ 0 w 2"/>
                <a:gd name="T7" fmla="*/ 0 h 63"/>
                <a:gd name="T8" fmla="*/ 1 w 2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3">
                  <a:moveTo>
                    <a:pt x="1" y="8"/>
                  </a:moveTo>
                  <a:lnTo>
                    <a:pt x="2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9" name="Freeform 1892"/>
            <p:cNvSpPr>
              <a:spLocks noEditPoints="1"/>
            </p:cNvSpPr>
            <p:nvPr/>
          </p:nvSpPr>
          <p:spPr bwMode="auto">
            <a:xfrm>
              <a:off x="10383028" y="-2844403"/>
              <a:ext cx="4111625" cy="1577975"/>
            </a:xfrm>
            <a:custGeom>
              <a:avLst/>
              <a:gdLst>
                <a:gd name="T0" fmla="*/ 3164 w 3289"/>
                <a:gd name="T1" fmla="*/ 1066 h 1208"/>
                <a:gd name="T2" fmla="*/ 3177 w 3289"/>
                <a:gd name="T3" fmla="*/ 1124 h 1208"/>
                <a:gd name="T4" fmla="*/ 3070 w 3289"/>
                <a:gd name="T5" fmla="*/ 1179 h 1208"/>
                <a:gd name="T6" fmla="*/ 2910 w 3289"/>
                <a:gd name="T7" fmla="*/ 1176 h 1208"/>
                <a:gd name="T8" fmla="*/ 2729 w 3289"/>
                <a:gd name="T9" fmla="*/ 1161 h 1208"/>
                <a:gd name="T10" fmla="*/ 2685 w 3289"/>
                <a:gd name="T11" fmla="*/ 1088 h 1208"/>
                <a:gd name="T12" fmla="*/ 2744 w 3289"/>
                <a:gd name="T13" fmla="*/ 961 h 1208"/>
                <a:gd name="T14" fmla="*/ 1885 w 3289"/>
                <a:gd name="T15" fmla="*/ 847 h 1208"/>
                <a:gd name="T16" fmla="*/ 1797 w 3289"/>
                <a:gd name="T17" fmla="*/ 885 h 1208"/>
                <a:gd name="T18" fmla="*/ 1440 w 3289"/>
                <a:gd name="T19" fmla="*/ 963 h 1208"/>
                <a:gd name="T20" fmla="*/ 1601 w 3289"/>
                <a:gd name="T21" fmla="*/ 1039 h 1208"/>
                <a:gd name="T22" fmla="*/ 1629 w 3289"/>
                <a:gd name="T23" fmla="*/ 1121 h 1208"/>
                <a:gd name="T24" fmla="*/ 1527 w 3289"/>
                <a:gd name="T25" fmla="*/ 1208 h 1208"/>
                <a:gd name="T26" fmla="*/ 1245 w 3289"/>
                <a:gd name="T27" fmla="*/ 1143 h 1208"/>
                <a:gd name="T28" fmla="*/ 1017 w 3289"/>
                <a:gd name="T29" fmla="*/ 1079 h 1208"/>
                <a:gd name="T30" fmla="*/ 917 w 3289"/>
                <a:gd name="T31" fmla="*/ 965 h 1208"/>
                <a:gd name="T32" fmla="*/ 667 w 3289"/>
                <a:gd name="T33" fmla="*/ 1045 h 1208"/>
                <a:gd name="T34" fmla="*/ 414 w 3289"/>
                <a:gd name="T35" fmla="*/ 1058 h 1208"/>
                <a:gd name="T36" fmla="*/ 322 w 3289"/>
                <a:gd name="T37" fmla="*/ 995 h 1208"/>
                <a:gd name="T38" fmla="*/ 76 w 3289"/>
                <a:gd name="T39" fmla="*/ 906 h 1208"/>
                <a:gd name="T40" fmla="*/ 53 w 3289"/>
                <a:gd name="T41" fmla="*/ 789 h 1208"/>
                <a:gd name="T42" fmla="*/ 231 w 3289"/>
                <a:gd name="T43" fmla="*/ 649 h 1208"/>
                <a:gd name="T44" fmla="*/ 431 w 3289"/>
                <a:gd name="T45" fmla="*/ 618 h 1208"/>
                <a:gd name="T46" fmla="*/ 510 w 3289"/>
                <a:gd name="T47" fmla="*/ 378 h 1208"/>
                <a:gd name="T48" fmla="*/ 546 w 3289"/>
                <a:gd name="T49" fmla="*/ 278 h 1208"/>
                <a:gd name="T50" fmla="*/ 686 w 3289"/>
                <a:gd name="T51" fmla="*/ 222 h 1208"/>
                <a:gd name="T52" fmla="*/ 825 w 3289"/>
                <a:gd name="T53" fmla="*/ 248 h 1208"/>
                <a:gd name="T54" fmla="*/ 1031 w 3289"/>
                <a:gd name="T55" fmla="*/ 279 h 1208"/>
                <a:gd name="T56" fmla="*/ 1258 w 3289"/>
                <a:gd name="T57" fmla="*/ 197 h 1208"/>
                <a:gd name="T58" fmla="*/ 1113 w 3289"/>
                <a:gd name="T59" fmla="*/ 67 h 1208"/>
                <a:gd name="T60" fmla="*/ 1282 w 3289"/>
                <a:gd name="T61" fmla="*/ 86 h 1208"/>
                <a:gd name="T62" fmla="*/ 1440 w 3289"/>
                <a:gd name="T63" fmla="*/ 68 h 1208"/>
                <a:gd name="T64" fmla="*/ 1607 w 3289"/>
                <a:gd name="T65" fmla="*/ 1 h 1208"/>
                <a:gd name="T66" fmla="*/ 1723 w 3289"/>
                <a:gd name="T67" fmla="*/ 76 h 1208"/>
                <a:gd name="T68" fmla="*/ 1715 w 3289"/>
                <a:gd name="T69" fmla="*/ 221 h 1208"/>
                <a:gd name="T70" fmla="*/ 1881 w 3289"/>
                <a:gd name="T71" fmla="*/ 231 h 1208"/>
                <a:gd name="T72" fmla="*/ 2133 w 3289"/>
                <a:gd name="T73" fmla="*/ 210 h 1208"/>
                <a:gd name="T74" fmla="*/ 2286 w 3289"/>
                <a:gd name="T75" fmla="*/ 177 h 1208"/>
                <a:gd name="T76" fmla="*/ 2517 w 3289"/>
                <a:gd name="T77" fmla="*/ 184 h 1208"/>
                <a:gd name="T78" fmla="*/ 2675 w 3289"/>
                <a:gd name="T79" fmla="*/ 73 h 1208"/>
                <a:gd name="T80" fmla="*/ 2756 w 3289"/>
                <a:gd name="T81" fmla="*/ 174 h 1208"/>
                <a:gd name="T82" fmla="*/ 2851 w 3289"/>
                <a:gd name="T83" fmla="*/ 251 h 1208"/>
                <a:gd name="T84" fmla="*/ 2793 w 3289"/>
                <a:gd name="T85" fmla="*/ 290 h 1208"/>
                <a:gd name="T86" fmla="*/ 2708 w 3289"/>
                <a:gd name="T87" fmla="*/ 338 h 1208"/>
                <a:gd name="T88" fmla="*/ 2711 w 3289"/>
                <a:gd name="T89" fmla="*/ 400 h 1208"/>
                <a:gd name="T90" fmla="*/ 2773 w 3289"/>
                <a:gd name="T91" fmla="*/ 454 h 1208"/>
                <a:gd name="T92" fmla="*/ 2904 w 3289"/>
                <a:gd name="T93" fmla="*/ 447 h 1208"/>
                <a:gd name="T94" fmla="*/ 2972 w 3289"/>
                <a:gd name="T95" fmla="*/ 435 h 1208"/>
                <a:gd name="T96" fmla="*/ 3075 w 3289"/>
                <a:gd name="T97" fmla="*/ 386 h 1208"/>
                <a:gd name="T98" fmla="*/ 3204 w 3289"/>
                <a:gd name="T99" fmla="*/ 393 h 1208"/>
                <a:gd name="T100" fmla="*/ 3274 w 3289"/>
                <a:gd name="T101" fmla="*/ 468 h 1208"/>
                <a:gd name="T102" fmla="*/ 3089 w 3289"/>
                <a:gd name="T103" fmla="*/ 630 h 1208"/>
                <a:gd name="T104" fmla="*/ 3084 w 3289"/>
                <a:gd name="T105" fmla="*/ 687 h 1208"/>
                <a:gd name="T106" fmla="*/ 3085 w 3289"/>
                <a:gd name="T107" fmla="*/ 803 h 1208"/>
                <a:gd name="T108" fmla="*/ 3195 w 3289"/>
                <a:gd name="T109" fmla="*/ 875 h 1208"/>
                <a:gd name="T110" fmla="*/ 3179 w 3289"/>
                <a:gd name="T111" fmla="*/ 949 h 1208"/>
                <a:gd name="T112" fmla="*/ 2339 w 3289"/>
                <a:gd name="T113" fmla="*/ 219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89" h="1208">
                  <a:moveTo>
                    <a:pt x="3247" y="1001"/>
                  </a:moveTo>
                  <a:cubicBezTo>
                    <a:pt x="3216" y="1018"/>
                    <a:pt x="3216" y="1018"/>
                    <a:pt x="3216" y="1018"/>
                  </a:cubicBezTo>
                  <a:cubicBezTo>
                    <a:pt x="3211" y="1023"/>
                    <a:pt x="3211" y="1023"/>
                    <a:pt x="3211" y="1023"/>
                  </a:cubicBezTo>
                  <a:cubicBezTo>
                    <a:pt x="3200" y="1026"/>
                    <a:pt x="3200" y="1026"/>
                    <a:pt x="3200" y="1026"/>
                  </a:cubicBezTo>
                  <a:cubicBezTo>
                    <a:pt x="3195" y="1038"/>
                    <a:pt x="3195" y="1038"/>
                    <a:pt x="3195" y="1038"/>
                  </a:cubicBezTo>
                  <a:cubicBezTo>
                    <a:pt x="3183" y="1042"/>
                    <a:pt x="3183" y="1042"/>
                    <a:pt x="3183" y="1042"/>
                  </a:cubicBezTo>
                  <a:cubicBezTo>
                    <a:pt x="3175" y="1054"/>
                    <a:pt x="3175" y="1054"/>
                    <a:pt x="3175" y="1054"/>
                  </a:cubicBezTo>
                  <a:cubicBezTo>
                    <a:pt x="3163" y="1058"/>
                    <a:pt x="3163" y="1058"/>
                    <a:pt x="3163" y="1058"/>
                  </a:cubicBezTo>
                  <a:cubicBezTo>
                    <a:pt x="3164" y="1066"/>
                    <a:pt x="3164" y="1066"/>
                    <a:pt x="3164" y="1066"/>
                  </a:cubicBezTo>
                  <a:cubicBezTo>
                    <a:pt x="3178" y="1075"/>
                    <a:pt x="3178" y="1075"/>
                    <a:pt x="3178" y="1075"/>
                  </a:cubicBezTo>
                  <a:cubicBezTo>
                    <a:pt x="3187" y="1076"/>
                    <a:pt x="3187" y="1076"/>
                    <a:pt x="3187" y="1076"/>
                  </a:cubicBezTo>
                  <a:cubicBezTo>
                    <a:pt x="3197" y="1077"/>
                    <a:pt x="3197" y="1077"/>
                    <a:pt x="3197" y="1077"/>
                  </a:cubicBezTo>
                  <a:cubicBezTo>
                    <a:pt x="3211" y="1083"/>
                    <a:pt x="3211" y="1083"/>
                    <a:pt x="3211" y="1083"/>
                  </a:cubicBezTo>
                  <a:cubicBezTo>
                    <a:pt x="3192" y="1093"/>
                    <a:pt x="3192" y="1093"/>
                    <a:pt x="3192" y="1093"/>
                  </a:cubicBezTo>
                  <a:cubicBezTo>
                    <a:pt x="3203" y="1095"/>
                    <a:pt x="3203" y="1095"/>
                    <a:pt x="3203" y="1095"/>
                  </a:cubicBezTo>
                  <a:cubicBezTo>
                    <a:pt x="3209" y="1104"/>
                    <a:pt x="3209" y="1104"/>
                    <a:pt x="3209" y="1104"/>
                  </a:cubicBezTo>
                  <a:cubicBezTo>
                    <a:pt x="3182" y="1111"/>
                    <a:pt x="3182" y="1111"/>
                    <a:pt x="3182" y="1111"/>
                  </a:cubicBezTo>
                  <a:cubicBezTo>
                    <a:pt x="3177" y="1124"/>
                    <a:pt x="3177" y="1124"/>
                    <a:pt x="3177" y="1124"/>
                  </a:cubicBezTo>
                  <a:cubicBezTo>
                    <a:pt x="3180" y="1132"/>
                    <a:pt x="3180" y="1132"/>
                    <a:pt x="3180" y="1132"/>
                  </a:cubicBezTo>
                  <a:cubicBezTo>
                    <a:pt x="3194" y="1140"/>
                    <a:pt x="3194" y="1140"/>
                    <a:pt x="3194" y="1140"/>
                  </a:cubicBezTo>
                  <a:cubicBezTo>
                    <a:pt x="3193" y="1149"/>
                    <a:pt x="3193" y="1149"/>
                    <a:pt x="3193" y="1149"/>
                  </a:cubicBezTo>
                  <a:cubicBezTo>
                    <a:pt x="3185" y="1157"/>
                    <a:pt x="3185" y="1157"/>
                    <a:pt x="3185" y="1157"/>
                  </a:cubicBezTo>
                  <a:cubicBezTo>
                    <a:pt x="3179" y="1159"/>
                    <a:pt x="3173" y="1160"/>
                    <a:pt x="3172" y="1160"/>
                  </a:cubicBezTo>
                  <a:cubicBezTo>
                    <a:pt x="3147" y="1163"/>
                    <a:pt x="3147" y="1163"/>
                    <a:pt x="3147" y="1163"/>
                  </a:cubicBezTo>
                  <a:cubicBezTo>
                    <a:pt x="3118" y="1175"/>
                    <a:pt x="3118" y="1175"/>
                    <a:pt x="3118" y="1175"/>
                  </a:cubicBezTo>
                  <a:cubicBezTo>
                    <a:pt x="3093" y="1172"/>
                    <a:pt x="3093" y="1172"/>
                    <a:pt x="3093" y="1172"/>
                  </a:cubicBezTo>
                  <a:cubicBezTo>
                    <a:pt x="3070" y="1179"/>
                    <a:pt x="3070" y="1179"/>
                    <a:pt x="3070" y="1179"/>
                  </a:cubicBezTo>
                  <a:cubicBezTo>
                    <a:pt x="3043" y="1185"/>
                    <a:pt x="3043" y="1185"/>
                    <a:pt x="3043" y="1185"/>
                  </a:cubicBezTo>
                  <a:cubicBezTo>
                    <a:pt x="3022" y="1175"/>
                    <a:pt x="3022" y="1175"/>
                    <a:pt x="3022" y="1175"/>
                  </a:cubicBezTo>
                  <a:cubicBezTo>
                    <a:pt x="3012" y="1175"/>
                    <a:pt x="3012" y="1175"/>
                    <a:pt x="3012" y="1175"/>
                  </a:cubicBezTo>
                  <a:cubicBezTo>
                    <a:pt x="3014" y="1190"/>
                    <a:pt x="3014" y="1190"/>
                    <a:pt x="3014" y="1190"/>
                  </a:cubicBezTo>
                  <a:cubicBezTo>
                    <a:pt x="2969" y="1177"/>
                    <a:pt x="2969" y="1177"/>
                    <a:pt x="2969" y="1177"/>
                  </a:cubicBezTo>
                  <a:cubicBezTo>
                    <a:pt x="2965" y="1169"/>
                    <a:pt x="2965" y="1169"/>
                    <a:pt x="2965" y="1169"/>
                  </a:cubicBezTo>
                  <a:cubicBezTo>
                    <a:pt x="2944" y="1176"/>
                    <a:pt x="2944" y="1176"/>
                    <a:pt x="2944" y="1176"/>
                  </a:cubicBezTo>
                  <a:cubicBezTo>
                    <a:pt x="2920" y="1177"/>
                    <a:pt x="2920" y="1177"/>
                    <a:pt x="2920" y="1177"/>
                  </a:cubicBezTo>
                  <a:cubicBezTo>
                    <a:pt x="2910" y="1176"/>
                    <a:pt x="2910" y="1176"/>
                    <a:pt x="2910" y="1176"/>
                  </a:cubicBezTo>
                  <a:cubicBezTo>
                    <a:pt x="2900" y="1189"/>
                    <a:pt x="2900" y="1189"/>
                    <a:pt x="2900" y="1189"/>
                  </a:cubicBezTo>
                  <a:cubicBezTo>
                    <a:pt x="2896" y="1170"/>
                    <a:pt x="2896" y="1170"/>
                    <a:pt x="2896" y="1170"/>
                  </a:cubicBezTo>
                  <a:cubicBezTo>
                    <a:pt x="2884" y="1153"/>
                    <a:pt x="2884" y="1153"/>
                    <a:pt x="2884" y="1153"/>
                  </a:cubicBezTo>
                  <a:cubicBezTo>
                    <a:pt x="2860" y="1144"/>
                    <a:pt x="2860" y="1144"/>
                    <a:pt x="2860" y="1144"/>
                  </a:cubicBezTo>
                  <a:cubicBezTo>
                    <a:pt x="2848" y="1156"/>
                    <a:pt x="2848" y="1156"/>
                    <a:pt x="2848" y="1156"/>
                  </a:cubicBezTo>
                  <a:cubicBezTo>
                    <a:pt x="2817" y="1179"/>
                    <a:pt x="2817" y="1179"/>
                    <a:pt x="2817" y="1179"/>
                  </a:cubicBezTo>
                  <a:cubicBezTo>
                    <a:pt x="2782" y="1172"/>
                    <a:pt x="2782" y="1172"/>
                    <a:pt x="2782" y="1172"/>
                  </a:cubicBezTo>
                  <a:cubicBezTo>
                    <a:pt x="2757" y="1167"/>
                    <a:pt x="2757" y="1167"/>
                    <a:pt x="2757" y="1167"/>
                  </a:cubicBezTo>
                  <a:cubicBezTo>
                    <a:pt x="2729" y="1161"/>
                    <a:pt x="2729" y="1161"/>
                    <a:pt x="2729" y="1161"/>
                  </a:cubicBezTo>
                  <a:cubicBezTo>
                    <a:pt x="2730" y="1144"/>
                    <a:pt x="2730" y="1144"/>
                    <a:pt x="2730" y="1144"/>
                  </a:cubicBezTo>
                  <a:cubicBezTo>
                    <a:pt x="2742" y="1131"/>
                    <a:pt x="2742" y="1131"/>
                    <a:pt x="2742" y="1131"/>
                  </a:cubicBezTo>
                  <a:cubicBezTo>
                    <a:pt x="2737" y="1124"/>
                    <a:pt x="2737" y="1124"/>
                    <a:pt x="2737" y="1124"/>
                  </a:cubicBezTo>
                  <a:cubicBezTo>
                    <a:pt x="2708" y="1135"/>
                    <a:pt x="2708" y="1135"/>
                    <a:pt x="2708" y="1135"/>
                  </a:cubicBezTo>
                  <a:cubicBezTo>
                    <a:pt x="2698" y="1153"/>
                    <a:pt x="2698" y="1153"/>
                    <a:pt x="2698" y="1153"/>
                  </a:cubicBezTo>
                  <a:cubicBezTo>
                    <a:pt x="2684" y="1143"/>
                    <a:pt x="2684" y="1143"/>
                    <a:pt x="2684" y="1143"/>
                  </a:cubicBezTo>
                  <a:cubicBezTo>
                    <a:pt x="2690" y="1122"/>
                    <a:pt x="2690" y="1122"/>
                    <a:pt x="2690" y="1122"/>
                  </a:cubicBezTo>
                  <a:cubicBezTo>
                    <a:pt x="2685" y="1108"/>
                    <a:pt x="2685" y="1108"/>
                    <a:pt x="2685" y="1108"/>
                  </a:cubicBezTo>
                  <a:cubicBezTo>
                    <a:pt x="2685" y="1088"/>
                    <a:pt x="2685" y="1088"/>
                    <a:pt x="2685" y="1088"/>
                  </a:cubicBezTo>
                  <a:cubicBezTo>
                    <a:pt x="2687" y="1076"/>
                    <a:pt x="2687" y="1076"/>
                    <a:pt x="2687" y="1076"/>
                  </a:cubicBezTo>
                  <a:cubicBezTo>
                    <a:pt x="2682" y="1064"/>
                    <a:pt x="2682" y="1064"/>
                    <a:pt x="2682" y="1064"/>
                  </a:cubicBezTo>
                  <a:cubicBezTo>
                    <a:pt x="2697" y="1038"/>
                    <a:pt x="2697" y="1038"/>
                    <a:pt x="2697" y="1038"/>
                  </a:cubicBezTo>
                  <a:cubicBezTo>
                    <a:pt x="2697" y="1020"/>
                    <a:pt x="2697" y="1020"/>
                    <a:pt x="2697" y="1020"/>
                  </a:cubicBezTo>
                  <a:cubicBezTo>
                    <a:pt x="2705" y="1007"/>
                    <a:pt x="2705" y="1007"/>
                    <a:pt x="2705" y="1007"/>
                  </a:cubicBezTo>
                  <a:cubicBezTo>
                    <a:pt x="2731" y="987"/>
                    <a:pt x="2731" y="987"/>
                    <a:pt x="2731" y="987"/>
                  </a:cubicBezTo>
                  <a:cubicBezTo>
                    <a:pt x="2736" y="975"/>
                    <a:pt x="2736" y="975"/>
                    <a:pt x="2736" y="975"/>
                  </a:cubicBezTo>
                  <a:cubicBezTo>
                    <a:pt x="2745" y="968"/>
                    <a:pt x="2745" y="968"/>
                    <a:pt x="2745" y="968"/>
                  </a:cubicBezTo>
                  <a:cubicBezTo>
                    <a:pt x="2744" y="961"/>
                    <a:pt x="2744" y="961"/>
                    <a:pt x="2744" y="961"/>
                  </a:cubicBezTo>
                  <a:cubicBezTo>
                    <a:pt x="2036" y="936"/>
                    <a:pt x="2036" y="936"/>
                    <a:pt x="2036" y="936"/>
                  </a:cubicBezTo>
                  <a:cubicBezTo>
                    <a:pt x="2018" y="931"/>
                    <a:pt x="2018" y="931"/>
                    <a:pt x="2018" y="931"/>
                  </a:cubicBezTo>
                  <a:cubicBezTo>
                    <a:pt x="1997" y="929"/>
                    <a:pt x="1997" y="929"/>
                    <a:pt x="1997" y="929"/>
                  </a:cubicBezTo>
                  <a:cubicBezTo>
                    <a:pt x="1977" y="920"/>
                    <a:pt x="1977" y="920"/>
                    <a:pt x="1977" y="920"/>
                  </a:cubicBezTo>
                  <a:cubicBezTo>
                    <a:pt x="1965" y="912"/>
                    <a:pt x="1965" y="912"/>
                    <a:pt x="1965" y="912"/>
                  </a:cubicBezTo>
                  <a:cubicBezTo>
                    <a:pt x="1930" y="898"/>
                    <a:pt x="1930" y="898"/>
                    <a:pt x="1930" y="898"/>
                  </a:cubicBezTo>
                  <a:cubicBezTo>
                    <a:pt x="1907" y="889"/>
                    <a:pt x="1907" y="889"/>
                    <a:pt x="1907" y="889"/>
                  </a:cubicBezTo>
                  <a:cubicBezTo>
                    <a:pt x="1890" y="863"/>
                    <a:pt x="1890" y="863"/>
                    <a:pt x="1890" y="863"/>
                  </a:cubicBezTo>
                  <a:cubicBezTo>
                    <a:pt x="1885" y="847"/>
                    <a:pt x="1885" y="847"/>
                    <a:pt x="1885" y="847"/>
                  </a:cubicBezTo>
                  <a:cubicBezTo>
                    <a:pt x="1885" y="846"/>
                    <a:pt x="1871" y="822"/>
                    <a:pt x="1869" y="816"/>
                  </a:cubicBezTo>
                  <a:cubicBezTo>
                    <a:pt x="1866" y="810"/>
                    <a:pt x="1848" y="799"/>
                    <a:pt x="1847" y="799"/>
                  </a:cubicBezTo>
                  <a:cubicBezTo>
                    <a:pt x="1839" y="802"/>
                    <a:pt x="1833" y="806"/>
                    <a:pt x="1834" y="807"/>
                  </a:cubicBezTo>
                  <a:cubicBezTo>
                    <a:pt x="1836" y="810"/>
                    <a:pt x="1825" y="821"/>
                    <a:pt x="1818" y="825"/>
                  </a:cubicBezTo>
                  <a:cubicBezTo>
                    <a:pt x="1810" y="829"/>
                    <a:pt x="1814" y="838"/>
                    <a:pt x="1817" y="841"/>
                  </a:cubicBezTo>
                  <a:cubicBezTo>
                    <a:pt x="1820" y="844"/>
                    <a:pt x="1815" y="858"/>
                    <a:pt x="1815" y="859"/>
                  </a:cubicBezTo>
                  <a:cubicBezTo>
                    <a:pt x="1804" y="867"/>
                    <a:pt x="1804" y="867"/>
                    <a:pt x="1804" y="867"/>
                  </a:cubicBezTo>
                  <a:cubicBezTo>
                    <a:pt x="1804" y="874"/>
                    <a:pt x="1804" y="874"/>
                    <a:pt x="1804" y="874"/>
                  </a:cubicBezTo>
                  <a:cubicBezTo>
                    <a:pt x="1797" y="885"/>
                    <a:pt x="1797" y="885"/>
                    <a:pt x="1797" y="885"/>
                  </a:cubicBezTo>
                  <a:cubicBezTo>
                    <a:pt x="1435" y="891"/>
                    <a:pt x="1435" y="891"/>
                    <a:pt x="1435" y="891"/>
                  </a:cubicBezTo>
                  <a:cubicBezTo>
                    <a:pt x="1441" y="895"/>
                    <a:pt x="1441" y="895"/>
                    <a:pt x="1441" y="895"/>
                  </a:cubicBezTo>
                  <a:cubicBezTo>
                    <a:pt x="1446" y="900"/>
                    <a:pt x="1446" y="900"/>
                    <a:pt x="1446" y="900"/>
                  </a:cubicBezTo>
                  <a:cubicBezTo>
                    <a:pt x="1442" y="910"/>
                    <a:pt x="1442" y="910"/>
                    <a:pt x="1442" y="910"/>
                  </a:cubicBezTo>
                  <a:cubicBezTo>
                    <a:pt x="1442" y="919"/>
                    <a:pt x="1442" y="919"/>
                    <a:pt x="1442" y="91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1" y="941"/>
                    <a:pt x="1441" y="941"/>
                    <a:pt x="1441" y="941"/>
                  </a:cubicBezTo>
                  <a:cubicBezTo>
                    <a:pt x="1437" y="953"/>
                    <a:pt x="1437" y="953"/>
                    <a:pt x="1437" y="953"/>
                  </a:cubicBezTo>
                  <a:cubicBezTo>
                    <a:pt x="1440" y="963"/>
                    <a:pt x="1440" y="963"/>
                    <a:pt x="1440" y="963"/>
                  </a:cubicBezTo>
                  <a:cubicBezTo>
                    <a:pt x="1438" y="974"/>
                    <a:pt x="1438" y="974"/>
                    <a:pt x="1438" y="974"/>
                  </a:cubicBezTo>
                  <a:cubicBezTo>
                    <a:pt x="1439" y="992"/>
                    <a:pt x="1439" y="992"/>
                    <a:pt x="1439" y="992"/>
                  </a:cubicBezTo>
                  <a:cubicBezTo>
                    <a:pt x="1445" y="996"/>
                    <a:pt x="1445" y="996"/>
                    <a:pt x="1445" y="996"/>
                  </a:cubicBezTo>
                  <a:cubicBezTo>
                    <a:pt x="1445" y="1017"/>
                    <a:pt x="1445" y="1017"/>
                    <a:pt x="1445" y="1017"/>
                  </a:cubicBezTo>
                  <a:cubicBezTo>
                    <a:pt x="1441" y="1030"/>
                    <a:pt x="1441" y="1030"/>
                    <a:pt x="1441" y="1030"/>
                  </a:cubicBezTo>
                  <a:cubicBezTo>
                    <a:pt x="1458" y="1034"/>
                    <a:pt x="1458" y="1034"/>
                    <a:pt x="1458" y="1034"/>
                  </a:cubicBezTo>
                  <a:cubicBezTo>
                    <a:pt x="1560" y="1034"/>
                    <a:pt x="1560" y="1034"/>
                    <a:pt x="1560" y="1034"/>
                  </a:cubicBezTo>
                  <a:cubicBezTo>
                    <a:pt x="1580" y="1040"/>
                    <a:pt x="1580" y="1040"/>
                    <a:pt x="1580" y="1040"/>
                  </a:cubicBezTo>
                  <a:cubicBezTo>
                    <a:pt x="1601" y="1039"/>
                    <a:pt x="1601" y="1039"/>
                    <a:pt x="1601" y="1039"/>
                  </a:cubicBezTo>
                  <a:cubicBezTo>
                    <a:pt x="1621" y="1049"/>
                    <a:pt x="1621" y="1049"/>
                    <a:pt x="1621" y="1049"/>
                  </a:cubicBezTo>
                  <a:cubicBezTo>
                    <a:pt x="1625" y="1057"/>
                    <a:pt x="1625" y="1057"/>
                    <a:pt x="1625" y="1057"/>
                  </a:cubicBezTo>
                  <a:cubicBezTo>
                    <a:pt x="1607" y="1068"/>
                    <a:pt x="1607" y="1068"/>
                    <a:pt x="1607" y="1068"/>
                  </a:cubicBezTo>
                  <a:cubicBezTo>
                    <a:pt x="1601" y="1073"/>
                    <a:pt x="1601" y="1073"/>
                    <a:pt x="1601" y="1073"/>
                  </a:cubicBezTo>
                  <a:cubicBezTo>
                    <a:pt x="1603" y="1083"/>
                    <a:pt x="1603" y="1083"/>
                    <a:pt x="1603" y="1083"/>
                  </a:cubicBezTo>
                  <a:cubicBezTo>
                    <a:pt x="1609" y="1093"/>
                    <a:pt x="1609" y="1093"/>
                    <a:pt x="1609" y="1093"/>
                  </a:cubicBezTo>
                  <a:cubicBezTo>
                    <a:pt x="1622" y="1103"/>
                    <a:pt x="1622" y="1103"/>
                    <a:pt x="1622" y="1103"/>
                  </a:cubicBezTo>
                  <a:cubicBezTo>
                    <a:pt x="1626" y="1111"/>
                    <a:pt x="1626" y="1111"/>
                    <a:pt x="1626" y="1111"/>
                  </a:cubicBezTo>
                  <a:cubicBezTo>
                    <a:pt x="1629" y="1121"/>
                    <a:pt x="1629" y="1121"/>
                    <a:pt x="1629" y="1121"/>
                  </a:cubicBezTo>
                  <a:cubicBezTo>
                    <a:pt x="1619" y="1136"/>
                    <a:pt x="1619" y="1136"/>
                    <a:pt x="1619" y="1136"/>
                  </a:cubicBezTo>
                  <a:cubicBezTo>
                    <a:pt x="1607" y="1145"/>
                    <a:pt x="1607" y="1145"/>
                    <a:pt x="1607" y="1145"/>
                  </a:cubicBezTo>
                  <a:cubicBezTo>
                    <a:pt x="1590" y="1159"/>
                    <a:pt x="1590" y="1159"/>
                    <a:pt x="1590" y="1159"/>
                  </a:cubicBezTo>
                  <a:cubicBezTo>
                    <a:pt x="1576" y="1167"/>
                    <a:pt x="1576" y="1167"/>
                    <a:pt x="1576" y="1167"/>
                  </a:cubicBezTo>
                  <a:cubicBezTo>
                    <a:pt x="1570" y="1176"/>
                    <a:pt x="1570" y="1176"/>
                    <a:pt x="1570" y="1176"/>
                  </a:cubicBezTo>
                  <a:cubicBezTo>
                    <a:pt x="1566" y="1187"/>
                    <a:pt x="1566" y="1187"/>
                    <a:pt x="1566" y="1187"/>
                  </a:cubicBezTo>
                  <a:cubicBezTo>
                    <a:pt x="1547" y="1193"/>
                    <a:pt x="1547" y="1193"/>
                    <a:pt x="1547" y="1193"/>
                  </a:cubicBezTo>
                  <a:cubicBezTo>
                    <a:pt x="1529" y="1202"/>
                    <a:pt x="1529" y="1202"/>
                    <a:pt x="1529" y="1202"/>
                  </a:cubicBezTo>
                  <a:cubicBezTo>
                    <a:pt x="1527" y="1208"/>
                    <a:pt x="1527" y="1208"/>
                    <a:pt x="1527" y="1208"/>
                  </a:cubicBezTo>
                  <a:cubicBezTo>
                    <a:pt x="1506" y="1203"/>
                    <a:pt x="1506" y="1203"/>
                    <a:pt x="1506" y="1203"/>
                  </a:cubicBezTo>
                  <a:cubicBezTo>
                    <a:pt x="1505" y="1203"/>
                    <a:pt x="1483" y="1194"/>
                    <a:pt x="1472" y="1193"/>
                  </a:cubicBezTo>
                  <a:cubicBezTo>
                    <a:pt x="1456" y="1193"/>
                    <a:pt x="1438" y="1196"/>
                    <a:pt x="1429" y="1197"/>
                  </a:cubicBezTo>
                  <a:cubicBezTo>
                    <a:pt x="1415" y="1197"/>
                    <a:pt x="1392" y="1194"/>
                    <a:pt x="1390" y="1190"/>
                  </a:cubicBezTo>
                  <a:cubicBezTo>
                    <a:pt x="1388" y="1186"/>
                    <a:pt x="1367" y="1181"/>
                    <a:pt x="1363" y="1174"/>
                  </a:cubicBezTo>
                  <a:cubicBezTo>
                    <a:pt x="1355" y="1170"/>
                    <a:pt x="1349" y="1174"/>
                    <a:pt x="1337" y="1174"/>
                  </a:cubicBezTo>
                  <a:cubicBezTo>
                    <a:pt x="1317" y="1174"/>
                    <a:pt x="1305" y="1167"/>
                    <a:pt x="1293" y="1164"/>
                  </a:cubicBezTo>
                  <a:cubicBezTo>
                    <a:pt x="1281" y="1161"/>
                    <a:pt x="1267" y="1156"/>
                    <a:pt x="1263" y="1151"/>
                  </a:cubicBezTo>
                  <a:cubicBezTo>
                    <a:pt x="1261" y="1147"/>
                    <a:pt x="1253" y="1143"/>
                    <a:pt x="1245" y="1143"/>
                  </a:cubicBezTo>
                  <a:cubicBezTo>
                    <a:pt x="1222" y="1146"/>
                    <a:pt x="1211" y="1139"/>
                    <a:pt x="1195" y="1134"/>
                  </a:cubicBezTo>
                  <a:cubicBezTo>
                    <a:pt x="1191" y="1133"/>
                    <a:pt x="1186" y="1132"/>
                    <a:pt x="1181" y="1132"/>
                  </a:cubicBezTo>
                  <a:cubicBezTo>
                    <a:pt x="1172" y="1132"/>
                    <a:pt x="1163" y="1134"/>
                    <a:pt x="1155" y="1135"/>
                  </a:cubicBezTo>
                  <a:cubicBezTo>
                    <a:pt x="1147" y="1136"/>
                    <a:pt x="1140" y="1137"/>
                    <a:pt x="1136" y="1137"/>
                  </a:cubicBezTo>
                  <a:cubicBezTo>
                    <a:pt x="1124" y="1137"/>
                    <a:pt x="1109" y="1131"/>
                    <a:pt x="1098" y="1128"/>
                  </a:cubicBezTo>
                  <a:cubicBezTo>
                    <a:pt x="1088" y="1125"/>
                    <a:pt x="1090" y="1120"/>
                    <a:pt x="1087" y="1118"/>
                  </a:cubicBezTo>
                  <a:cubicBezTo>
                    <a:pt x="1083" y="1116"/>
                    <a:pt x="1070" y="1112"/>
                    <a:pt x="1051" y="1106"/>
                  </a:cubicBezTo>
                  <a:cubicBezTo>
                    <a:pt x="1031" y="1099"/>
                    <a:pt x="1034" y="1096"/>
                    <a:pt x="1021" y="1091"/>
                  </a:cubicBezTo>
                  <a:cubicBezTo>
                    <a:pt x="1008" y="1085"/>
                    <a:pt x="1014" y="1086"/>
                    <a:pt x="1017" y="1079"/>
                  </a:cubicBezTo>
                  <a:cubicBezTo>
                    <a:pt x="1020" y="1073"/>
                    <a:pt x="993" y="1064"/>
                    <a:pt x="995" y="1050"/>
                  </a:cubicBezTo>
                  <a:cubicBezTo>
                    <a:pt x="996" y="1035"/>
                    <a:pt x="1004" y="1037"/>
                    <a:pt x="999" y="1027"/>
                  </a:cubicBezTo>
                  <a:cubicBezTo>
                    <a:pt x="993" y="1017"/>
                    <a:pt x="993" y="1017"/>
                    <a:pt x="990" y="1012"/>
                  </a:cubicBezTo>
                  <a:cubicBezTo>
                    <a:pt x="987" y="1007"/>
                    <a:pt x="1001" y="996"/>
                    <a:pt x="1002" y="988"/>
                  </a:cubicBezTo>
                  <a:cubicBezTo>
                    <a:pt x="1003" y="979"/>
                    <a:pt x="1002" y="975"/>
                    <a:pt x="1000" y="969"/>
                  </a:cubicBezTo>
                  <a:cubicBezTo>
                    <a:pt x="998" y="964"/>
                    <a:pt x="993" y="962"/>
                    <a:pt x="990" y="962"/>
                  </a:cubicBezTo>
                  <a:cubicBezTo>
                    <a:pt x="984" y="964"/>
                    <a:pt x="973" y="965"/>
                    <a:pt x="964" y="965"/>
                  </a:cubicBezTo>
                  <a:cubicBezTo>
                    <a:pt x="954" y="964"/>
                    <a:pt x="950" y="964"/>
                    <a:pt x="945" y="964"/>
                  </a:cubicBezTo>
                  <a:cubicBezTo>
                    <a:pt x="935" y="964"/>
                    <a:pt x="921" y="965"/>
                    <a:pt x="917" y="965"/>
                  </a:cubicBezTo>
                  <a:cubicBezTo>
                    <a:pt x="911" y="966"/>
                    <a:pt x="872" y="970"/>
                    <a:pt x="860" y="970"/>
                  </a:cubicBezTo>
                  <a:cubicBezTo>
                    <a:pt x="838" y="977"/>
                    <a:pt x="815" y="993"/>
                    <a:pt x="814" y="994"/>
                  </a:cubicBezTo>
                  <a:cubicBezTo>
                    <a:pt x="786" y="1003"/>
                    <a:pt x="786" y="1003"/>
                    <a:pt x="786" y="1003"/>
                  </a:cubicBezTo>
                  <a:cubicBezTo>
                    <a:pt x="766" y="1008"/>
                    <a:pt x="766" y="1008"/>
                    <a:pt x="766" y="1008"/>
                  </a:cubicBezTo>
                  <a:cubicBezTo>
                    <a:pt x="765" y="1008"/>
                    <a:pt x="741" y="1018"/>
                    <a:pt x="731" y="1024"/>
                  </a:cubicBezTo>
                  <a:cubicBezTo>
                    <a:pt x="727" y="1026"/>
                    <a:pt x="723" y="1027"/>
                    <a:pt x="719" y="1027"/>
                  </a:cubicBezTo>
                  <a:cubicBezTo>
                    <a:pt x="716" y="1027"/>
                    <a:pt x="712" y="1026"/>
                    <a:pt x="709" y="1026"/>
                  </a:cubicBezTo>
                  <a:cubicBezTo>
                    <a:pt x="705" y="1026"/>
                    <a:pt x="701" y="1025"/>
                    <a:pt x="698" y="1025"/>
                  </a:cubicBezTo>
                  <a:cubicBezTo>
                    <a:pt x="682" y="1026"/>
                    <a:pt x="667" y="1044"/>
                    <a:pt x="667" y="1045"/>
                  </a:cubicBezTo>
                  <a:cubicBezTo>
                    <a:pt x="643" y="1052"/>
                    <a:pt x="643" y="1052"/>
                    <a:pt x="643" y="1052"/>
                  </a:cubicBezTo>
                  <a:cubicBezTo>
                    <a:pt x="610" y="1057"/>
                    <a:pt x="610" y="1057"/>
                    <a:pt x="610" y="1057"/>
                  </a:cubicBezTo>
                  <a:cubicBezTo>
                    <a:pt x="610" y="1056"/>
                    <a:pt x="605" y="1053"/>
                    <a:pt x="592" y="1053"/>
                  </a:cubicBezTo>
                  <a:cubicBezTo>
                    <a:pt x="580" y="1053"/>
                    <a:pt x="562" y="1051"/>
                    <a:pt x="546" y="1051"/>
                  </a:cubicBezTo>
                  <a:cubicBezTo>
                    <a:pt x="537" y="1051"/>
                    <a:pt x="532" y="1051"/>
                    <a:pt x="528" y="1051"/>
                  </a:cubicBezTo>
                  <a:cubicBezTo>
                    <a:pt x="509" y="1051"/>
                    <a:pt x="484" y="1050"/>
                    <a:pt x="473" y="1050"/>
                  </a:cubicBezTo>
                  <a:cubicBezTo>
                    <a:pt x="460" y="1050"/>
                    <a:pt x="453" y="1053"/>
                    <a:pt x="446" y="1057"/>
                  </a:cubicBezTo>
                  <a:cubicBezTo>
                    <a:pt x="441" y="1059"/>
                    <a:pt x="433" y="1060"/>
                    <a:pt x="426" y="1060"/>
                  </a:cubicBezTo>
                  <a:cubicBezTo>
                    <a:pt x="421" y="1060"/>
                    <a:pt x="416" y="1060"/>
                    <a:pt x="414" y="1058"/>
                  </a:cubicBezTo>
                  <a:cubicBezTo>
                    <a:pt x="411" y="1056"/>
                    <a:pt x="406" y="1056"/>
                    <a:pt x="402" y="1056"/>
                  </a:cubicBezTo>
                  <a:cubicBezTo>
                    <a:pt x="397" y="1056"/>
                    <a:pt x="393" y="1057"/>
                    <a:pt x="393" y="1057"/>
                  </a:cubicBezTo>
                  <a:cubicBezTo>
                    <a:pt x="393" y="1055"/>
                    <a:pt x="390" y="1026"/>
                    <a:pt x="393" y="1020"/>
                  </a:cubicBezTo>
                  <a:cubicBezTo>
                    <a:pt x="396" y="1013"/>
                    <a:pt x="393" y="995"/>
                    <a:pt x="391" y="985"/>
                  </a:cubicBezTo>
                  <a:cubicBezTo>
                    <a:pt x="389" y="975"/>
                    <a:pt x="399" y="975"/>
                    <a:pt x="398" y="973"/>
                  </a:cubicBezTo>
                  <a:cubicBezTo>
                    <a:pt x="397" y="970"/>
                    <a:pt x="396" y="964"/>
                    <a:pt x="399" y="959"/>
                  </a:cubicBezTo>
                  <a:cubicBezTo>
                    <a:pt x="398" y="958"/>
                    <a:pt x="389" y="964"/>
                    <a:pt x="375" y="969"/>
                  </a:cubicBezTo>
                  <a:cubicBezTo>
                    <a:pt x="357" y="976"/>
                    <a:pt x="344" y="982"/>
                    <a:pt x="343" y="982"/>
                  </a:cubicBezTo>
                  <a:cubicBezTo>
                    <a:pt x="322" y="995"/>
                    <a:pt x="322" y="995"/>
                    <a:pt x="322" y="995"/>
                  </a:cubicBezTo>
                  <a:cubicBezTo>
                    <a:pt x="318" y="995"/>
                    <a:pt x="229" y="997"/>
                    <a:pt x="226" y="997"/>
                  </a:cubicBezTo>
                  <a:cubicBezTo>
                    <a:pt x="222" y="997"/>
                    <a:pt x="216" y="996"/>
                    <a:pt x="216" y="994"/>
                  </a:cubicBezTo>
                  <a:cubicBezTo>
                    <a:pt x="216" y="992"/>
                    <a:pt x="207" y="984"/>
                    <a:pt x="206" y="980"/>
                  </a:cubicBezTo>
                  <a:cubicBezTo>
                    <a:pt x="205" y="976"/>
                    <a:pt x="189" y="968"/>
                    <a:pt x="188" y="967"/>
                  </a:cubicBezTo>
                  <a:cubicBezTo>
                    <a:pt x="182" y="965"/>
                    <a:pt x="158" y="964"/>
                    <a:pt x="130" y="962"/>
                  </a:cubicBezTo>
                  <a:cubicBezTo>
                    <a:pt x="102" y="961"/>
                    <a:pt x="101" y="963"/>
                    <a:pt x="107" y="957"/>
                  </a:cubicBezTo>
                  <a:cubicBezTo>
                    <a:pt x="113" y="951"/>
                    <a:pt x="115" y="950"/>
                    <a:pt x="116" y="943"/>
                  </a:cubicBezTo>
                  <a:cubicBezTo>
                    <a:pt x="118" y="936"/>
                    <a:pt x="117" y="934"/>
                    <a:pt x="111" y="931"/>
                  </a:cubicBezTo>
                  <a:cubicBezTo>
                    <a:pt x="105" y="927"/>
                    <a:pt x="81" y="917"/>
                    <a:pt x="76" y="906"/>
                  </a:cubicBezTo>
                  <a:cubicBezTo>
                    <a:pt x="70" y="894"/>
                    <a:pt x="60" y="902"/>
                    <a:pt x="54" y="895"/>
                  </a:cubicBezTo>
                  <a:cubicBezTo>
                    <a:pt x="48" y="889"/>
                    <a:pt x="52" y="883"/>
                    <a:pt x="44" y="877"/>
                  </a:cubicBezTo>
                  <a:cubicBezTo>
                    <a:pt x="36" y="871"/>
                    <a:pt x="34" y="868"/>
                    <a:pt x="34" y="863"/>
                  </a:cubicBezTo>
                  <a:cubicBezTo>
                    <a:pt x="35" y="858"/>
                    <a:pt x="27" y="858"/>
                    <a:pt x="13" y="853"/>
                  </a:cubicBezTo>
                  <a:cubicBezTo>
                    <a:pt x="0" y="849"/>
                    <a:pt x="7" y="842"/>
                    <a:pt x="10" y="838"/>
                  </a:cubicBezTo>
                  <a:cubicBezTo>
                    <a:pt x="12" y="833"/>
                    <a:pt x="24" y="835"/>
                    <a:pt x="31" y="830"/>
                  </a:cubicBezTo>
                  <a:cubicBezTo>
                    <a:pt x="35" y="827"/>
                    <a:pt x="33" y="823"/>
                    <a:pt x="31" y="820"/>
                  </a:cubicBezTo>
                  <a:cubicBezTo>
                    <a:pt x="29" y="816"/>
                    <a:pt x="26" y="814"/>
                    <a:pt x="26" y="812"/>
                  </a:cubicBezTo>
                  <a:cubicBezTo>
                    <a:pt x="25" y="809"/>
                    <a:pt x="47" y="793"/>
                    <a:pt x="53" y="789"/>
                  </a:cubicBezTo>
                  <a:cubicBezTo>
                    <a:pt x="58" y="784"/>
                    <a:pt x="79" y="782"/>
                    <a:pt x="93" y="778"/>
                  </a:cubicBezTo>
                  <a:cubicBezTo>
                    <a:pt x="107" y="775"/>
                    <a:pt x="101" y="765"/>
                    <a:pt x="97" y="760"/>
                  </a:cubicBezTo>
                  <a:cubicBezTo>
                    <a:pt x="93" y="755"/>
                    <a:pt x="89" y="750"/>
                    <a:pt x="93" y="744"/>
                  </a:cubicBezTo>
                  <a:cubicBezTo>
                    <a:pt x="97" y="738"/>
                    <a:pt x="106" y="730"/>
                    <a:pt x="114" y="724"/>
                  </a:cubicBezTo>
                  <a:cubicBezTo>
                    <a:pt x="122" y="719"/>
                    <a:pt x="125" y="703"/>
                    <a:pt x="127" y="694"/>
                  </a:cubicBezTo>
                  <a:cubicBezTo>
                    <a:pt x="128" y="686"/>
                    <a:pt x="132" y="685"/>
                    <a:pt x="137" y="683"/>
                  </a:cubicBezTo>
                  <a:cubicBezTo>
                    <a:pt x="143" y="681"/>
                    <a:pt x="166" y="676"/>
                    <a:pt x="175" y="673"/>
                  </a:cubicBezTo>
                  <a:cubicBezTo>
                    <a:pt x="185" y="671"/>
                    <a:pt x="187" y="666"/>
                    <a:pt x="190" y="663"/>
                  </a:cubicBezTo>
                  <a:cubicBezTo>
                    <a:pt x="192" y="660"/>
                    <a:pt x="220" y="654"/>
                    <a:pt x="231" y="649"/>
                  </a:cubicBezTo>
                  <a:cubicBezTo>
                    <a:pt x="242" y="645"/>
                    <a:pt x="251" y="643"/>
                    <a:pt x="265" y="641"/>
                  </a:cubicBezTo>
                  <a:cubicBezTo>
                    <a:pt x="279" y="638"/>
                    <a:pt x="285" y="639"/>
                    <a:pt x="292" y="637"/>
                  </a:cubicBezTo>
                  <a:cubicBezTo>
                    <a:pt x="300" y="635"/>
                    <a:pt x="310" y="635"/>
                    <a:pt x="311" y="633"/>
                  </a:cubicBezTo>
                  <a:cubicBezTo>
                    <a:pt x="313" y="631"/>
                    <a:pt x="324" y="630"/>
                    <a:pt x="343" y="629"/>
                  </a:cubicBezTo>
                  <a:cubicBezTo>
                    <a:pt x="362" y="627"/>
                    <a:pt x="364" y="622"/>
                    <a:pt x="371" y="618"/>
                  </a:cubicBezTo>
                  <a:cubicBezTo>
                    <a:pt x="374" y="616"/>
                    <a:pt x="377" y="615"/>
                    <a:pt x="382" y="615"/>
                  </a:cubicBezTo>
                  <a:cubicBezTo>
                    <a:pt x="397" y="616"/>
                    <a:pt x="401" y="615"/>
                    <a:pt x="405" y="615"/>
                  </a:cubicBezTo>
                  <a:cubicBezTo>
                    <a:pt x="410" y="615"/>
                    <a:pt x="415" y="614"/>
                    <a:pt x="418" y="614"/>
                  </a:cubicBezTo>
                  <a:cubicBezTo>
                    <a:pt x="425" y="614"/>
                    <a:pt x="428" y="616"/>
                    <a:pt x="431" y="618"/>
                  </a:cubicBezTo>
                  <a:cubicBezTo>
                    <a:pt x="434" y="621"/>
                    <a:pt x="439" y="625"/>
                    <a:pt x="443" y="625"/>
                  </a:cubicBezTo>
                  <a:cubicBezTo>
                    <a:pt x="451" y="619"/>
                    <a:pt x="464" y="618"/>
                    <a:pt x="464" y="618"/>
                  </a:cubicBezTo>
                  <a:cubicBezTo>
                    <a:pt x="474" y="608"/>
                    <a:pt x="474" y="608"/>
                    <a:pt x="474" y="608"/>
                  </a:cubicBezTo>
                  <a:cubicBezTo>
                    <a:pt x="496" y="550"/>
                    <a:pt x="496" y="550"/>
                    <a:pt x="496" y="550"/>
                  </a:cubicBezTo>
                  <a:cubicBezTo>
                    <a:pt x="497" y="548"/>
                    <a:pt x="513" y="495"/>
                    <a:pt x="519" y="482"/>
                  </a:cubicBezTo>
                  <a:cubicBezTo>
                    <a:pt x="526" y="469"/>
                    <a:pt x="532" y="448"/>
                    <a:pt x="534" y="440"/>
                  </a:cubicBezTo>
                  <a:cubicBezTo>
                    <a:pt x="536" y="431"/>
                    <a:pt x="542" y="425"/>
                    <a:pt x="538" y="419"/>
                  </a:cubicBezTo>
                  <a:cubicBezTo>
                    <a:pt x="534" y="412"/>
                    <a:pt x="528" y="402"/>
                    <a:pt x="520" y="396"/>
                  </a:cubicBezTo>
                  <a:cubicBezTo>
                    <a:pt x="513" y="390"/>
                    <a:pt x="519" y="387"/>
                    <a:pt x="510" y="378"/>
                  </a:cubicBezTo>
                  <a:cubicBezTo>
                    <a:pt x="502" y="369"/>
                    <a:pt x="493" y="371"/>
                    <a:pt x="474" y="363"/>
                  </a:cubicBezTo>
                  <a:cubicBezTo>
                    <a:pt x="456" y="355"/>
                    <a:pt x="469" y="343"/>
                    <a:pt x="471" y="336"/>
                  </a:cubicBezTo>
                  <a:cubicBezTo>
                    <a:pt x="472" y="329"/>
                    <a:pt x="471" y="319"/>
                    <a:pt x="472" y="312"/>
                  </a:cubicBezTo>
                  <a:cubicBezTo>
                    <a:pt x="473" y="306"/>
                    <a:pt x="489" y="310"/>
                    <a:pt x="508" y="305"/>
                  </a:cubicBezTo>
                  <a:cubicBezTo>
                    <a:pt x="518" y="303"/>
                    <a:pt x="522" y="303"/>
                    <a:pt x="525" y="303"/>
                  </a:cubicBezTo>
                  <a:cubicBezTo>
                    <a:pt x="545" y="299"/>
                    <a:pt x="551" y="302"/>
                    <a:pt x="555" y="304"/>
                  </a:cubicBezTo>
                  <a:cubicBezTo>
                    <a:pt x="565" y="305"/>
                    <a:pt x="568" y="304"/>
                    <a:pt x="573" y="302"/>
                  </a:cubicBezTo>
                  <a:cubicBezTo>
                    <a:pt x="582" y="300"/>
                    <a:pt x="572" y="287"/>
                    <a:pt x="566" y="282"/>
                  </a:cubicBezTo>
                  <a:cubicBezTo>
                    <a:pt x="563" y="279"/>
                    <a:pt x="556" y="278"/>
                    <a:pt x="546" y="278"/>
                  </a:cubicBezTo>
                  <a:cubicBezTo>
                    <a:pt x="539" y="278"/>
                    <a:pt x="530" y="278"/>
                    <a:pt x="520" y="279"/>
                  </a:cubicBezTo>
                  <a:cubicBezTo>
                    <a:pt x="499" y="279"/>
                    <a:pt x="498" y="273"/>
                    <a:pt x="498" y="272"/>
                  </a:cubicBezTo>
                  <a:cubicBezTo>
                    <a:pt x="498" y="271"/>
                    <a:pt x="499" y="244"/>
                    <a:pt x="500" y="239"/>
                  </a:cubicBezTo>
                  <a:cubicBezTo>
                    <a:pt x="501" y="235"/>
                    <a:pt x="507" y="235"/>
                    <a:pt x="518" y="235"/>
                  </a:cubicBezTo>
                  <a:cubicBezTo>
                    <a:pt x="535" y="235"/>
                    <a:pt x="536" y="234"/>
                    <a:pt x="541" y="234"/>
                  </a:cubicBezTo>
                  <a:cubicBezTo>
                    <a:pt x="550" y="234"/>
                    <a:pt x="554" y="235"/>
                    <a:pt x="558" y="235"/>
                  </a:cubicBezTo>
                  <a:cubicBezTo>
                    <a:pt x="574" y="233"/>
                    <a:pt x="580" y="235"/>
                    <a:pt x="581" y="235"/>
                  </a:cubicBezTo>
                  <a:cubicBezTo>
                    <a:pt x="584" y="235"/>
                    <a:pt x="649" y="233"/>
                    <a:pt x="671" y="232"/>
                  </a:cubicBezTo>
                  <a:cubicBezTo>
                    <a:pt x="693" y="231"/>
                    <a:pt x="691" y="232"/>
                    <a:pt x="686" y="222"/>
                  </a:cubicBezTo>
                  <a:cubicBezTo>
                    <a:pt x="684" y="218"/>
                    <a:pt x="687" y="217"/>
                    <a:pt x="692" y="217"/>
                  </a:cubicBezTo>
                  <a:cubicBezTo>
                    <a:pt x="699" y="217"/>
                    <a:pt x="710" y="220"/>
                    <a:pt x="714" y="225"/>
                  </a:cubicBezTo>
                  <a:cubicBezTo>
                    <a:pt x="717" y="228"/>
                    <a:pt x="722" y="229"/>
                    <a:pt x="727" y="229"/>
                  </a:cubicBezTo>
                  <a:cubicBezTo>
                    <a:pt x="734" y="229"/>
                    <a:pt x="740" y="227"/>
                    <a:pt x="741" y="226"/>
                  </a:cubicBezTo>
                  <a:cubicBezTo>
                    <a:pt x="744" y="224"/>
                    <a:pt x="755" y="215"/>
                    <a:pt x="782" y="207"/>
                  </a:cubicBezTo>
                  <a:cubicBezTo>
                    <a:pt x="790" y="204"/>
                    <a:pt x="795" y="203"/>
                    <a:pt x="798" y="203"/>
                  </a:cubicBezTo>
                  <a:cubicBezTo>
                    <a:pt x="806" y="203"/>
                    <a:pt x="803" y="210"/>
                    <a:pt x="806" y="216"/>
                  </a:cubicBezTo>
                  <a:cubicBezTo>
                    <a:pt x="810" y="224"/>
                    <a:pt x="810" y="221"/>
                    <a:pt x="816" y="228"/>
                  </a:cubicBezTo>
                  <a:cubicBezTo>
                    <a:pt x="822" y="235"/>
                    <a:pt x="829" y="242"/>
                    <a:pt x="825" y="248"/>
                  </a:cubicBezTo>
                  <a:cubicBezTo>
                    <a:pt x="822" y="253"/>
                    <a:pt x="818" y="263"/>
                    <a:pt x="826" y="263"/>
                  </a:cubicBezTo>
                  <a:cubicBezTo>
                    <a:pt x="847" y="262"/>
                    <a:pt x="877" y="273"/>
                    <a:pt x="885" y="276"/>
                  </a:cubicBezTo>
                  <a:cubicBezTo>
                    <a:pt x="893" y="278"/>
                    <a:pt x="901" y="289"/>
                    <a:pt x="917" y="289"/>
                  </a:cubicBezTo>
                  <a:cubicBezTo>
                    <a:pt x="935" y="289"/>
                    <a:pt x="955" y="286"/>
                    <a:pt x="962" y="280"/>
                  </a:cubicBezTo>
                  <a:cubicBezTo>
                    <a:pt x="965" y="277"/>
                    <a:pt x="969" y="277"/>
                    <a:pt x="973" y="277"/>
                  </a:cubicBezTo>
                  <a:cubicBezTo>
                    <a:pt x="986" y="277"/>
                    <a:pt x="990" y="277"/>
                    <a:pt x="994" y="276"/>
                  </a:cubicBezTo>
                  <a:cubicBezTo>
                    <a:pt x="1008" y="275"/>
                    <a:pt x="1007" y="284"/>
                    <a:pt x="1003" y="288"/>
                  </a:cubicBezTo>
                  <a:cubicBezTo>
                    <a:pt x="1006" y="292"/>
                    <a:pt x="1012" y="290"/>
                    <a:pt x="1018" y="288"/>
                  </a:cubicBezTo>
                  <a:cubicBezTo>
                    <a:pt x="1029" y="283"/>
                    <a:pt x="1023" y="283"/>
                    <a:pt x="1031" y="279"/>
                  </a:cubicBezTo>
                  <a:cubicBezTo>
                    <a:pt x="1039" y="275"/>
                    <a:pt x="1048" y="274"/>
                    <a:pt x="1051" y="269"/>
                  </a:cubicBezTo>
                  <a:cubicBezTo>
                    <a:pt x="1053" y="263"/>
                    <a:pt x="1064" y="264"/>
                    <a:pt x="1073" y="261"/>
                  </a:cubicBezTo>
                  <a:cubicBezTo>
                    <a:pt x="1082" y="257"/>
                    <a:pt x="1083" y="255"/>
                    <a:pt x="1091" y="255"/>
                  </a:cubicBezTo>
                  <a:cubicBezTo>
                    <a:pt x="1108" y="256"/>
                    <a:pt x="1115" y="251"/>
                    <a:pt x="1123" y="245"/>
                  </a:cubicBezTo>
                  <a:cubicBezTo>
                    <a:pt x="1129" y="241"/>
                    <a:pt x="1136" y="238"/>
                    <a:pt x="1139" y="238"/>
                  </a:cubicBezTo>
                  <a:cubicBezTo>
                    <a:pt x="1148" y="244"/>
                    <a:pt x="1157" y="241"/>
                    <a:pt x="1164" y="238"/>
                  </a:cubicBezTo>
                  <a:cubicBezTo>
                    <a:pt x="1176" y="232"/>
                    <a:pt x="1182" y="222"/>
                    <a:pt x="1184" y="213"/>
                  </a:cubicBezTo>
                  <a:cubicBezTo>
                    <a:pt x="1186" y="205"/>
                    <a:pt x="1211" y="212"/>
                    <a:pt x="1226" y="204"/>
                  </a:cubicBezTo>
                  <a:cubicBezTo>
                    <a:pt x="1241" y="196"/>
                    <a:pt x="1241" y="200"/>
                    <a:pt x="1258" y="197"/>
                  </a:cubicBezTo>
                  <a:cubicBezTo>
                    <a:pt x="1271" y="190"/>
                    <a:pt x="1265" y="184"/>
                    <a:pt x="1265" y="180"/>
                  </a:cubicBezTo>
                  <a:cubicBezTo>
                    <a:pt x="1253" y="177"/>
                    <a:pt x="1249" y="178"/>
                    <a:pt x="1249" y="178"/>
                  </a:cubicBezTo>
                  <a:cubicBezTo>
                    <a:pt x="1246" y="178"/>
                    <a:pt x="1230" y="178"/>
                    <a:pt x="1207" y="179"/>
                  </a:cubicBezTo>
                  <a:cubicBezTo>
                    <a:pt x="1184" y="179"/>
                    <a:pt x="1188" y="168"/>
                    <a:pt x="1193" y="163"/>
                  </a:cubicBezTo>
                  <a:cubicBezTo>
                    <a:pt x="1200" y="158"/>
                    <a:pt x="1186" y="147"/>
                    <a:pt x="1177" y="143"/>
                  </a:cubicBezTo>
                  <a:cubicBezTo>
                    <a:pt x="1167" y="139"/>
                    <a:pt x="1169" y="121"/>
                    <a:pt x="1170" y="117"/>
                  </a:cubicBezTo>
                  <a:cubicBezTo>
                    <a:pt x="1170" y="112"/>
                    <a:pt x="1171" y="105"/>
                    <a:pt x="1167" y="103"/>
                  </a:cubicBezTo>
                  <a:cubicBezTo>
                    <a:pt x="1164" y="101"/>
                    <a:pt x="1149" y="93"/>
                    <a:pt x="1138" y="89"/>
                  </a:cubicBezTo>
                  <a:cubicBezTo>
                    <a:pt x="1127" y="85"/>
                    <a:pt x="1117" y="75"/>
                    <a:pt x="1113" y="67"/>
                  </a:cubicBezTo>
                  <a:cubicBezTo>
                    <a:pt x="1117" y="62"/>
                    <a:pt x="1121" y="65"/>
                    <a:pt x="1125" y="69"/>
                  </a:cubicBezTo>
                  <a:cubicBezTo>
                    <a:pt x="1127" y="72"/>
                    <a:pt x="1130" y="73"/>
                    <a:pt x="1134" y="73"/>
                  </a:cubicBezTo>
                  <a:cubicBezTo>
                    <a:pt x="1138" y="73"/>
                    <a:pt x="1143" y="71"/>
                    <a:pt x="1150" y="71"/>
                  </a:cubicBezTo>
                  <a:cubicBezTo>
                    <a:pt x="1166" y="70"/>
                    <a:pt x="1183" y="76"/>
                    <a:pt x="1189" y="78"/>
                  </a:cubicBezTo>
                  <a:cubicBezTo>
                    <a:pt x="1195" y="81"/>
                    <a:pt x="1195" y="87"/>
                    <a:pt x="1202" y="87"/>
                  </a:cubicBezTo>
                  <a:cubicBezTo>
                    <a:pt x="1208" y="87"/>
                    <a:pt x="1217" y="84"/>
                    <a:pt x="1236" y="84"/>
                  </a:cubicBezTo>
                  <a:cubicBezTo>
                    <a:pt x="1245" y="84"/>
                    <a:pt x="1249" y="85"/>
                    <a:pt x="1252" y="85"/>
                  </a:cubicBezTo>
                  <a:cubicBezTo>
                    <a:pt x="1256" y="86"/>
                    <a:pt x="1258" y="86"/>
                    <a:pt x="1261" y="86"/>
                  </a:cubicBezTo>
                  <a:cubicBezTo>
                    <a:pt x="1278" y="83"/>
                    <a:pt x="1279" y="85"/>
                    <a:pt x="1282" y="86"/>
                  </a:cubicBezTo>
                  <a:cubicBezTo>
                    <a:pt x="1287" y="88"/>
                    <a:pt x="1300" y="97"/>
                    <a:pt x="1317" y="103"/>
                  </a:cubicBezTo>
                  <a:cubicBezTo>
                    <a:pt x="1324" y="105"/>
                    <a:pt x="1329" y="106"/>
                    <a:pt x="1332" y="106"/>
                  </a:cubicBezTo>
                  <a:cubicBezTo>
                    <a:pt x="1338" y="106"/>
                    <a:pt x="1341" y="104"/>
                    <a:pt x="1343" y="101"/>
                  </a:cubicBezTo>
                  <a:cubicBezTo>
                    <a:pt x="1348" y="97"/>
                    <a:pt x="1349" y="89"/>
                    <a:pt x="1347" y="83"/>
                  </a:cubicBezTo>
                  <a:cubicBezTo>
                    <a:pt x="1345" y="78"/>
                    <a:pt x="1372" y="74"/>
                    <a:pt x="1377" y="70"/>
                  </a:cubicBezTo>
                  <a:cubicBezTo>
                    <a:pt x="1388" y="68"/>
                    <a:pt x="1393" y="70"/>
                    <a:pt x="1402" y="71"/>
                  </a:cubicBezTo>
                  <a:cubicBezTo>
                    <a:pt x="1410" y="72"/>
                    <a:pt x="1415" y="73"/>
                    <a:pt x="1419" y="73"/>
                  </a:cubicBezTo>
                  <a:cubicBezTo>
                    <a:pt x="1423" y="73"/>
                    <a:pt x="1426" y="72"/>
                    <a:pt x="1430" y="70"/>
                  </a:cubicBezTo>
                  <a:cubicBezTo>
                    <a:pt x="1433" y="68"/>
                    <a:pt x="1437" y="68"/>
                    <a:pt x="1440" y="68"/>
                  </a:cubicBezTo>
                  <a:cubicBezTo>
                    <a:pt x="1459" y="65"/>
                    <a:pt x="1474" y="63"/>
                    <a:pt x="1479" y="63"/>
                  </a:cubicBezTo>
                  <a:cubicBezTo>
                    <a:pt x="1484" y="63"/>
                    <a:pt x="1494" y="61"/>
                    <a:pt x="1496" y="56"/>
                  </a:cubicBezTo>
                  <a:cubicBezTo>
                    <a:pt x="1498" y="52"/>
                    <a:pt x="1515" y="51"/>
                    <a:pt x="1520" y="49"/>
                  </a:cubicBezTo>
                  <a:cubicBezTo>
                    <a:pt x="1524" y="47"/>
                    <a:pt x="1529" y="45"/>
                    <a:pt x="1537" y="45"/>
                  </a:cubicBezTo>
                  <a:cubicBezTo>
                    <a:pt x="1546" y="45"/>
                    <a:pt x="1553" y="45"/>
                    <a:pt x="1564" y="42"/>
                  </a:cubicBezTo>
                  <a:cubicBezTo>
                    <a:pt x="1575" y="38"/>
                    <a:pt x="1575" y="33"/>
                    <a:pt x="1579" y="30"/>
                  </a:cubicBezTo>
                  <a:cubicBezTo>
                    <a:pt x="1583" y="28"/>
                    <a:pt x="1589" y="26"/>
                    <a:pt x="1602" y="20"/>
                  </a:cubicBezTo>
                  <a:cubicBezTo>
                    <a:pt x="1614" y="14"/>
                    <a:pt x="1607" y="12"/>
                    <a:pt x="1597" y="5"/>
                  </a:cubicBezTo>
                  <a:cubicBezTo>
                    <a:pt x="1591" y="1"/>
                    <a:pt x="1597" y="0"/>
                    <a:pt x="1607" y="1"/>
                  </a:cubicBezTo>
                  <a:cubicBezTo>
                    <a:pt x="1614" y="1"/>
                    <a:pt x="1624" y="1"/>
                    <a:pt x="1632" y="1"/>
                  </a:cubicBezTo>
                  <a:cubicBezTo>
                    <a:pt x="1641" y="1"/>
                    <a:pt x="1647" y="1"/>
                    <a:pt x="1652" y="1"/>
                  </a:cubicBezTo>
                  <a:cubicBezTo>
                    <a:pt x="1657" y="1"/>
                    <a:pt x="1661" y="1"/>
                    <a:pt x="1665" y="2"/>
                  </a:cubicBezTo>
                  <a:cubicBezTo>
                    <a:pt x="1674" y="4"/>
                    <a:pt x="1680" y="16"/>
                    <a:pt x="1678" y="18"/>
                  </a:cubicBezTo>
                  <a:cubicBezTo>
                    <a:pt x="1676" y="21"/>
                    <a:pt x="1673" y="34"/>
                    <a:pt x="1668" y="38"/>
                  </a:cubicBezTo>
                  <a:cubicBezTo>
                    <a:pt x="1664" y="43"/>
                    <a:pt x="1666" y="45"/>
                    <a:pt x="1674" y="45"/>
                  </a:cubicBezTo>
                  <a:cubicBezTo>
                    <a:pt x="1682" y="45"/>
                    <a:pt x="1685" y="46"/>
                    <a:pt x="1700" y="47"/>
                  </a:cubicBezTo>
                  <a:cubicBezTo>
                    <a:pt x="1714" y="49"/>
                    <a:pt x="1712" y="54"/>
                    <a:pt x="1709" y="61"/>
                  </a:cubicBezTo>
                  <a:cubicBezTo>
                    <a:pt x="1705" y="69"/>
                    <a:pt x="1718" y="75"/>
                    <a:pt x="1723" y="76"/>
                  </a:cubicBezTo>
                  <a:cubicBezTo>
                    <a:pt x="1728" y="78"/>
                    <a:pt x="1720" y="85"/>
                    <a:pt x="1719" y="89"/>
                  </a:cubicBezTo>
                  <a:cubicBezTo>
                    <a:pt x="1718" y="93"/>
                    <a:pt x="1708" y="95"/>
                    <a:pt x="1697" y="98"/>
                  </a:cubicBezTo>
                  <a:cubicBezTo>
                    <a:pt x="1685" y="101"/>
                    <a:pt x="1689" y="105"/>
                    <a:pt x="1692" y="108"/>
                  </a:cubicBezTo>
                  <a:cubicBezTo>
                    <a:pt x="1696" y="112"/>
                    <a:pt x="1691" y="120"/>
                    <a:pt x="1687" y="125"/>
                  </a:cubicBezTo>
                  <a:cubicBezTo>
                    <a:pt x="1683" y="131"/>
                    <a:pt x="1671" y="143"/>
                    <a:pt x="1666" y="149"/>
                  </a:cubicBezTo>
                  <a:cubicBezTo>
                    <a:pt x="1661" y="154"/>
                    <a:pt x="1678" y="170"/>
                    <a:pt x="1679" y="175"/>
                  </a:cubicBezTo>
                  <a:cubicBezTo>
                    <a:pt x="1680" y="179"/>
                    <a:pt x="1694" y="182"/>
                    <a:pt x="1695" y="191"/>
                  </a:cubicBezTo>
                  <a:cubicBezTo>
                    <a:pt x="1696" y="200"/>
                    <a:pt x="1693" y="205"/>
                    <a:pt x="1698" y="209"/>
                  </a:cubicBezTo>
                  <a:cubicBezTo>
                    <a:pt x="1702" y="214"/>
                    <a:pt x="1705" y="219"/>
                    <a:pt x="1715" y="221"/>
                  </a:cubicBezTo>
                  <a:cubicBezTo>
                    <a:pt x="1726" y="223"/>
                    <a:pt x="1726" y="229"/>
                    <a:pt x="1739" y="234"/>
                  </a:cubicBezTo>
                  <a:cubicBezTo>
                    <a:pt x="1752" y="240"/>
                    <a:pt x="1760" y="245"/>
                    <a:pt x="1772" y="246"/>
                  </a:cubicBezTo>
                  <a:cubicBezTo>
                    <a:pt x="1777" y="246"/>
                    <a:pt x="1781" y="247"/>
                    <a:pt x="1784" y="248"/>
                  </a:cubicBezTo>
                  <a:cubicBezTo>
                    <a:pt x="1790" y="249"/>
                    <a:pt x="1794" y="250"/>
                    <a:pt x="1799" y="252"/>
                  </a:cubicBezTo>
                  <a:cubicBezTo>
                    <a:pt x="1810" y="252"/>
                    <a:pt x="1817" y="249"/>
                    <a:pt x="1827" y="249"/>
                  </a:cubicBezTo>
                  <a:cubicBezTo>
                    <a:pt x="1840" y="248"/>
                    <a:pt x="1836" y="247"/>
                    <a:pt x="1839" y="239"/>
                  </a:cubicBezTo>
                  <a:cubicBezTo>
                    <a:pt x="1840" y="234"/>
                    <a:pt x="1844" y="234"/>
                    <a:pt x="1847" y="234"/>
                  </a:cubicBezTo>
                  <a:cubicBezTo>
                    <a:pt x="1859" y="231"/>
                    <a:pt x="1864" y="230"/>
                    <a:pt x="1870" y="230"/>
                  </a:cubicBezTo>
                  <a:cubicBezTo>
                    <a:pt x="1874" y="230"/>
                    <a:pt x="1877" y="230"/>
                    <a:pt x="1881" y="231"/>
                  </a:cubicBezTo>
                  <a:cubicBezTo>
                    <a:pt x="1895" y="231"/>
                    <a:pt x="1898" y="230"/>
                    <a:pt x="1898" y="228"/>
                  </a:cubicBezTo>
                  <a:cubicBezTo>
                    <a:pt x="1898" y="224"/>
                    <a:pt x="1910" y="225"/>
                    <a:pt x="1910" y="224"/>
                  </a:cubicBezTo>
                  <a:cubicBezTo>
                    <a:pt x="1911" y="222"/>
                    <a:pt x="1918" y="220"/>
                    <a:pt x="1931" y="220"/>
                  </a:cubicBezTo>
                  <a:cubicBezTo>
                    <a:pt x="1953" y="221"/>
                    <a:pt x="1962" y="215"/>
                    <a:pt x="1969" y="209"/>
                  </a:cubicBezTo>
                  <a:cubicBezTo>
                    <a:pt x="1973" y="205"/>
                    <a:pt x="1981" y="204"/>
                    <a:pt x="1986" y="204"/>
                  </a:cubicBezTo>
                  <a:cubicBezTo>
                    <a:pt x="1991" y="204"/>
                    <a:pt x="1998" y="202"/>
                    <a:pt x="2006" y="202"/>
                  </a:cubicBezTo>
                  <a:cubicBezTo>
                    <a:pt x="2020" y="205"/>
                    <a:pt x="2026" y="208"/>
                    <a:pt x="2036" y="208"/>
                  </a:cubicBezTo>
                  <a:cubicBezTo>
                    <a:pt x="2053" y="207"/>
                    <a:pt x="2066" y="205"/>
                    <a:pt x="2078" y="205"/>
                  </a:cubicBezTo>
                  <a:cubicBezTo>
                    <a:pt x="2092" y="205"/>
                    <a:pt x="2116" y="210"/>
                    <a:pt x="2133" y="210"/>
                  </a:cubicBezTo>
                  <a:cubicBezTo>
                    <a:pt x="2156" y="207"/>
                    <a:pt x="2141" y="194"/>
                    <a:pt x="2133" y="190"/>
                  </a:cubicBezTo>
                  <a:cubicBezTo>
                    <a:pt x="2124" y="185"/>
                    <a:pt x="2132" y="178"/>
                    <a:pt x="2134" y="176"/>
                  </a:cubicBezTo>
                  <a:cubicBezTo>
                    <a:pt x="2135" y="174"/>
                    <a:pt x="2144" y="170"/>
                    <a:pt x="2150" y="170"/>
                  </a:cubicBezTo>
                  <a:cubicBezTo>
                    <a:pt x="2157" y="174"/>
                    <a:pt x="2165" y="176"/>
                    <a:pt x="2173" y="176"/>
                  </a:cubicBezTo>
                  <a:cubicBezTo>
                    <a:pt x="2205" y="175"/>
                    <a:pt x="2210" y="174"/>
                    <a:pt x="2214" y="172"/>
                  </a:cubicBezTo>
                  <a:cubicBezTo>
                    <a:pt x="2218" y="170"/>
                    <a:pt x="2221" y="169"/>
                    <a:pt x="2226" y="169"/>
                  </a:cubicBezTo>
                  <a:cubicBezTo>
                    <a:pt x="2235" y="169"/>
                    <a:pt x="2241" y="169"/>
                    <a:pt x="2248" y="168"/>
                  </a:cubicBezTo>
                  <a:cubicBezTo>
                    <a:pt x="2251" y="167"/>
                    <a:pt x="2254" y="167"/>
                    <a:pt x="2257" y="167"/>
                  </a:cubicBezTo>
                  <a:cubicBezTo>
                    <a:pt x="2270" y="167"/>
                    <a:pt x="2276" y="174"/>
                    <a:pt x="2286" y="177"/>
                  </a:cubicBezTo>
                  <a:cubicBezTo>
                    <a:pt x="2299" y="181"/>
                    <a:pt x="2304" y="183"/>
                    <a:pt x="2310" y="184"/>
                  </a:cubicBezTo>
                  <a:cubicBezTo>
                    <a:pt x="2318" y="185"/>
                    <a:pt x="2331" y="191"/>
                    <a:pt x="2341" y="193"/>
                  </a:cubicBezTo>
                  <a:cubicBezTo>
                    <a:pt x="2358" y="194"/>
                    <a:pt x="2376" y="189"/>
                    <a:pt x="2387" y="187"/>
                  </a:cubicBezTo>
                  <a:cubicBezTo>
                    <a:pt x="2398" y="185"/>
                    <a:pt x="2404" y="182"/>
                    <a:pt x="2409" y="182"/>
                  </a:cubicBezTo>
                  <a:cubicBezTo>
                    <a:pt x="2416" y="183"/>
                    <a:pt x="2425" y="185"/>
                    <a:pt x="2432" y="185"/>
                  </a:cubicBezTo>
                  <a:cubicBezTo>
                    <a:pt x="2442" y="183"/>
                    <a:pt x="2448" y="182"/>
                    <a:pt x="2453" y="182"/>
                  </a:cubicBezTo>
                  <a:cubicBezTo>
                    <a:pt x="2457" y="182"/>
                    <a:pt x="2462" y="183"/>
                    <a:pt x="2464" y="185"/>
                  </a:cubicBezTo>
                  <a:cubicBezTo>
                    <a:pt x="2470" y="190"/>
                    <a:pt x="2469" y="190"/>
                    <a:pt x="2479" y="190"/>
                  </a:cubicBezTo>
                  <a:cubicBezTo>
                    <a:pt x="2499" y="190"/>
                    <a:pt x="2506" y="190"/>
                    <a:pt x="2517" y="184"/>
                  </a:cubicBezTo>
                  <a:cubicBezTo>
                    <a:pt x="2527" y="178"/>
                    <a:pt x="2546" y="172"/>
                    <a:pt x="2547" y="169"/>
                  </a:cubicBezTo>
                  <a:cubicBezTo>
                    <a:pt x="2548" y="167"/>
                    <a:pt x="2563" y="151"/>
                    <a:pt x="2567" y="147"/>
                  </a:cubicBezTo>
                  <a:cubicBezTo>
                    <a:pt x="2571" y="142"/>
                    <a:pt x="2575" y="134"/>
                    <a:pt x="2581" y="128"/>
                  </a:cubicBezTo>
                  <a:cubicBezTo>
                    <a:pt x="2586" y="123"/>
                    <a:pt x="2599" y="122"/>
                    <a:pt x="2608" y="113"/>
                  </a:cubicBezTo>
                  <a:cubicBezTo>
                    <a:pt x="2617" y="104"/>
                    <a:pt x="2618" y="101"/>
                    <a:pt x="2630" y="97"/>
                  </a:cubicBezTo>
                  <a:cubicBezTo>
                    <a:pt x="2642" y="93"/>
                    <a:pt x="2640" y="86"/>
                    <a:pt x="2640" y="85"/>
                  </a:cubicBezTo>
                  <a:cubicBezTo>
                    <a:pt x="2642" y="83"/>
                    <a:pt x="2659" y="76"/>
                    <a:pt x="2663" y="74"/>
                  </a:cubicBezTo>
                  <a:cubicBezTo>
                    <a:pt x="2664" y="74"/>
                    <a:pt x="2666" y="72"/>
                    <a:pt x="2667" y="69"/>
                  </a:cubicBezTo>
                  <a:cubicBezTo>
                    <a:pt x="2675" y="73"/>
                    <a:pt x="2675" y="73"/>
                    <a:pt x="2675" y="73"/>
                  </a:cubicBezTo>
                  <a:cubicBezTo>
                    <a:pt x="2678" y="66"/>
                    <a:pt x="2678" y="66"/>
                    <a:pt x="2678" y="66"/>
                  </a:cubicBezTo>
                  <a:cubicBezTo>
                    <a:pt x="2687" y="61"/>
                    <a:pt x="2687" y="61"/>
                    <a:pt x="2687" y="61"/>
                  </a:cubicBezTo>
                  <a:cubicBezTo>
                    <a:pt x="2688" y="62"/>
                    <a:pt x="2707" y="68"/>
                    <a:pt x="2711" y="71"/>
                  </a:cubicBezTo>
                  <a:cubicBezTo>
                    <a:pt x="2714" y="74"/>
                    <a:pt x="2721" y="87"/>
                    <a:pt x="2721" y="88"/>
                  </a:cubicBezTo>
                  <a:cubicBezTo>
                    <a:pt x="2731" y="91"/>
                    <a:pt x="2731" y="91"/>
                    <a:pt x="2731" y="91"/>
                  </a:cubicBezTo>
                  <a:cubicBezTo>
                    <a:pt x="2731" y="102"/>
                    <a:pt x="2731" y="102"/>
                    <a:pt x="2731" y="102"/>
                  </a:cubicBezTo>
                  <a:cubicBezTo>
                    <a:pt x="2728" y="118"/>
                    <a:pt x="2728" y="118"/>
                    <a:pt x="2728" y="118"/>
                  </a:cubicBezTo>
                  <a:cubicBezTo>
                    <a:pt x="2739" y="145"/>
                    <a:pt x="2739" y="145"/>
                    <a:pt x="2739" y="145"/>
                  </a:cubicBezTo>
                  <a:cubicBezTo>
                    <a:pt x="2756" y="174"/>
                    <a:pt x="2756" y="174"/>
                    <a:pt x="2756" y="174"/>
                  </a:cubicBezTo>
                  <a:cubicBezTo>
                    <a:pt x="2766" y="191"/>
                    <a:pt x="2766" y="191"/>
                    <a:pt x="2766" y="191"/>
                  </a:cubicBezTo>
                  <a:cubicBezTo>
                    <a:pt x="2764" y="201"/>
                    <a:pt x="2764" y="201"/>
                    <a:pt x="2764" y="201"/>
                  </a:cubicBezTo>
                  <a:cubicBezTo>
                    <a:pt x="2777" y="201"/>
                    <a:pt x="2777" y="201"/>
                    <a:pt x="2777" y="201"/>
                  </a:cubicBezTo>
                  <a:cubicBezTo>
                    <a:pt x="2787" y="214"/>
                    <a:pt x="2787" y="214"/>
                    <a:pt x="2787" y="214"/>
                  </a:cubicBezTo>
                  <a:cubicBezTo>
                    <a:pt x="2805" y="220"/>
                    <a:pt x="2805" y="220"/>
                    <a:pt x="2805" y="220"/>
                  </a:cubicBezTo>
                  <a:cubicBezTo>
                    <a:pt x="2842" y="223"/>
                    <a:pt x="2842" y="223"/>
                    <a:pt x="2842" y="223"/>
                  </a:cubicBezTo>
                  <a:cubicBezTo>
                    <a:pt x="2858" y="230"/>
                    <a:pt x="2858" y="230"/>
                    <a:pt x="2858" y="230"/>
                  </a:cubicBezTo>
                  <a:cubicBezTo>
                    <a:pt x="2858" y="241"/>
                    <a:pt x="2858" y="241"/>
                    <a:pt x="2858" y="241"/>
                  </a:cubicBezTo>
                  <a:cubicBezTo>
                    <a:pt x="2851" y="251"/>
                    <a:pt x="2851" y="251"/>
                    <a:pt x="2851" y="251"/>
                  </a:cubicBezTo>
                  <a:cubicBezTo>
                    <a:pt x="2838" y="256"/>
                    <a:pt x="2838" y="256"/>
                    <a:pt x="2838" y="256"/>
                  </a:cubicBezTo>
                  <a:cubicBezTo>
                    <a:pt x="2849" y="260"/>
                    <a:pt x="2849" y="260"/>
                    <a:pt x="2849" y="260"/>
                  </a:cubicBezTo>
                  <a:cubicBezTo>
                    <a:pt x="2834" y="270"/>
                    <a:pt x="2834" y="270"/>
                    <a:pt x="2834" y="270"/>
                  </a:cubicBezTo>
                  <a:cubicBezTo>
                    <a:pt x="2820" y="278"/>
                    <a:pt x="2820" y="278"/>
                    <a:pt x="2820" y="278"/>
                  </a:cubicBezTo>
                  <a:cubicBezTo>
                    <a:pt x="2838" y="278"/>
                    <a:pt x="2838" y="278"/>
                    <a:pt x="2838" y="278"/>
                  </a:cubicBezTo>
                  <a:cubicBezTo>
                    <a:pt x="2834" y="287"/>
                    <a:pt x="2834" y="287"/>
                    <a:pt x="2834" y="287"/>
                  </a:cubicBezTo>
                  <a:cubicBezTo>
                    <a:pt x="2821" y="290"/>
                    <a:pt x="2821" y="290"/>
                    <a:pt x="2821" y="290"/>
                  </a:cubicBezTo>
                  <a:cubicBezTo>
                    <a:pt x="2802" y="290"/>
                    <a:pt x="2802" y="290"/>
                    <a:pt x="2802" y="290"/>
                  </a:cubicBezTo>
                  <a:cubicBezTo>
                    <a:pt x="2793" y="290"/>
                    <a:pt x="2793" y="290"/>
                    <a:pt x="2793" y="290"/>
                  </a:cubicBezTo>
                  <a:cubicBezTo>
                    <a:pt x="2785" y="303"/>
                    <a:pt x="2785" y="303"/>
                    <a:pt x="2785" y="303"/>
                  </a:cubicBezTo>
                  <a:cubicBezTo>
                    <a:pt x="2772" y="312"/>
                    <a:pt x="2772" y="312"/>
                    <a:pt x="2772" y="312"/>
                  </a:cubicBezTo>
                  <a:cubicBezTo>
                    <a:pt x="2762" y="325"/>
                    <a:pt x="2762" y="325"/>
                    <a:pt x="2762" y="325"/>
                  </a:cubicBezTo>
                  <a:cubicBezTo>
                    <a:pt x="2760" y="336"/>
                    <a:pt x="2760" y="336"/>
                    <a:pt x="2760" y="336"/>
                  </a:cubicBezTo>
                  <a:cubicBezTo>
                    <a:pt x="2756" y="344"/>
                    <a:pt x="2756" y="344"/>
                    <a:pt x="2756" y="344"/>
                  </a:cubicBezTo>
                  <a:cubicBezTo>
                    <a:pt x="2741" y="348"/>
                    <a:pt x="2741" y="348"/>
                    <a:pt x="2741" y="348"/>
                  </a:cubicBezTo>
                  <a:cubicBezTo>
                    <a:pt x="2727" y="350"/>
                    <a:pt x="2727" y="350"/>
                    <a:pt x="2727" y="350"/>
                  </a:cubicBezTo>
                  <a:cubicBezTo>
                    <a:pt x="2715" y="347"/>
                    <a:pt x="2715" y="347"/>
                    <a:pt x="2715" y="347"/>
                  </a:cubicBezTo>
                  <a:cubicBezTo>
                    <a:pt x="2708" y="338"/>
                    <a:pt x="2708" y="338"/>
                    <a:pt x="2708" y="338"/>
                  </a:cubicBezTo>
                  <a:cubicBezTo>
                    <a:pt x="2696" y="355"/>
                    <a:pt x="2696" y="355"/>
                    <a:pt x="2696" y="355"/>
                  </a:cubicBezTo>
                  <a:cubicBezTo>
                    <a:pt x="2681" y="359"/>
                    <a:pt x="2681" y="359"/>
                    <a:pt x="2681" y="359"/>
                  </a:cubicBezTo>
                  <a:cubicBezTo>
                    <a:pt x="2675" y="363"/>
                    <a:pt x="2675" y="363"/>
                    <a:pt x="2675" y="363"/>
                  </a:cubicBezTo>
                  <a:cubicBezTo>
                    <a:pt x="2692" y="368"/>
                    <a:pt x="2692" y="368"/>
                    <a:pt x="2692" y="368"/>
                  </a:cubicBezTo>
                  <a:cubicBezTo>
                    <a:pt x="2694" y="379"/>
                    <a:pt x="2694" y="379"/>
                    <a:pt x="2694" y="379"/>
                  </a:cubicBezTo>
                  <a:cubicBezTo>
                    <a:pt x="2684" y="391"/>
                    <a:pt x="2684" y="391"/>
                    <a:pt x="2684" y="391"/>
                  </a:cubicBezTo>
                  <a:cubicBezTo>
                    <a:pt x="2694" y="394"/>
                    <a:pt x="2694" y="394"/>
                    <a:pt x="2694" y="394"/>
                  </a:cubicBezTo>
                  <a:cubicBezTo>
                    <a:pt x="2698" y="404"/>
                    <a:pt x="2698" y="404"/>
                    <a:pt x="2698" y="404"/>
                  </a:cubicBezTo>
                  <a:cubicBezTo>
                    <a:pt x="2711" y="400"/>
                    <a:pt x="2711" y="400"/>
                    <a:pt x="2711" y="400"/>
                  </a:cubicBezTo>
                  <a:cubicBezTo>
                    <a:pt x="2723" y="393"/>
                    <a:pt x="2723" y="393"/>
                    <a:pt x="2723" y="393"/>
                  </a:cubicBezTo>
                  <a:cubicBezTo>
                    <a:pt x="2732" y="400"/>
                    <a:pt x="2732" y="400"/>
                    <a:pt x="2732" y="400"/>
                  </a:cubicBezTo>
                  <a:cubicBezTo>
                    <a:pt x="2730" y="413"/>
                    <a:pt x="2730" y="413"/>
                    <a:pt x="2730" y="413"/>
                  </a:cubicBezTo>
                  <a:cubicBezTo>
                    <a:pt x="2730" y="425"/>
                    <a:pt x="2730" y="425"/>
                    <a:pt x="2730" y="425"/>
                  </a:cubicBezTo>
                  <a:cubicBezTo>
                    <a:pt x="2742" y="434"/>
                    <a:pt x="2742" y="434"/>
                    <a:pt x="2742" y="434"/>
                  </a:cubicBezTo>
                  <a:cubicBezTo>
                    <a:pt x="2743" y="441"/>
                    <a:pt x="2743" y="441"/>
                    <a:pt x="2743" y="441"/>
                  </a:cubicBezTo>
                  <a:cubicBezTo>
                    <a:pt x="2743" y="454"/>
                    <a:pt x="2743" y="454"/>
                    <a:pt x="2743" y="454"/>
                  </a:cubicBezTo>
                  <a:cubicBezTo>
                    <a:pt x="2764" y="454"/>
                    <a:pt x="2764" y="454"/>
                    <a:pt x="2764" y="454"/>
                  </a:cubicBezTo>
                  <a:cubicBezTo>
                    <a:pt x="2773" y="454"/>
                    <a:pt x="2773" y="454"/>
                    <a:pt x="2773" y="454"/>
                  </a:cubicBezTo>
                  <a:cubicBezTo>
                    <a:pt x="2789" y="459"/>
                    <a:pt x="2789" y="459"/>
                    <a:pt x="2789" y="459"/>
                  </a:cubicBezTo>
                  <a:cubicBezTo>
                    <a:pt x="2810" y="455"/>
                    <a:pt x="2810" y="455"/>
                    <a:pt x="2810" y="455"/>
                  </a:cubicBezTo>
                  <a:cubicBezTo>
                    <a:pt x="2826" y="451"/>
                    <a:pt x="2826" y="451"/>
                    <a:pt x="2826" y="451"/>
                  </a:cubicBezTo>
                  <a:cubicBezTo>
                    <a:pt x="2839" y="458"/>
                    <a:pt x="2839" y="458"/>
                    <a:pt x="2839" y="458"/>
                  </a:cubicBezTo>
                  <a:cubicBezTo>
                    <a:pt x="2839" y="463"/>
                    <a:pt x="2839" y="463"/>
                    <a:pt x="2839" y="463"/>
                  </a:cubicBezTo>
                  <a:cubicBezTo>
                    <a:pt x="2839" y="469"/>
                    <a:pt x="2839" y="469"/>
                    <a:pt x="2839" y="469"/>
                  </a:cubicBezTo>
                  <a:cubicBezTo>
                    <a:pt x="2844" y="462"/>
                    <a:pt x="2844" y="462"/>
                    <a:pt x="2844" y="462"/>
                  </a:cubicBezTo>
                  <a:cubicBezTo>
                    <a:pt x="2877" y="454"/>
                    <a:pt x="2877" y="454"/>
                    <a:pt x="2877" y="454"/>
                  </a:cubicBezTo>
                  <a:cubicBezTo>
                    <a:pt x="2904" y="447"/>
                    <a:pt x="2904" y="447"/>
                    <a:pt x="2904" y="447"/>
                  </a:cubicBezTo>
                  <a:cubicBezTo>
                    <a:pt x="2898" y="461"/>
                    <a:pt x="2898" y="461"/>
                    <a:pt x="2898" y="461"/>
                  </a:cubicBezTo>
                  <a:cubicBezTo>
                    <a:pt x="2887" y="476"/>
                    <a:pt x="2887" y="476"/>
                    <a:pt x="2887" y="476"/>
                  </a:cubicBezTo>
                  <a:cubicBezTo>
                    <a:pt x="2883" y="481"/>
                    <a:pt x="2883" y="481"/>
                    <a:pt x="2883" y="481"/>
                  </a:cubicBezTo>
                  <a:cubicBezTo>
                    <a:pt x="2887" y="490"/>
                    <a:pt x="2887" y="490"/>
                    <a:pt x="2887" y="490"/>
                  </a:cubicBezTo>
                  <a:cubicBezTo>
                    <a:pt x="2901" y="477"/>
                    <a:pt x="2901" y="477"/>
                    <a:pt x="2901" y="477"/>
                  </a:cubicBezTo>
                  <a:cubicBezTo>
                    <a:pt x="2914" y="463"/>
                    <a:pt x="2914" y="463"/>
                    <a:pt x="2914" y="463"/>
                  </a:cubicBezTo>
                  <a:cubicBezTo>
                    <a:pt x="2932" y="455"/>
                    <a:pt x="2932" y="455"/>
                    <a:pt x="2932" y="455"/>
                  </a:cubicBezTo>
                  <a:cubicBezTo>
                    <a:pt x="2948" y="453"/>
                    <a:pt x="2948" y="453"/>
                    <a:pt x="2948" y="453"/>
                  </a:cubicBezTo>
                  <a:cubicBezTo>
                    <a:pt x="2972" y="435"/>
                    <a:pt x="2972" y="435"/>
                    <a:pt x="2972" y="435"/>
                  </a:cubicBezTo>
                  <a:cubicBezTo>
                    <a:pt x="2986" y="431"/>
                    <a:pt x="2986" y="431"/>
                    <a:pt x="2986" y="431"/>
                  </a:cubicBezTo>
                  <a:cubicBezTo>
                    <a:pt x="2997" y="430"/>
                    <a:pt x="2997" y="430"/>
                    <a:pt x="2997" y="430"/>
                  </a:cubicBezTo>
                  <a:cubicBezTo>
                    <a:pt x="3014" y="426"/>
                    <a:pt x="3014" y="426"/>
                    <a:pt x="3014" y="426"/>
                  </a:cubicBezTo>
                  <a:cubicBezTo>
                    <a:pt x="3022" y="420"/>
                    <a:pt x="3022" y="420"/>
                    <a:pt x="3022" y="420"/>
                  </a:cubicBezTo>
                  <a:cubicBezTo>
                    <a:pt x="3038" y="411"/>
                    <a:pt x="3038" y="411"/>
                    <a:pt x="3038" y="411"/>
                  </a:cubicBezTo>
                  <a:cubicBezTo>
                    <a:pt x="3035" y="401"/>
                    <a:pt x="3035" y="401"/>
                    <a:pt x="3035" y="401"/>
                  </a:cubicBezTo>
                  <a:cubicBezTo>
                    <a:pt x="3049" y="393"/>
                    <a:pt x="3049" y="393"/>
                    <a:pt x="3049" y="393"/>
                  </a:cubicBezTo>
                  <a:cubicBezTo>
                    <a:pt x="3062" y="383"/>
                    <a:pt x="3062" y="383"/>
                    <a:pt x="3062" y="383"/>
                  </a:cubicBezTo>
                  <a:cubicBezTo>
                    <a:pt x="3075" y="386"/>
                    <a:pt x="3075" y="386"/>
                    <a:pt x="3075" y="386"/>
                  </a:cubicBezTo>
                  <a:cubicBezTo>
                    <a:pt x="3089" y="382"/>
                    <a:pt x="3089" y="382"/>
                    <a:pt x="3089" y="382"/>
                  </a:cubicBezTo>
                  <a:cubicBezTo>
                    <a:pt x="3104" y="387"/>
                    <a:pt x="3104" y="387"/>
                    <a:pt x="3104" y="387"/>
                  </a:cubicBezTo>
                  <a:cubicBezTo>
                    <a:pt x="3119" y="383"/>
                    <a:pt x="3119" y="383"/>
                    <a:pt x="3119" y="383"/>
                  </a:cubicBezTo>
                  <a:cubicBezTo>
                    <a:pt x="3134" y="388"/>
                    <a:pt x="3134" y="388"/>
                    <a:pt x="3134" y="388"/>
                  </a:cubicBezTo>
                  <a:cubicBezTo>
                    <a:pt x="3146" y="381"/>
                    <a:pt x="3146" y="381"/>
                    <a:pt x="3146" y="381"/>
                  </a:cubicBezTo>
                  <a:cubicBezTo>
                    <a:pt x="3162" y="382"/>
                    <a:pt x="3162" y="382"/>
                    <a:pt x="3162" y="382"/>
                  </a:cubicBezTo>
                  <a:cubicBezTo>
                    <a:pt x="3165" y="390"/>
                    <a:pt x="3165" y="390"/>
                    <a:pt x="3165" y="390"/>
                  </a:cubicBezTo>
                  <a:cubicBezTo>
                    <a:pt x="3187" y="390"/>
                    <a:pt x="3187" y="390"/>
                    <a:pt x="3187" y="390"/>
                  </a:cubicBezTo>
                  <a:cubicBezTo>
                    <a:pt x="3204" y="393"/>
                    <a:pt x="3204" y="393"/>
                    <a:pt x="3204" y="393"/>
                  </a:cubicBezTo>
                  <a:cubicBezTo>
                    <a:pt x="3225" y="398"/>
                    <a:pt x="3225" y="398"/>
                    <a:pt x="3225" y="398"/>
                  </a:cubicBezTo>
                  <a:cubicBezTo>
                    <a:pt x="3234" y="406"/>
                    <a:pt x="3234" y="406"/>
                    <a:pt x="3234" y="406"/>
                  </a:cubicBezTo>
                  <a:cubicBezTo>
                    <a:pt x="3255" y="408"/>
                    <a:pt x="3255" y="408"/>
                    <a:pt x="3255" y="408"/>
                  </a:cubicBezTo>
                  <a:cubicBezTo>
                    <a:pt x="3273" y="408"/>
                    <a:pt x="3273" y="408"/>
                    <a:pt x="3273" y="408"/>
                  </a:cubicBezTo>
                  <a:cubicBezTo>
                    <a:pt x="3274" y="420"/>
                    <a:pt x="3274" y="420"/>
                    <a:pt x="3274" y="420"/>
                  </a:cubicBezTo>
                  <a:cubicBezTo>
                    <a:pt x="3289" y="419"/>
                    <a:pt x="3289" y="419"/>
                    <a:pt x="3289" y="419"/>
                  </a:cubicBezTo>
                  <a:cubicBezTo>
                    <a:pt x="3278" y="442"/>
                    <a:pt x="3278" y="442"/>
                    <a:pt x="3278" y="442"/>
                  </a:cubicBezTo>
                  <a:cubicBezTo>
                    <a:pt x="3267" y="454"/>
                    <a:pt x="3267" y="454"/>
                    <a:pt x="3267" y="454"/>
                  </a:cubicBezTo>
                  <a:cubicBezTo>
                    <a:pt x="3274" y="468"/>
                    <a:pt x="3274" y="468"/>
                    <a:pt x="3274" y="468"/>
                  </a:cubicBezTo>
                  <a:cubicBezTo>
                    <a:pt x="3252" y="486"/>
                    <a:pt x="3252" y="486"/>
                    <a:pt x="3252" y="486"/>
                  </a:cubicBezTo>
                  <a:cubicBezTo>
                    <a:pt x="3242" y="502"/>
                    <a:pt x="3242" y="502"/>
                    <a:pt x="3242" y="502"/>
                  </a:cubicBezTo>
                  <a:cubicBezTo>
                    <a:pt x="3218" y="514"/>
                    <a:pt x="3218" y="514"/>
                    <a:pt x="3218" y="514"/>
                  </a:cubicBezTo>
                  <a:cubicBezTo>
                    <a:pt x="3216" y="533"/>
                    <a:pt x="3216" y="533"/>
                    <a:pt x="3216" y="533"/>
                  </a:cubicBezTo>
                  <a:cubicBezTo>
                    <a:pt x="3194" y="547"/>
                    <a:pt x="3194" y="547"/>
                    <a:pt x="3194" y="547"/>
                  </a:cubicBezTo>
                  <a:cubicBezTo>
                    <a:pt x="3165" y="573"/>
                    <a:pt x="3165" y="573"/>
                    <a:pt x="3165" y="573"/>
                  </a:cubicBezTo>
                  <a:cubicBezTo>
                    <a:pt x="3151" y="589"/>
                    <a:pt x="3151" y="589"/>
                    <a:pt x="3151" y="589"/>
                  </a:cubicBezTo>
                  <a:cubicBezTo>
                    <a:pt x="3127" y="602"/>
                    <a:pt x="3127" y="602"/>
                    <a:pt x="3127" y="602"/>
                  </a:cubicBezTo>
                  <a:cubicBezTo>
                    <a:pt x="3089" y="630"/>
                    <a:pt x="3089" y="630"/>
                    <a:pt x="3089" y="630"/>
                  </a:cubicBezTo>
                  <a:cubicBezTo>
                    <a:pt x="3068" y="630"/>
                    <a:pt x="3068" y="630"/>
                    <a:pt x="3068" y="630"/>
                  </a:cubicBezTo>
                  <a:cubicBezTo>
                    <a:pt x="3033" y="645"/>
                    <a:pt x="3033" y="645"/>
                    <a:pt x="3033" y="645"/>
                  </a:cubicBezTo>
                  <a:cubicBezTo>
                    <a:pt x="3000" y="663"/>
                    <a:pt x="3000" y="663"/>
                    <a:pt x="3000" y="663"/>
                  </a:cubicBezTo>
                  <a:cubicBezTo>
                    <a:pt x="3013" y="669"/>
                    <a:pt x="3013" y="669"/>
                    <a:pt x="3013" y="669"/>
                  </a:cubicBezTo>
                  <a:cubicBezTo>
                    <a:pt x="3029" y="673"/>
                    <a:pt x="3029" y="673"/>
                    <a:pt x="3029" y="673"/>
                  </a:cubicBezTo>
                  <a:cubicBezTo>
                    <a:pt x="3055" y="669"/>
                    <a:pt x="3055" y="669"/>
                    <a:pt x="3055" y="669"/>
                  </a:cubicBezTo>
                  <a:cubicBezTo>
                    <a:pt x="3061" y="682"/>
                    <a:pt x="3061" y="682"/>
                    <a:pt x="3061" y="682"/>
                  </a:cubicBezTo>
                  <a:cubicBezTo>
                    <a:pt x="3073" y="685"/>
                    <a:pt x="3073" y="685"/>
                    <a:pt x="3073" y="685"/>
                  </a:cubicBezTo>
                  <a:cubicBezTo>
                    <a:pt x="3084" y="687"/>
                    <a:pt x="3084" y="687"/>
                    <a:pt x="3084" y="687"/>
                  </a:cubicBezTo>
                  <a:cubicBezTo>
                    <a:pt x="3105" y="695"/>
                    <a:pt x="3105" y="695"/>
                    <a:pt x="3105" y="695"/>
                  </a:cubicBezTo>
                  <a:cubicBezTo>
                    <a:pt x="3103" y="704"/>
                    <a:pt x="3103" y="704"/>
                    <a:pt x="3103" y="704"/>
                  </a:cubicBezTo>
                  <a:cubicBezTo>
                    <a:pt x="3105" y="727"/>
                    <a:pt x="3105" y="727"/>
                    <a:pt x="3105" y="727"/>
                  </a:cubicBezTo>
                  <a:cubicBezTo>
                    <a:pt x="3108" y="737"/>
                    <a:pt x="3108" y="737"/>
                    <a:pt x="3108" y="737"/>
                  </a:cubicBezTo>
                  <a:cubicBezTo>
                    <a:pt x="3100" y="751"/>
                    <a:pt x="3100" y="751"/>
                    <a:pt x="3100" y="751"/>
                  </a:cubicBezTo>
                  <a:cubicBezTo>
                    <a:pt x="3092" y="766"/>
                    <a:pt x="3092" y="766"/>
                    <a:pt x="3092" y="766"/>
                  </a:cubicBezTo>
                  <a:cubicBezTo>
                    <a:pt x="3087" y="784"/>
                    <a:pt x="3087" y="784"/>
                    <a:pt x="3087" y="784"/>
                  </a:cubicBezTo>
                  <a:cubicBezTo>
                    <a:pt x="3067" y="795"/>
                    <a:pt x="3067" y="795"/>
                    <a:pt x="3067" y="795"/>
                  </a:cubicBezTo>
                  <a:cubicBezTo>
                    <a:pt x="3085" y="803"/>
                    <a:pt x="3085" y="803"/>
                    <a:pt x="3085" y="803"/>
                  </a:cubicBezTo>
                  <a:cubicBezTo>
                    <a:pt x="3079" y="812"/>
                    <a:pt x="3079" y="812"/>
                    <a:pt x="3079" y="812"/>
                  </a:cubicBezTo>
                  <a:cubicBezTo>
                    <a:pt x="3097" y="820"/>
                    <a:pt x="3097" y="820"/>
                    <a:pt x="3097" y="820"/>
                  </a:cubicBezTo>
                  <a:cubicBezTo>
                    <a:pt x="3109" y="831"/>
                    <a:pt x="3109" y="831"/>
                    <a:pt x="3109" y="831"/>
                  </a:cubicBezTo>
                  <a:cubicBezTo>
                    <a:pt x="3137" y="851"/>
                    <a:pt x="3137" y="851"/>
                    <a:pt x="3137" y="851"/>
                  </a:cubicBezTo>
                  <a:cubicBezTo>
                    <a:pt x="3155" y="846"/>
                    <a:pt x="3155" y="846"/>
                    <a:pt x="3155" y="846"/>
                  </a:cubicBezTo>
                  <a:cubicBezTo>
                    <a:pt x="3186" y="845"/>
                    <a:pt x="3186" y="845"/>
                    <a:pt x="3186" y="845"/>
                  </a:cubicBezTo>
                  <a:cubicBezTo>
                    <a:pt x="3202" y="852"/>
                    <a:pt x="3202" y="852"/>
                    <a:pt x="3202" y="852"/>
                  </a:cubicBezTo>
                  <a:cubicBezTo>
                    <a:pt x="3192" y="866"/>
                    <a:pt x="3192" y="866"/>
                    <a:pt x="3192" y="866"/>
                  </a:cubicBezTo>
                  <a:cubicBezTo>
                    <a:pt x="3195" y="875"/>
                    <a:pt x="3195" y="875"/>
                    <a:pt x="3195" y="875"/>
                  </a:cubicBezTo>
                  <a:cubicBezTo>
                    <a:pt x="3168" y="875"/>
                    <a:pt x="3168" y="875"/>
                    <a:pt x="3168" y="875"/>
                  </a:cubicBezTo>
                  <a:cubicBezTo>
                    <a:pt x="3151" y="886"/>
                    <a:pt x="3151" y="886"/>
                    <a:pt x="3151" y="886"/>
                  </a:cubicBezTo>
                  <a:cubicBezTo>
                    <a:pt x="3144" y="902"/>
                    <a:pt x="3144" y="902"/>
                    <a:pt x="3144" y="902"/>
                  </a:cubicBezTo>
                  <a:cubicBezTo>
                    <a:pt x="3120" y="913"/>
                    <a:pt x="3120" y="913"/>
                    <a:pt x="3120" y="913"/>
                  </a:cubicBezTo>
                  <a:cubicBezTo>
                    <a:pt x="3136" y="918"/>
                    <a:pt x="3136" y="918"/>
                    <a:pt x="3136" y="918"/>
                  </a:cubicBezTo>
                  <a:cubicBezTo>
                    <a:pt x="3148" y="923"/>
                    <a:pt x="3148" y="923"/>
                    <a:pt x="3148" y="923"/>
                  </a:cubicBezTo>
                  <a:cubicBezTo>
                    <a:pt x="3147" y="935"/>
                    <a:pt x="3147" y="935"/>
                    <a:pt x="3147" y="935"/>
                  </a:cubicBezTo>
                  <a:cubicBezTo>
                    <a:pt x="3159" y="942"/>
                    <a:pt x="3159" y="942"/>
                    <a:pt x="3159" y="942"/>
                  </a:cubicBezTo>
                  <a:cubicBezTo>
                    <a:pt x="3179" y="949"/>
                    <a:pt x="3179" y="949"/>
                    <a:pt x="3179" y="949"/>
                  </a:cubicBezTo>
                  <a:cubicBezTo>
                    <a:pt x="3164" y="961"/>
                    <a:pt x="3164" y="961"/>
                    <a:pt x="3164" y="961"/>
                  </a:cubicBezTo>
                  <a:cubicBezTo>
                    <a:pt x="3187" y="979"/>
                    <a:pt x="3187" y="979"/>
                    <a:pt x="3187" y="979"/>
                  </a:cubicBezTo>
                  <a:cubicBezTo>
                    <a:pt x="3195" y="990"/>
                    <a:pt x="3195" y="990"/>
                    <a:pt x="3195" y="990"/>
                  </a:cubicBezTo>
                  <a:cubicBezTo>
                    <a:pt x="3205" y="990"/>
                    <a:pt x="3205" y="990"/>
                    <a:pt x="3205" y="990"/>
                  </a:cubicBezTo>
                  <a:cubicBezTo>
                    <a:pt x="3222" y="991"/>
                    <a:pt x="3222" y="991"/>
                    <a:pt x="3222" y="991"/>
                  </a:cubicBezTo>
                  <a:cubicBezTo>
                    <a:pt x="3236" y="996"/>
                    <a:pt x="3236" y="996"/>
                    <a:pt x="3236" y="996"/>
                  </a:cubicBezTo>
                  <a:lnTo>
                    <a:pt x="3247" y="1001"/>
                  </a:lnTo>
                  <a:close/>
                  <a:moveTo>
                    <a:pt x="2301" y="216"/>
                  </a:moveTo>
                  <a:cubicBezTo>
                    <a:pt x="2339" y="219"/>
                    <a:pt x="2339" y="219"/>
                    <a:pt x="2339" y="219"/>
                  </a:cubicBezTo>
                  <a:cubicBezTo>
                    <a:pt x="2301" y="216"/>
                    <a:pt x="2301" y="216"/>
                    <a:pt x="2301" y="216"/>
                  </a:cubicBezTo>
                  <a:cubicBezTo>
                    <a:pt x="2283" y="215"/>
                    <a:pt x="2283" y="215"/>
                    <a:pt x="2283" y="215"/>
                  </a:cubicBezTo>
                  <a:cubicBezTo>
                    <a:pt x="2301" y="216"/>
                    <a:pt x="2301" y="216"/>
                    <a:pt x="2301" y="216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0" name="Freeform 1893"/>
            <p:cNvSpPr>
              <a:spLocks/>
            </p:cNvSpPr>
            <p:nvPr/>
          </p:nvSpPr>
          <p:spPr bwMode="auto">
            <a:xfrm>
              <a:off x="14094603" y="-1307703"/>
              <a:ext cx="58738" cy="106363"/>
            </a:xfrm>
            <a:custGeom>
              <a:avLst/>
              <a:gdLst>
                <a:gd name="T0" fmla="*/ 36 w 37"/>
                <a:gd name="T1" fmla="*/ 11 h 67"/>
                <a:gd name="T2" fmla="*/ 37 w 37"/>
                <a:gd name="T3" fmla="*/ 67 h 67"/>
                <a:gd name="T4" fmla="*/ 2 w 37"/>
                <a:gd name="T5" fmla="*/ 55 h 67"/>
                <a:gd name="T6" fmla="*/ 0 w 37"/>
                <a:gd name="T7" fmla="*/ 0 h 67"/>
                <a:gd name="T8" fmla="*/ 36 w 37"/>
                <a:gd name="T9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7">
                  <a:moveTo>
                    <a:pt x="36" y="11"/>
                  </a:moveTo>
                  <a:lnTo>
                    <a:pt x="37" y="6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1" name="Freeform 1894"/>
            <p:cNvSpPr>
              <a:spLocks/>
            </p:cNvSpPr>
            <p:nvPr/>
          </p:nvSpPr>
          <p:spPr bwMode="auto">
            <a:xfrm>
              <a:off x="14370828" y="-1309290"/>
              <a:ext cx="11113" cy="101600"/>
            </a:xfrm>
            <a:custGeom>
              <a:avLst/>
              <a:gdLst>
                <a:gd name="T0" fmla="*/ 5 w 7"/>
                <a:gd name="T1" fmla="*/ 0 h 64"/>
                <a:gd name="T2" fmla="*/ 7 w 7"/>
                <a:gd name="T3" fmla="*/ 56 h 64"/>
                <a:gd name="T4" fmla="*/ 2 w 7"/>
                <a:gd name="T5" fmla="*/ 64 h 64"/>
                <a:gd name="T6" fmla="*/ 0 w 7"/>
                <a:gd name="T7" fmla="*/ 9 h 64"/>
                <a:gd name="T8" fmla="*/ 5 w 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4">
                  <a:moveTo>
                    <a:pt x="5" y="0"/>
                  </a:moveTo>
                  <a:lnTo>
                    <a:pt x="7" y="56"/>
                  </a:lnTo>
                  <a:lnTo>
                    <a:pt x="2" y="64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2" name="Freeform 1895"/>
            <p:cNvSpPr>
              <a:spLocks/>
            </p:cNvSpPr>
            <p:nvPr/>
          </p:nvSpPr>
          <p:spPr bwMode="auto">
            <a:xfrm>
              <a:off x="14151753" y="-1290240"/>
              <a:ext cx="1588" cy="93663"/>
            </a:xfrm>
            <a:custGeom>
              <a:avLst/>
              <a:gdLst>
                <a:gd name="T0" fmla="*/ 0 w 1"/>
                <a:gd name="T1" fmla="*/ 4 h 59"/>
                <a:gd name="T2" fmla="*/ 1 w 1"/>
                <a:gd name="T3" fmla="*/ 59 h 59"/>
                <a:gd name="T4" fmla="*/ 1 w 1"/>
                <a:gd name="T5" fmla="*/ 55 h 59"/>
                <a:gd name="T6" fmla="*/ 0 w 1"/>
                <a:gd name="T7" fmla="*/ 0 h 59"/>
                <a:gd name="T8" fmla="*/ 0 w 1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9">
                  <a:moveTo>
                    <a:pt x="0" y="4"/>
                  </a:moveTo>
                  <a:lnTo>
                    <a:pt x="1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3" name="Freeform 1896"/>
            <p:cNvSpPr>
              <a:spLocks/>
            </p:cNvSpPr>
            <p:nvPr/>
          </p:nvSpPr>
          <p:spPr bwMode="auto">
            <a:xfrm>
              <a:off x="15567803" y="-1360090"/>
              <a:ext cx="44450" cy="123825"/>
            </a:xfrm>
            <a:custGeom>
              <a:avLst/>
              <a:gdLst>
                <a:gd name="T0" fmla="*/ 27 w 28"/>
                <a:gd name="T1" fmla="*/ 0 h 78"/>
                <a:gd name="T2" fmla="*/ 28 w 28"/>
                <a:gd name="T3" fmla="*/ 55 h 78"/>
                <a:gd name="T4" fmla="*/ 2 w 28"/>
                <a:gd name="T5" fmla="*/ 78 h 78"/>
                <a:gd name="T6" fmla="*/ 0 w 28"/>
                <a:gd name="T7" fmla="*/ 23 h 78"/>
                <a:gd name="T8" fmla="*/ 27 w 2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8">
                  <a:moveTo>
                    <a:pt x="27" y="0"/>
                  </a:moveTo>
                  <a:lnTo>
                    <a:pt x="28" y="55"/>
                  </a:lnTo>
                  <a:lnTo>
                    <a:pt x="2" y="78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4" name="Freeform 1897"/>
            <p:cNvSpPr>
              <a:spLocks/>
            </p:cNvSpPr>
            <p:nvPr/>
          </p:nvSpPr>
          <p:spPr bwMode="auto">
            <a:xfrm>
              <a:off x="14386703" y="-1299765"/>
              <a:ext cx="14288" cy="101600"/>
            </a:xfrm>
            <a:custGeom>
              <a:avLst/>
              <a:gdLst>
                <a:gd name="T0" fmla="*/ 7 w 9"/>
                <a:gd name="T1" fmla="*/ 8 h 64"/>
                <a:gd name="T2" fmla="*/ 9 w 9"/>
                <a:gd name="T3" fmla="*/ 64 h 64"/>
                <a:gd name="T4" fmla="*/ 1 w 9"/>
                <a:gd name="T5" fmla="*/ 55 h 64"/>
                <a:gd name="T6" fmla="*/ 0 w 9"/>
                <a:gd name="T7" fmla="*/ 0 h 64"/>
                <a:gd name="T8" fmla="*/ 7 w 9"/>
                <a:gd name="T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4">
                  <a:moveTo>
                    <a:pt x="7" y="8"/>
                  </a:moveTo>
                  <a:lnTo>
                    <a:pt x="9" y="6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5" name="Freeform 1898"/>
            <p:cNvSpPr>
              <a:spLocks/>
            </p:cNvSpPr>
            <p:nvPr/>
          </p:nvSpPr>
          <p:spPr bwMode="auto">
            <a:xfrm>
              <a:off x="14361303" y="-1282303"/>
              <a:ext cx="23813" cy="96838"/>
            </a:xfrm>
            <a:custGeom>
              <a:avLst/>
              <a:gdLst>
                <a:gd name="T0" fmla="*/ 14 w 15"/>
                <a:gd name="T1" fmla="*/ 0 h 61"/>
                <a:gd name="T2" fmla="*/ 15 w 15"/>
                <a:gd name="T3" fmla="*/ 55 h 61"/>
                <a:gd name="T4" fmla="*/ 2 w 15"/>
                <a:gd name="T5" fmla="*/ 61 h 61"/>
                <a:gd name="T6" fmla="*/ 0 w 15"/>
                <a:gd name="T7" fmla="*/ 6 h 61"/>
                <a:gd name="T8" fmla="*/ 14 w 1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1">
                  <a:moveTo>
                    <a:pt x="14" y="0"/>
                  </a:moveTo>
                  <a:lnTo>
                    <a:pt x="15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6" name="Freeform 1899"/>
            <p:cNvSpPr>
              <a:spLocks/>
            </p:cNvSpPr>
            <p:nvPr/>
          </p:nvSpPr>
          <p:spPr bwMode="auto">
            <a:xfrm>
              <a:off x="15445566" y="-1307703"/>
              <a:ext cx="15875" cy="93663"/>
            </a:xfrm>
            <a:custGeom>
              <a:avLst/>
              <a:gdLst>
                <a:gd name="T0" fmla="*/ 9 w 10"/>
                <a:gd name="T1" fmla="*/ 4 h 59"/>
                <a:gd name="T2" fmla="*/ 10 w 10"/>
                <a:gd name="T3" fmla="*/ 59 h 59"/>
                <a:gd name="T4" fmla="*/ 1 w 10"/>
                <a:gd name="T5" fmla="*/ 55 h 59"/>
                <a:gd name="T6" fmla="*/ 0 w 10"/>
                <a:gd name="T7" fmla="*/ 0 h 59"/>
                <a:gd name="T8" fmla="*/ 9 w 10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9">
                  <a:moveTo>
                    <a:pt x="9" y="4"/>
                  </a:moveTo>
                  <a:lnTo>
                    <a:pt x="10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7" name="Freeform 1900"/>
            <p:cNvSpPr>
              <a:spLocks/>
            </p:cNvSpPr>
            <p:nvPr/>
          </p:nvSpPr>
          <p:spPr bwMode="auto">
            <a:xfrm>
              <a:off x="15424928" y="-1307703"/>
              <a:ext cx="22225" cy="101600"/>
            </a:xfrm>
            <a:custGeom>
              <a:avLst/>
              <a:gdLst>
                <a:gd name="T0" fmla="*/ 13 w 14"/>
                <a:gd name="T1" fmla="*/ 0 h 64"/>
                <a:gd name="T2" fmla="*/ 14 w 14"/>
                <a:gd name="T3" fmla="*/ 55 h 64"/>
                <a:gd name="T4" fmla="*/ 2 w 14"/>
                <a:gd name="T5" fmla="*/ 64 h 64"/>
                <a:gd name="T6" fmla="*/ 0 w 14"/>
                <a:gd name="T7" fmla="*/ 9 h 64"/>
                <a:gd name="T8" fmla="*/ 13 w 1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3" y="0"/>
                  </a:moveTo>
                  <a:lnTo>
                    <a:pt x="14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8" name="Freeform 1901"/>
            <p:cNvSpPr>
              <a:spLocks/>
            </p:cNvSpPr>
            <p:nvPr/>
          </p:nvSpPr>
          <p:spPr bwMode="auto">
            <a:xfrm>
              <a:off x="15521766" y="-1323578"/>
              <a:ext cx="49213" cy="117475"/>
            </a:xfrm>
            <a:custGeom>
              <a:avLst/>
              <a:gdLst>
                <a:gd name="T0" fmla="*/ 29 w 31"/>
                <a:gd name="T1" fmla="*/ 0 h 74"/>
                <a:gd name="T2" fmla="*/ 31 w 31"/>
                <a:gd name="T3" fmla="*/ 55 h 74"/>
                <a:gd name="T4" fmla="*/ 1 w 31"/>
                <a:gd name="T5" fmla="*/ 74 h 74"/>
                <a:gd name="T6" fmla="*/ 0 w 31"/>
                <a:gd name="T7" fmla="*/ 18 h 74"/>
                <a:gd name="T8" fmla="*/ 29 w 3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4">
                  <a:moveTo>
                    <a:pt x="29" y="0"/>
                  </a:moveTo>
                  <a:lnTo>
                    <a:pt x="31" y="55"/>
                  </a:lnTo>
                  <a:lnTo>
                    <a:pt x="1" y="74"/>
                  </a:lnTo>
                  <a:lnTo>
                    <a:pt x="0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9" name="Freeform 1902"/>
            <p:cNvSpPr>
              <a:spLocks/>
            </p:cNvSpPr>
            <p:nvPr/>
          </p:nvSpPr>
          <p:spPr bwMode="auto">
            <a:xfrm>
              <a:off x="15423341" y="-1293415"/>
              <a:ext cx="4763" cy="93663"/>
            </a:xfrm>
            <a:custGeom>
              <a:avLst/>
              <a:gdLst>
                <a:gd name="T0" fmla="*/ 1 w 3"/>
                <a:gd name="T1" fmla="*/ 0 h 59"/>
                <a:gd name="T2" fmla="*/ 3 w 3"/>
                <a:gd name="T3" fmla="*/ 55 h 59"/>
                <a:gd name="T4" fmla="*/ 1 w 3"/>
                <a:gd name="T5" fmla="*/ 59 h 59"/>
                <a:gd name="T6" fmla="*/ 0 w 3"/>
                <a:gd name="T7" fmla="*/ 4 h 59"/>
                <a:gd name="T8" fmla="*/ 1 w 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9">
                  <a:moveTo>
                    <a:pt x="1" y="0"/>
                  </a:moveTo>
                  <a:lnTo>
                    <a:pt x="3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0" name="Freeform 1903"/>
            <p:cNvSpPr>
              <a:spLocks/>
            </p:cNvSpPr>
            <p:nvPr/>
          </p:nvSpPr>
          <p:spPr bwMode="auto">
            <a:xfrm>
              <a:off x="15459853" y="-1301353"/>
              <a:ext cx="11113" cy="100013"/>
            </a:xfrm>
            <a:custGeom>
              <a:avLst/>
              <a:gdLst>
                <a:gd name="T0" fmla="*/ 6 w 7"/>
                <a:gd name="T1" fmla="*/ 8 h 63"/>
                <a:gd name="T2" fmla="*/ 7 w 7"/>
                <a:gd name="T3" fmla="*/ 63 h 63"/>
                <a:gd name="T4" fmla="*/ 1 w 7"/>
                <a:gd name="T5" fmla="*/ 55 h 63"/>
                <a:gd name="T6" fmla="*/ 0 w 7"/>
                <a:gd name="T7" fmla="*/ 0 h 63"/>
                <a:gd name="T8" fmla="*/ 6 w 7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3">
                  <a:moveTo>
                    <a:pt x="6" y="8"/>
                  </a:moveTo>
                  <a:lnTo>
                    <a:pt x="7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1" name="Freeform 1904"/>
            <p:cNvSpPr>
              <a:spLocks/>
            </p:cNvSpPr>
            <p:nvPr/>
          </p:nvSpPr>
          <p:spPr bwMode="auto">
            <a:xfrm>
              <a:off x="14347016" y="-1272778"/>
              <a:ext cx="17463" cy="107950"/>
            </a:xfrm>
            <a:custGeom>
              <a:avLst/>
              <a:gdLst>
                <a:gd name="T0" fmla="*/ 9 w 11"/>
                <a:gd name="T1" fmla="*/ 0 h 68"/>
                <a:gd name="T2" fmla="*/ 11 w 11"/>
                <a:gd name="T3" fmla="*/ 55 h 68"/>
                <a:gd name="T4" fmla="*/ 2 w 11"/>
                <a:gd name="T5" fmla="*/ 68 h 68"/>
                <a:gd name="T6" fmla="*/ 0 w 11"/>
                <a:gd name="T7" fmla="*/ 13 h 68"/>
                <a:gd name="T8" fmla="*/ 9 w 1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8">
                  <a:moveTo>
                    <a:pt x="9" y="0"/>
                  </a:moveTo>
                  <a:lnTo>
                    <a:pt x="11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2" name="Freeform 1905"/>
            <p:cNvSpPr>
              <a:spLocks/>
            </p:cNvSpPr>
            <p:nvPr/>
          </p:nvSpPr>
          <p:spPr bwMode="auto">
            <a:xfrm>
              <a:off x="15428103" y="-1282303"/>
              <a:ext cx="3175" cy="93663"/>
            </a:xfrm>
            <a:custGeom>
              <a:avLst/>
              <a:gdLst>
                <a:gd name="T0" fmla="*/ 1 w 2"/>
                <a:gd name="T1" fmla="*/ 0 h 59"/>
                <a:gd name="T2" fmla="*/ 2 w 2"/>
                <a:gd name="T3" fmla="*/ 55 h 59"/>
                <a:gd name="T4" fmla="*/ 1 w 2"/>
                <a:gd name="T5" fmla="*/ 59 h 59"/>
                <a:gd name="T6" fmla="*/ 0 w 2"/>
                <a:gd name="T7" fmla="*/ 4 h 59"/>
                <a:gd name="T8" fmla="*/ 1 w 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9">
                  <a:moveTo>
                    <a:pt x="1" y="0"/>
                  </a:moveTo>
                  <a:lnTo>
                    <a:pt x="2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3" name="Freeform 1906"/>
            <p:cNvSpPr>
              <a:spLocks/>
            </p:cNvSpPr>
            <p:nvPr/>
          </p:nvSpPr>
          <p:spPr bwMode="auto">
            <a:xfrm>
              <a:off x="15485253" y="-1295003"/>
              <a:ext cx="38100" cy="107950"/>
            </a:xfrm>
            <a:custGeom>
              <a:avLst/>
              <a:gdLst>
                <a:gd name="T0" fmla="*/ 23 w 24"/>
                <a:gd name="T1" fmla="*/ 0 h 68"/>
                <a:gd name="T2" fmla="*/ 24 w 24"/>
                <a:gd name="T3" fmla="*/ 56 h 68"/>
                <a:gd name="T4" fmla="*/ 2 w 24"/>
                <a:gd name="T5" fmla="*/ 68 h 68"/>
                <a:gd name="T6" fmla="*/ 0 w 24"/>
                <a:gd name="T7" fmla="*/ 13 h 68"/>
                <a:gd name="T8" fmla="*/ 23 w 2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8">
                  <a:moveTo>
                    <a:pt x="23" y="0"/>
                  </a:moveTo>
                  <a:lnTo>
                    <a:pt x="24" y="56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4" name="Freeform 1907"/>
            <p:cNvSpPr>
              <a:spLocks/>
            </p:cNvSpPr>
            <p:nvPr/>
          </p:nvSpPr>
          <p:spPr bwMode="auto">
            <a:xfrm>
              <a:off x="15464616" y="-1279128"/>
              <a:ext cx="6350" cy="95250"/>
            </a:xfrm>
            <a:custGeom>
              <a:avLst/>
              <a:gdLst>
                <a:gd name="T0" fmla="*/ 2 w 4"/>
                <a:gd name="T1" fmla="*/ 4 h 60"/>
                <a:gd name="T2" fmla="*/ 4 w 4"/>
                <a:gd name="T3" fmla="*/ 60 h 60"/>
                <a:gd name="T4" fmla="*/ 2 w 4"/>
                <a:gd name="T5" fmla="*/ 55 h 60"/>
                <a:gd name="T6" fmla="*/ 0 w 4"/>
                <a:gd name="T7" fmla="*/ 0 h 60"/>
                <a:gd name="T8" fmla="*/ 2 w 4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0">
                  <a:moveTo>
                    <a:pt x="2" y="4"/>
                  </a:moveTo>
                  <a:lnTo>
                    <a:pt x="4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5" name="Freeform 1908"/>
            <p:cNvSpPr>
              <a:spLocks/>
            </p:cNvSpPr>
            <p:nvPr/>
          </p:nvSpPr>
          <p:spPr bwMode="auto">
            <a:xfrm>
              <a:off x="15467791" y="-1274365"/>
              <a:ext cx="20638" cy="90488"/>
            </a:xfrm>
            <a:custGeom>
              <a:avLst/>
              <a:gdLst>
                <a:gd name="T0" fmla="*/ 11 w 13"/>
                <a:gd name="T1" fmla="*/ 0 h 57"/>
                <a:gd name="T2" fmla="*/ 13 w 13"/>
                <a:gd name="T3" fmla="*/ 55 h 57"/>
                <a:gd name="T4" fmla="*/ 2 w 13"/>
                <a:gd name="T5" fmla="*/ 57 h 57"/>
                <a:gd name="T6" fmla="*/ 0 w 13"/>
                <a:gd name="T7" fmla="*/ 1 h 57"/>
                <a:gd name="T8" fmla="*/ 11 w 1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7">
                  <a:moveTo>
                    <a:pt x="11" y="0"/>
                  </a:moveTo>
                  <a:lnTo>
                    <a:pt x="13" y="55"/>
                  </a:lnTo>
                  <a:lnTo>
                    <a:pt x="2" y="57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6" name="Freeform 1909"/>
            <p:cNvSpPr>
              <a:spLocks/>
            </p:cNvSpPr>
            <p:nvPr/>
          </p:nvSpPr>
          <p:spPr bwMode="auto">
            <a:xfrm>
              <a:off x="12326128" y="-1220390"/>
              <a:ext cx="28575" cy="131763"/>
            </a:xfrm>
            <a:custGeom>
              <a:avLst/>
              <a:gdLst>
                <a:gd name="T0" fmla="*/ 21 w 23"/>
                <a:gd name="T1" fmla="*/ 34 h 101"/>
                <a:gd name="T2" fmla="*/ 23 w 23"/>
                <a:gd name="T3" fmla="*/ 101 h 101"/>
                <a:gd name="T4" fmla="*/ 5 w 23"/>
                <a:gd name="T5" fmla="*/ 74 h 101"/>
                <a:gd name="T6" fmla="*/ 2 w 23"/>
                <a:gd name="T7" fmla="*/ 67 h 101"/>
                <a:gd name="T8" fmla="*/ 0 w 23"/>
                <a:gd name="T9" fmla="*/ 0 h 101"/>
                <a:gd name="T10" fmla="*/ 4 w 23"/>
                <a:gd name="T11" fmla="*/ 7 h 101"/>
                <a:gd name="T12" fmla="*/ 21 w 23"/>
                <a:gd name="T1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01">
                  <a:moveTo>
                    <a:pt x="21" y="34"/>
                  </a:moveTo>
                  <a:cubicBezTo>
                    <a:pt x="23" y="101"/>
                    <a:pt x="23" y="101"/>
                    <a:pt x="23" y="101"/>
                  </a:cubicBezTo>
                  <a:cubicBezTo>
                    <a:pt x="23" y="100"/>
                    <a:pt x="14" y="80"/>
                    <a:pt x="5" y="74"/>
                  </a:cubicBezTo>
                  <a:cubicBezTo>
                    <a:pt x="3" y="72"/>
                    <a:pt x="2" y="7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5"/>
                    <a:pt x="4" y="7"/>
                  </a:cubicBezTo>
                  <a:cubicBezTo>
                    <a:pt x="12" y="13"/>
                    <a:pt x="21" y="33"/>
                    <a:pt x="21" y="3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7" name="Freeform 1910"/>
            <p:cNvSpPr>
              <a:spLocks/>
            </p:cNvSpPr>
            <p:nvPr/>
          </p:nvSpPr>
          <p:spPr bwMode="auto">
            <a:xfrm>
              <a:off x="15405878" y="-1275953"/>
              <a:ext cx="23813" cy="103188"/>
            </a:xfrm>
            <a:custGeom>
              <a:avLst/>
              <a:gdLst>
                <a:gd name="T0" fmla="*/ 14 w 15"/>
                <a:gd name="T1" fmla="*/ 0 h 65"/>
                <a:gd name="T2" fmla="*/ 15 w 15"/>
                <a:gd name="T3" fmla="*/ 55 h 65"/>
                <a:gd name="T4" fmla="*/ 2 w 15"/>
                <a:gd name="T5" fmla="*/ 65 h 65"/>
                <a:gd name="T6" fmla="*/ 0 w 15"/>
                <a:gd name="T7" fmla="*/ 10 h 65"/>
                <a:gd name="T8" fmla="*/ 14 w 1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5">
                  <a:moveTo>
                    <a:pt x="14" y="0"/>
                  </a:moveTo>
                  <a:lnTo>
                    <a:pt x="15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8" name="Freeform 1911"/>
            <p:cNvSpPr>
              <a:spLocks/>
            </p:cNvSpPr>
            <p:nvPr/>
          </p:nvSpPr>
          <p:spPr bwMode="auto">
            <a:xfrm>
              <a:off x="14362891" y="-1256903"/>
              <a:ext cx="9525" cy="117475"/>
            </a:xfrm>
            <a:custGeom>
              <a:avLst/>
              <a:gdLst>
                <a:gd name="T0" fmla="*/ 5 w 6"/>
                <a:gd name="T1" fmla="*/ 19 h 74"/>
                <a:gd name="T2" fmla="*/ 6 w 6"/>
                <a:gd name="T3" fmla="*/ 74 h 74"/>
                <a:gd name="T4" fmla="*/ 1 w 6"/>
                <a:gd name="T5" fmla="*/ 55 h 74"/>
                <a:gd name="T6" fmla="*/ 0 w 6"/>
                <a:gd name="T7" fmla="*/ 0 h 74"/>
                <a:gd name="T8" fmla="*/ 5 w 6"/>
                <a:gd name="T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4">
                  <a:moveTo>
                    <a:pt x="5" y="19"/>
                  </a:moveTo>
                  <a:lnTo>
                    <a:pt x="6" y="7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9" name="Freeform 1912"/>
            <p:cNvSpPr>
              <a:spLocks/>
            </p:cNvSpPr>
            <p:nvPr/>
          </p:nvSpPr>
          <p:spPr bwMode="auto">
            <a:xfrm>
              <a:off x="15393178" y="-1260078"/>
              <a:ext cx="15875" cy="98425"/>
            </a:xfrm>
            <a:custGeom>
              <a:avLst/>
              <a:gdLst>
                <a:gd name="T0" fmla="*/ 8 w 10"/>
                <a:gd name="T1" fmla="*/ 0 h 62"/>
                <a:gd name="T2" fmla="*/ 10 w 10"/>
                <a:gd name="T3" fmla="*/ 55 h 62"/>
                <a:gd name="T4" fmla="*/ 1 w 10"/>
                <a:gd name="T5" fmla="*/ 62 h 62"/>
                <a:gd name="T6" fmla="*/ 0 w 10"/>
                <a:gd name="T7" fmla="*/ 6 h 62"/>
                <a:gd name="T8" fmla="*/ 8 w 1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8" y="0"/>
                  </a:moveTo>
                  <a:lnTo>
                    <a:pt x="10" y="55"/>
                  </a:lnTo>
                  <a:lnTo>
                    <a:pt x="1" y="62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0" name="Freeform 1913"/>
            <p:cNvSpPr>
              <a:spLocks/>
            </p:cNvSpPr>
            <p:nvPr/>
          </p:nvSpPr>
          <p:spPr bwMode="auto">
            <a:xfrm>
              <a:off x="12353116" y="-1177528"/>
              <a:ext cx="7938" cy="117475"/>
            </a:xfrm>
            <a:custGeom>
              <a:avLst/>
              <a:gdLst>
                <a:gd name="T0" fmla="*/ 4 w 5"/>
                <a:gd name="T1" fmla="*/ 19 h 74"/>
                <a:gd name="T2" fmla="*/ 5 w 5"/>
                <a:gd name="T3" fmla="*/ 74 h 74"/>
                <a:gd name="T4" fmla="*/ 1 w 5"/>
                <a:gd name="T5" fmla="*/ 56 h 74"/>
                <a:gd name="T6" fmla="*/ 0 w 5"/>
                <a:gd name="T7" fmla="*/ 0 h 74"/>
                <a:gd name="T8" fmla="*/ 4 w 5"/>
                <a:gd name="T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4">
                  <a:moveTo>
                    <a:pt x="4" y="19"/>
                  </a:moveTo>
                  <a:lnTo>
                    <a:pt x="5" y="74"/>
                  </a:lnTo>
                  <a:lnTo>
                    <a:pt x="1" y="56"/>
                  </a:lnTo>
                  <a:lnTo>
                    <a:pt x="0" y="0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1" name="Freeform 1914"/>
            <p:cNvSpPr>
              <a:spLocks/>
            </p:cNvSpPr>
            <p:nvPr/>
          </p:nvSpPr>
          <p:spPr bwMode="auto">
            <a:xfrm>
              <a:off x="14370828" y="-1226740"/>
              <a:ext cx="19050" cy="104775"/>
            </a:xfrm>
            <a:custGeom>
              <a:avLst/>
              <a:gdLst>
                <a:gd name="T0" fmla="*/ 11 w 12"/>
                <a:gd name="T1" fmla="*/ 11 h 66"/>
                <a:gd name="T2" fmla="*/ 12 w 12"/>
                <a:gd name="T3" fmla="*/ 66 h 66"/>
                <a:gd name="T4" fmla="*/ 1 w 12"/>
                <a:gd name="T5" fmla="*/ 55 h 66"/>
                <a:gd name="T6" fmla="*/ 0 w 12"/>
                <a:gd name="T7" fmla="*/ 0 h 66"/>
                <a:gd name="T8" fmla="*/ 11 w 12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6">
                  <a:moveTo>
                    <a:pt x="11" y="11"/>
                  </a:moveTo>
                  <a:lnTo>
                    <a:pt x="12" y="6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2" name="Freeform 1915"/>
            <p:cNvSpPr>
              <a:spLocks/>
            </p:cNvSpPr>
            <p:nvPr/>
          </p:nvSpPr>
          <p:spPr bwMode="auto">
            <a:xfrm>
              <a:off x="15382066" y="-1250553"/>
              <a:ext cx="12700" cy="104775"/>
            </a:xfrm>
            <a:custGeom>
              <a:avLst/>
              <a:gdLst>
                <a:gd name="T0" fmla="*/ 7 w 8"/>
                <a:gd name="T1" fmla="*/ 0 h 66"/>
                <a:gd name="T2" fmla="*/ 8 w 8"/>
                <a:gd name="T3" fmla="*/ 56 h 66"/>
                <a:gd name="T4" fmla="*/ 0 w 8"/>
                <a:gd name="T5" fmla="*/ 66 h 66"/>
                <a:gd name="T6" fmla="*/ 0 w 8"/>
                <a:gd name="T7" fmla="*/ 11 h 66"/>
                <a:gd name="T8" fmla="*/ 7 w 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6">
                  <a:moveTo>
                    <a:pt x="7" y="0"/>
                  </a:moveTo>
                  <a:lnTo>
                    <a:pt x="8" y="56"/>
                  </a:lnTo>
                  <a:lnTo>
                    <a:pt x="0" y="6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3" name="Freeform 1916"/>
            <p:cNvSpPr>
              <a:spLocks/>
            </p:cNvSpPr>
            <p:nvPr/>
          </p:nvSpPr>
          <p:spPr bwMode="auto">
            <a:xfrm>
              <a:off x="14388291" y="-1209278"/>
              <a:ext cx="23813" cy="98425"/>
            </a:xfrm>
            <a:custGeom>
              <a:avLst/>
              <a:gdLst>
                <a:gd name="T0" fmla="*/ 14 w 15"/>
                <a:gd name="T1" fmla="*/ 7 h 62"/>
                <a:gd name="T2" fmla="*/ 15 w 15"/>
                <a:gd name="T3" fmla="*/ 62 h 62"/>
                <a:gd name="T4" fmla="*/ 1 w 15"/>
                <a:gd name="T5" fmla="*/ 55 h 62"/>
                <a:gd name="T6" fmla="*/ 0 w 15"/>
                <a:gd name="T7" fmla="*/ 0 h 62"/>
                <a:gd name="T8" fmla="*/ 14 w 15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2">
                  <a:moveTo>
                    <a:pt x="14" y="7"/>
                  </a:moveTo>
                  <a:lnTo>
                    <a:pt x="15" y="62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4" name="Freeform 1917"/>
            <p:cNvSpPr>
              <a:spLocks/>
            </p:cNvSpPr>
            <p:nvPr/>
          </p:nvSpPr>
          <p:spPr bwMode="auto">
            <a:xfrm>
              <a:off x="14637528" y="-1199753"/>
              <a:ext cx="46038" cy="88900"/>
            </a:xfrm>
            <a:custGeom>
              <a:avLst/>
              <a:gdLst>
                <a:gd name="T0" fmla="*/ 28 w 29"/>
                <a:gd name="T1" fmla="*/ 0 h 56"/>
                <a:gd name="T2" fmla="*/ 29 w 29"/>
                <a:gd name="T3" fmla="*/ 55 h 56"/>
                <a:gd name="T4" fmla="*/ 2 w 29"/>
                <a:gd name="T5" fmla="*/ 56 h 56"/>
                <a:gd name="T6" fmla="*/ 0 w 29"/>
                <a:gd name="T7" fmla="*/ 1 h 56"/>
                <a:gd name="T8" fmla="*/ 28 w 2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6">
                  <a:moveTo>
                    <a:pt x="28" y="0"/>
                  </a:moveTo>
                  <a:lnTo>
                    <a:pt x="29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5" name="Freeform 1918"/>
            <p:cNvSpPr>
              <a:spLocks/>
            </p:cNvSpPr>
            <p:nvPr/>
          </p:nvSpPr>
          <p:spPr bwMode="auto">
            <a:xfrm>
              <a:off x="15386828" y="-1220390"/>
              <a:ext cx="4763" cy="92075"/>
            </a:xfrm>
            <a:custGeom>
              <a:avLst/>
              <a:gdLst>
                <a:gd name="T0" fmla="*/ 1 w 3"/>
                <a:gd name="T1" fmla="*/ 0 h 58"/>
                <a:gd name="T2" fmla="*/ 3 w 3"/>
                <a:gd name="T3" fmla="*/ 55 h 58"/>
                <a:gd name="T4" fmla="*/ 1 w 3"/>
                <a:gd name="T5" fmla="*/ 58 h 58"/>
                <a:gd name="T6" fmla="*/ 0 w 3"/>
                <a:gd name="T7" fmla="*/ 3 h 58"/>
                <a:gd name="T8" fmla="*/ 1 w 3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8">
                  <a:moveTo>
                    <a:pt x="1" y="0"/>
                  </a:moveTo>
                  <a:lnTo>
                    <a:pt x="3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6" name="Freeform 1919"/>
            <p:cNvSpPr>
              <a:spLocks/>
            </p:cNvSpPr>
            <p:nvPr/>
          </p:nvSpPr>
          <p:spPr bwMode="auto">
            <a:xfrm>
              <a:off x="14681978" y="-1199753"/>
              <a:ext cx="22225" cy="93663"/>
            </a:xfrm>
            <a:custGeom>
              <a:avLst/>
              <a:gdLst>
                <a:gd name="T0" fmla="*/ 12 w 14"/>
                <a:gd name="T1" fmla="*/ 4 h 59"/>
                <a:gd name="T2" fmla="*/ 14 w 14"/>
                <a:gd name="T3" fmla="*/ 59 h 59"/>
                <a:gd name="T4" fmla="*/ 1 w 14"/>
                <a:gd name="T5" fmla="*/ 55 h 59"/>
                <a:gd name="T6" fmla="*/ 0 w 14"/>
                <a:gd name="T7" fmla="*/ 0 h 59"/>
                <a:gd name="T8" fmla="*/ 12 w 14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9">
                  <a:moveTo>
                    <a:pt x="12" y="4"/>
                  </a:moveTo>
                  <a:lnTo>
                    <a:pt x="14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7" name="Freeform 1920"/>
            <p:cNvSpPr>
              <a:spLocks/>
            </p:cNvSpPr>
            <p:nvPr/>
          </p:nvSpPr>
          <p:spPr bwMode="auto">
            <a:xfrm>
              <a:off x="14593078" y="-1198165"/>
              <a:ext cx="47625" cy="95250"/>
            </a:xfrm>
            <a:custGeom>
              <a:avLst/>
              <a:gdLst>
                <a:gd name="T0" fmla="*/ 28 w 30"/>
                <a:gd name="T1" fmla="*/ 0 h 60"/>
                <a:gd name="T2" fmla="*/ 30 w 30"/>
                <a:gd name="T3" fmla="*/ 55 h 60"/>
                <a:gd name="T4" fmla="*/ 1 w 30"/>
                <a:gd name="T5" fmla="*/ 60 h 60"/>
                <a:gd name="T6" fmla="*/ 0 w 30"/>
                <a:gd name="T7" fmla="*/ 4 h 60"/>
                <a:gd name="T8" fmla="*/ 28 w 3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0">
                  <a:moveTo>
                    <a:pt x="28" y="0"/>
                  </a:moveTo>
                  <a:lnTo>
                    <a:pt x="30" y="55"/>
                  </a:lnTo>
                  <a:lnTo>
                    <a:pt x="1" y="60"/>
                  </a:lnTo>
                  <a:lnTo>
                    <a:pt x="0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8" name="Freeform 1921"/>
            <p:cNvSpPr>
              <a:spLocks/>
            </p:cNvSpPr>
            <p:nvPr/>
          </p:nvSpPr>
          <p:spPr bwMode="auto">
            <a:xfrm>
              <a:off x="15377303" y="-1215628"/>
              <a:ext cx="11113" cy="90488"/>
            </a:xfrm>
            <a:custGeom>
              <a:avLst/>
              <a:gdLst>
                <a:gd name="T0" fmla="*/ 6 w 7"/>
                <a:gd name="T1" fmla="*/ 0 h 57"/>
                <a:gd name="T2" fmla="*/ 7 w 7"/>
                <a:gd name="T3" fmla="*/ 55 h 57"/>
                <a:gd name="T4" fmla="*/ 2 w 7"/>
                <a:gd name="T5" fmla="*/ 57 h 57"/>
                <a:gd name="T6" fmla="*/ 0 w 7"/>
                <a:gd name="T7" fmla="*/ 1 h 57"/>
                <a:gd name="T8" fmla="*/ 6 w 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7">
                  <a:moveTo>
                    <a:pt x="6" y="0"/>
                  </a:moveTo>
                  <a:lnTo>
                    <a:pt x="7" y="55"/>
                  </a:lnTo>
                  <a:lnTo>
                    <a:pt x="2" y="57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9" name="Freeform 1922"/>
            <p:cNvSpPr>
              <a:spLocks/>
            </p:cNvSpPr>
            <p:nvPr/>
          </p:nvSpPr>
          <p:spPr bwMode="auto">
            <a:xfrm>
              <a:off x="14388291" y="-1194990"/>
              <a:ext cx="9525" cy="98425"/>
            </a:xfrm>
            <a:custGeom>
              <a:avLst/>
              <a:gdLst>
                <a:gd name="T0" fmla="*/ 4 w 6"/>
                <a:gd name="T1" fmla="*/ 0 h 62"/>
                <a:gd name="T2" fmla="*/ 6 w 6"/>
                <a:gd name="T3" fmla="*/ 55 h 62"/>
                <a:gd name="T4" fmla="*/ 1 w 6"/>
                <a:gd name="T5" fmla="*/ 62 h 62"/>
                <a:gd name="T6" fmla="*/ 0 w 6"/>
                <a:gd name="T7" fmla="*/ 7 h 62"/>
                <a:gd name="T8" fmla="*/ 4 w 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2">
                  <a:moveTo>
                    <a:pt x="4" y="0"/>
                  </a:moveTo>
                  <a:lnTo>
                    <a:pt x="6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0" name="Freeform 1923"/>
            <p:cNvSpPr>
              <a:spLocks/>
            </p:cNvSpPr>
            <p:nvPr/>
          </p:nvSpPr>
          <p:spPr bwMode="auto">
            <a:xfrm>
              <a:off x="14402578" y="-1185465"/>
              <a:ext cx="3175" cy="100013"/>
            </a:xfrm>
            <a:custGeom>
              <a:avLst/>
              <a:gdLst>
                <a:gd name="T0" fmla="*/ 0 w 2"/>
                <a:gd name="T1" fmla="*/ 8 h 63"/>
                <a:gd name="T2" fmla="*/ 2 w 2"/>
                <a:gd name="T3" fmla="*/ 63 h 63"/>
                <a:gd name="T4" fmla="*/ 2 w 2"/>
                <a:gd name="T5" fmla="*/ 55 h 63"/>
                <a:gd name="T6" fmla="*/ 0 w 2"/>
                <a:gd name="T7" fmla="*/ 0 h 63"/>
                <a:gd name="T8" fmla="*/ 0 w 2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3">
                  <a:moveTo>
                    <a:pt x="0" y="8"/>
                  </a:moveTo>
                  <a:lnTo>
                    <a:pt x="2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1" name="Freeform 1924"/>
            <p:cNvSpPr>
              <a:spLocks/>
            </p:cNvSpPr>
            <p:nvPr/>
          </p:nvSpPr>
          <p:spPr bwMode="auto">
            <a:xfrm>
              <a:off x="14547041" y="-1191815"/>
              <a:ext cx="47625" cy="103188"/>
            </a:xfrm>
            <a:custGeom>
              <a:avLst/>
              <a:gdLst>
                <a:gd name="T0" fmla="*/ 29 w 30"/>
                <a:gd name="T1" fmla="*/ 0 h 65"/>
                <a:gd name="T2" fmla="*/ 30 w 30"/>
                <a:gd name="T3" fmla="*/ 56 h 65"/>
                <a:gd name="T4" fmla="*/ 1 w 30"/>
                <a:gd name="T5" fmla="*/ 65 h 65"/>
                <a:gd name="T6" fmla="*/ 0 w 30"/>
                <a:gd name="T7" fmla="*/ 9 h 65"/>
                <a:gd name="T8" fmla="*/ 29 w 3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5">
                  <a:moveTo>
                    <a:pt x="29" y="0"/>
                  </a:moveTo>
                  <a:lnTo>
                    <a:pt x="30" y="56"/>
                  </a:lnTo>
                  <a:lnTo>
                    <a:pt x="1" y="65"/>
                  </a:lnTo>
                  <a:lnTo>
                    <a:pt x="0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2" name="Freeform 1925"/>
            <p:cNvSpPr>
              <a:spLocks/>
            </p:cNvSpPr>
            <p:nvPr/>
          </p:nvSpPr>
          <p:spPr bwMode="auto">
            <a:xfrm>
              <a:off x="14296216" y="-1163240"/>
              <a:ext cx="11113" cy="88900"/>
            </a:xfrm>
            <a:custGeom>
              <a:avLst/>
              <a:gdLst>
                <a:gd name="T0" fmla="*/ 6 w 7"/>
                <a:gd name="T1" fmla="*/ 0 h 56"/>
                <a:gd name="T2" fmla="*/ 7 w 7"/>
                <a:gd name="T3" fmla="*/ 55 h 56"/>
                <a:gd name="T4" fmla="*/ 2 w 7"/>
                <a:gd name="T5" fmla="*/ 56 h 56"/>
                <a:gd name="T6" fmla="*/ 0 w 7"/>
                <a:gd name="T7" fmla="*/ 1 h 56"/>
                <a:gd name="T8" fmla="*/ 6 w 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6">
                  <a:moveTo>
                    <a:pt x="6" y="0"/>
                  </a:moveTo>
                  <a:lnTo>
                    <a:pt x="7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3" name="Freeform 1926"/>
            <p:cNvSpPr>
              <a:spLocks/>
            </p:cNvSpPr>
            <p:nvPr/>
          </p:nvSpPr>
          <p:spPr bwMode="auto">
            <a:xfrm>
              <a:off x="14685153" y="-1187053"/>
              <a:ext cx="11113" cy="103188"/>
            </a:xfrm>
            <a:custGeom>
              <a:avLst/>
              <a:gdLst>
                <a:gd name="T0" fmla="*/ 6 w 7"/>
                <a:gd name="T1" fmla="*/ 0 h 65"/>
                <a:gd name="T2" fmla="*/ 7 w 7"/>
                <a:gd name="T3" fmla="*/ 55 h 65"/>
                <a:gd name="T4" fmla="*/ 2 w 7"/>
                <a:gd name="T5" fmla="*/ 65 h 65"/>
                <a:gd name="T6" fmla="*/ 0 w 7"/>
                <a:gd name="T7" fmla="*/ 10 h 65"/>
                <a:gd name="T8" fmla="*/ 6 w 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5">
                  <a:moveTo>
                    <a:pt x="6" y="0"/>
                  </a:moveTo>
                  <a:lnTo>
                    <a:pt x="7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4" name="Freeform 1927"/>
            <p:cNvSpPr>
              <a:spLocks/>
            </p:cNvSpPr>
            <p:nvPr/>
          </p:nvSpPr>
          <p:spPr bwMode="auto">
            <a:xfrm>
              <a:off x="14501003" y="-1177528"/>
              <a:ext cx="47625" cy="103188"/>
            </a:xfrm>
            <a:custGeom>
              <a:avLst/>
              <a:gdLst>
                <a:gd name="T0" fmla="*/ 29 w 30"/>
                <a:gd name="T1" fmla="*/ 0 h 65"/>
                <a:gd name="T2" fmla="*/ 30 w 30"/>
                <a:gd name="T3" fmla="*/ 56 h 65"/>
                <a:gd name="T4" fmla="*/ 2 w 30"/>
                <a:gd name="T5" fmla="*/ 65 h 65"/>
                <a:gd name="T6" fmla="*/ 0 w 30"/>
                <a:gd name="T7" fmla="*/ 10 h 65"/>
                <a:gd name="T8" fmla="*/ 29 w 3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5">
                  <a:moveTo>
                    <a:pt x="29" y="0"/>
                  </a:moveTo>
                  <a:lnTo>
                    <a:pt x="30" y="56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5" name="Freeform 1928"/>
            <p:cNvSpPr>
              <a:spLocks/>
            </p:cNvSpPr>
            <p:nvPr/>
          </p:nvSpPr>
          <p:spPr bwMode="auto">
            <a:xfrm>
              <a:off x="15388416" y="-1201340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2 w 2"/>
                <a:gd name="T3" fmla="*/ 55 h 64"/>
                <a:gd name="T4" fmla="*/ 1 w 2"/>
                <a:gd name="T5" fmla="*/ 64 h 64"/>
                <a:gd name="T6" fmla="*/ 0 w 2"/>
                <a:gd name="T7" fmla="*/ 9 h 64"/>
                <a:gd name="T8" fmla="*/ 0 w 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2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6" name="Freeform 1929"/>
            <p:cNvSpPr>
              <a:spLocks/>
            </p:cNvSpPr>
            <p:nvPr/>
          </p:nvSpPr>
          <p:spPr bwMode="auto">
            <a:xfrm>
              <a:off x="14305741" y="-1163240"/>
              <a:ext cx="30163" cy="96838"/>
            </a:xfrm>
            <a:custGeom>
              <a:avLst/>
              <a:gdLst>
                <a:gd name="T0" fmla="*/ 17 w 19"/>
                <a:gd name="T1" fmla="*/ 5 h 61"/>
                <a:gd name="T2" fmla="*/ 19 w 19"/>
                <a:gd name="T3" fmla="*/ 61 h 61"/>
                <a:gd name="T4" fmla="*/ 1 w 19"/>
                <a:gd name="T5" fmla="*/ 55 h 61"/>
                <a:gd name="T6" fmla="*/ 0 w 19"/>
                <a:gd name="T7" fmla="*/ 0 h 61"/>
                <a:gd name="T8" fmla="*/ 17 w 19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1">
                  <a:moveTo>
                    <a:pt x="17" y="5"/>
                  </a:moveTo>
                  <a:lnTo>
                    <a:pt x="19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7" name="Freeform 1930"/>
            <p:cNvSpPr>
              <a:spLocks/>
            </p:cNvSpPr>
            <p:nvPr/>
          </p:nvSpPr>
          <p:spPr bwMode="auto">
            <a:xfrm>
              <a:off x="12308666" y="-1145778"/>
              <a:ext cx="55563" cy="139700"/>
            </a:xfrm>
            <a:custGeom>
              <a:avLst/>
              <a:gdLst>
                <a:gd name="T0" fmla="*/ 42 w 44"/>
                <a:gd name="T1" fmla="*/ 40 h 107"/>
                <a:gd name="T2" fmla="*/ 44 w 44"/>
                <a:gd name="T3" fmla="*/ 107 h 107"/>
                <a:gd name="T4" fmla="*/ 38 w 44"/>
                <a:gd name="T5" fmla="*/ 83 h 107"/>
                <a:gd name="T6" fmla="*/ 2 w 44"/>
                <a:gd name="T7" fmla="*/ 67 h 107"/>
                <a:gd name="T8" fmla="*/ 0 w 44"/>
                <a:gd name="T9" fmla="*/ 0 h 107"/>
                <a:gd name="T10" fmla="*/ 36 w 44"/>
                <a:gd name="T11" fmla="*/ 16 h 107"/>
                <a:gd name="T12" fmla="*/ 42 w 44"/>
                <a:gd name="T13" fmla="*/ 4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07">
                  <a:moveTo>
                    <a:pt x="42" y="40"/>
                  </a:moveTo>
                  <a:cubicBezTo>
                    <a:pt x="44" y="107"/>
                    <a:pt x="44" y="107"/>
                    <a:pt x="44" y="107"/>
                  </a:cubicBezTo>
                  <a:cubicBezTo>
                    <a:pt x="44" y="106"/>
                    <a:pt x="41" y="87"/>
                    <a:pt x="38" y="83"/>
                  </a:cubicBezTo>
                  <a:cubicBezTo>
                    <a:pt x="35" y="79"/>
                    <a:pt x="7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"/>
                    <a:pt x="33" y="12"/>
                    <a:pt x="36" y="16"/>
                  </a:cubicBezTo>
                  <a:cubicBezTo>
                    <a:pt x="39" y="20"/>
                    <a:pt x="42" y="39"/>
                    <a:pt x="42" y="4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8" name="Freeform 1931"/>
            <p:cNvSpPr>
              <a:spLocks/>
            </p:cNvSpPr>
            <p:nvPr/>
          </p:nvSpPr>
          <p:spPr bwMode="auto">
            <a:xfrm>
              <a:off x="12307078" y="-1145778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9" name="Freeform 1932"/>
            <p:cNvSpPr>
              <a:spLocks/>
            </p:cNvSpPr>
            <p:nvPr/>
          </p:nvSpPr>
          <p:spPr bwMode="auto">
            <a:xfrm>
              <a:off x="14691503" y="-1179115"/>
              <a:ext cx="12700" cy="104775"/>
            </a:xfrm>
            <a:custGeom>
              <a:avLst/>
              <a:gdLst>
                <a:gd name="T0" fmla="*/ 6 w 8"/>
                <a:gd name="T1" fmla="*/ 11 h 66"/>
                <a:gd name="T2" fmla="*/ 8 w 8"/>
                <a:gd name="T3" fmla="*/ 66 h 66"/>
                <a:gd name="T4" fmla="*/ 2 w 8"/>
                <a:gd name="T5" fmla="*/ 55 h 66"/>
                <a:gd name="T6" fmla="*/ 0 w 8"/>
                <a:gd name="T7" fmla="*/ 0 h 66"/>
                <a:gd name="T8" fmla="*/ 6 w 8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6">
                  <a:moveTo>
                    <a:pt x="6" y="11"/>
                  </a:moveTo>
                  <a:lnTo>
                    <a:pt x="8" y="6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0" name="Freeform 1933"/>
            <p:cNvSpPr>
              <a:spLocks/>
            </p:cNvSpPr>
            <p:nvPr/>
          </p:nvSpPr>
          <p:spPr bwMode="auto">
            <a:xfrm>
              <a:off x="14370828" y="-1169590"/>
              <a:ext cx="19050" cy="104775"/>
            </a:xfrm>
            <a:custGeom>
              <a:avLst/>
              <a:gdLst>
                <a:gd name="T0" fmla="*/ 11 w 12"/>
                <a:gd name="T1" fmla="*/ 0 h 66"/>
                <a:gd name="T2" fmla="*/ 12 w 12"/>
                <a:gd name="T3" fmla="*/ 55 h 66"/>
                <a:gd name="T4" fmla="*/ 2 w 12"/>
                <a:gd name="T5" fmla="*/ 66 h 66"/>
                <a:gd name="T6" fmla="*/ 0 w 12"/>
                <a:gd name="T7" fmla="*/ 11 h 66"/>
                <a:gd name="T8" fmla="*/ 11 w 12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6">
                  <a:moveTo>
                    <a:pt x="11" y="0"/>
                  </a:moveTo>
                  <a:lnTo>
                    <a:pt x="12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1" name="Freeform 1934"/>
            <p:cNvSpPr>
              <a:spLocks/>
            </p:cNvSpPr>
            <p:nvPr/>
          </p:nvSpPr>
          <p:spPr bwMode="auto">
            <a:xfrm>
              <a:off x="15380478" y="-1187053"/>
              <a:ext cx="9525" cy="92075"/>
            </a:xfrm>
            <a:custGeom>
              <a:avLst/>
              <a:gdLst>
                <a:gd name="T0" fmla="*/ 5 w 6"/>
                <a:gd name="T1" fmla="*/ 0 h 58"/>
                <a:gd name="T2" fmla="*/ 6 w 6"/>
                <a:gd name="T3" fmla="*/ 55 h 58"/>
                <a:gd name="T4" fmla="*/ 1 w 6"/>
                <a:gd name="T5" fmla="*/ 58 h 58"/>
                <a:gd name="T6" fmla="*/ 0 w 6"/>
                <a:gd name="T7" fmla="*/ 3 h 58"/>
                <a:gd name="T8" fmla="*/ 5 w 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8">
                  <a:moveTo>
                    <a:pt x="5" y="0"/>
                  </a:moveTo>
                  <a:lnTo>
                    <a:pt x="6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2" name="Freeform 1935"/>
            <p:cNvSpPr>
              <a:spLocks/>
            </p:cNvSpPr>
            <p:nvPr/>
          </p:nvSpPr>
          <p:spPr bwMode="auto">
            <a:xfrm>
              <a:off x="14777228" y="-1163240"/>
              <a:ext cx="23813" cy="88900"/>
            </a:xfrm>
            <a:custGeom>
              <a:avLst/>
              <a:gdLst>
                <a:gd name="T0" fmla="*/ 14 w 15"/>
                <a:gd name="T1" fmla="*/ 0 h 56"/>
                <a:gd name="T2" fmla="*/ 15 w 15"/>
                <a:gd name="T3" fmla="*/ 56 h 56"/>
                <a:gd name="T4" fmla="*/ 1 w 15"/>
                <a:gd name="T5" fmla="*/ 55 h 56"/>
                <a:gd name="T6" fmla="*/ 0 w 15"/>
                <a:gd name="T7" fmla="*/ 0 h 56"/>
                <a:gd name="T8" fmla="*/ 14 w 1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6">
                  <a:moveTo>
                    <a:pt x="14" y="0"/>
                  </a:moveTo>
                  <a:lnTo>
                    <a:pt x="15" y="5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3" name="Freeform 1936"/>
            <p:cNvSpPr>
              <a:spLocks/>
            </p:cNvSpPr>
            <p:nvPr/>
          </p:nvSpPr>
          <p:spPr bwMode="auto">
            <a:xfrm>
              <a:off x="14332728" y="-1155303"/>
              <a:ext cx="3175" cy="95250"/>
            </a:xfrm>
            <a:custGeom>
              <a:avLst/>
              <a:gdLst>
                <a:gd name="T0" fmla="*/ 0 w 2"/>
                <a:gd name="T1" fmla="*/ 0 h 60"/>
                <a:gd name="T2" fmla="*/ 2 w 2"/>
                <a:gd name="T3" fmla="*/ 56 h 60"/>
                <a:gd name="T4" fmla="*/ 2 w 2"/>
                <a:gd name="T5" fmla="*/ 60 h 60"/>
                <a:gd name="T6" fmla="*/ 0 w 2"/>
                <a:gd name="T7" fmla="*/ 5 h 60"/>
                <a:gd name="T8" fmla="*/ 0 w 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0">
                  <a:moveTo>
                    <a:pt x="0" y="0"/>
                  </a:moveTo>
                  <a:lnTo>
                    <a:pt x="2" y="56"/>
                  </a:lnTo>
                  <a:lnTo>
                    <a:pt x="2" y="6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4" name="Freeform 1937"/>
            <p:cNvSpPr>
              <a:spLocks/>
            </p:cNvSpPr>
            <p:nvPr/>
          </p:nvSpPr>
          <p:spPr bwMode="auto">
            <a:xfrm>
              <a:off x="14340666" y="-1152128"/>
              <a:ext cx="33338" cy="92075"/>
            </a:xfrm>
            <a:custGeom>
              <a:avLst/>
              <a:gdLst>
                <a:gd name="T0" fmla="*/ 19 w 21"/>
                <a:gd name="T1" fmla="*/ 0 h 58"/>
                <a:gd name="T2" fmla="*/ 21 w 21"/>
                <a:gd name="T3" fmla="*/ 55 h 58"/>
                <a:gd name="T4" fmla="*/ 1 w 21"/>
                <a:gd name="T5" fmla="*/ 58 h 58"/>
                <a:gd name="T6" fmla="*/ 0 w 21"/>
                <a:gd name="T7" fmla="*/ 3 h 58"/>
                <a:gd name="T8" fmla="*/ 19 w 2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8">
                  <a:moveTo>
                    <a:pt x="19" y="0"/>
                  </a:moveTo>
                  <a:lnTo>
                    <a:pt x="21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5" name="Freeform 1938"/>
            <p:cNvSpPr>
              <a:spLocks/>
            </p:cNvSpPr>
            <p:nvPr/>
          </p:nvSpPr>
          <p:spPr bwMode="auto">
            <a:xfrm>
              <a:off x="14332728" y="-1147365"/>
              <a:ext cx="9525" cy="87313"/>
            </a:xfrm>
            <a:custGeom>
              <a:avLst/>
              <a:gdLst>
                <a:gd name="T0" fmla="*/ 5 w 6"/>
                <a:gd name="T1" fmla="*/ 0 h 55"/>
                <a:gd name="T2" fmla="*/ 6 w 6"/>
                <a:gd name="T3" fmla="*/ 55 h 55"/>
                <a:gd name="T4" fmla="*/ 2 w 6"/>
                <a:gd name="T5" fmla="*/ 55 h 55"/>
                <a:gd name="T6" fmla="*/ 0 w 6"/>
                <a:gd name="T7" fmla="*/ 0 h 55"/>
                <a:gd name="T8" fmla="*/ 5 w 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5">
                  <a:moveTo>
                    <a:pt x="5" y="0"/>
                  </a:moveTo>
                  <a:lnTo>
                    <a:pt x="6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6" name="Freeform 1939"/>
            <p:cNvSpPr>
              <a:spLocks/>
            </p:cNvSpPr>
            <p:nvPr/>
          </p:nvSpPr>
          <p:spPr bwMode="auto">
            <a:xfrm>
              <a:off x="14477191" y="-1161653"/>
              <a:ext cx="26988" cy="100013"/>
            </a:xfrm>
            <a:custGeom>
              <a:avLst/>
              <a:gdLst>
                <a:gd name="T0" fmla="*/ 15 w 17"/>
                <a:gd name="T1" fmla="*/ 0 h 63"/>
                <a:gd name="T2" fmla="*/ 17 w 17"/>
                <a:gd name="T3" fmla="*/ 55 h 63"/>
                <a:gd name="T4" fmla="*/ 1 w 17"/>
                <a:gd name="T5" fmla="*/ 63 h 63"/>
                <a:gd name="T6" fmla="*/ 0 w 17"/>
                <a:gd name="T7" fmla="*/ 7 h 63"/>
                <a:gd name="T8" fmla="*/ 15 w 1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3">
                  <a:moveTo>
                    <a:pt x="15" y="0"/>
                  </a:moveTo>
                  <a:lnTo>
                    <a:pt x="17" y="55"/>
                  </a:lnTo>
                  <a:lnTo>
                    <a:pt x="1" y="63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7" name="Freeform 1940"/>
            <p:cNvSpPr>
              <a:spLocks/>
            </p:cNvSpPr>
            <p:nvPr/>
          </p:nvSpPr>
          <p:spPr bwMode="auto">
            <a:xfrm>
              <a:off x="14701028" y="-1161653"/>
              <a:ext cx="26988" cy="93663"/>
            </a:xfrm>
            <a:custGeom>
              <a:avLst/>
              <a:gdLst>
                <a:gd name="T0" fmla="*/ 15 w 17"/>
                <a:gd name="T1" fmla="*/ 4 h 59"/>
                <a:gd name="T2" fmla="*/ 17 w 17"/>
                <a:gd name="T3" fmla="*/ 59 h 59"/>
                <a:gd name="T4" fmla="*/ 2 w 17"/>
                <a:gd name="T5" fmla="*/ 55 h 59"/>
                <a:gd name="T6" fmla="*/ 0 w 17"/>
                <a:gd name="T7" fmla="*/ 0 h 59"/>
                <a:gd name="T8" fmla="*/ 15 w 17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9">
                  <a:moveTo>
                    <a:pt x="15" y="4"/>
                  </a:moveTo>
                  <a:lnTo>
                    <a:pt x="17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8" name="Freeform 1941"/>
            <p:cNvSpPr>
              <a:spLocks/>
            </p:cNvSpPr>
            <p:nvPr/>
          </p:nvSpPr>
          <p:spPr bwMode="auto">
            <a:xfrm>
              <a:off x="14799453" y="-1163240"/>
              <a:ext cx="25400" cy="92075"/>
            </a:xfrm>
            <a:custGeom>
              <a:avLst/>
              <a:gdLst>
                <a:gd name="T0" fmla="*/ 15 w 16"/>
                <a:gd name="T1" fmla="*/ 3 h 58"/>
                <a:gd name="T2" fmla="*/ 16 w 16"/>
                <a:gd name="T3" fmla="*/ 58 h 58"/>
                <a:gd name="T4" fmla="*/ 1 w 16"/>
                <a:gd name="T5" fmla="*/ 56 h 58"/>
                <a:gd name="T6" fmla="*/ 0 w 16"/>
                <a:gd name="T7" fmla="*/ 0 h 58"/>
                <a:gd name="T8" fmla="*/ 15 w 16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8">
                  <a:moveTo>
                    <a:pt x="15" y="3"/>
                  </a:moveTo>
                  <a:lnTo>
                    <a:pt x="16" y="58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9" name="Freeform 1942"/>
            <p:cNvSpPr>
              <a:spLocks/>
            </p:cNvSpPr>
            <p:nvPr/>
          </p:nvSpPr>
          <p:spPr bwMode="auto">
            <a:xfrm>
              <a:off x="14340666" y="-1147365"/>
              <a:ext cx="1588" cy="90488"/>
            </a:xfrm>
            <a:custGeom>
              <a:avLst/>
              <a:gdLst>
                <a:gd name="T0" fmla="*/ 0 w 1"/>
                <a:gd name="T1" fmla="*/ 0 h 57"/>
                <a:gd name="T2" fmla="*/ 1 w 1"/>
                <a:gd name="T3" fmla="*/ 55 h 57"/>
                <a:gd name="T4" fmla="*/ 1 w 1"/>
                <a:gd name="T5" fmla="*/ 57 h 57"/>
                <a:gd name="T6" fmla="*/ 0 w 1"/>
                <a:gd name="T7" fmla="*/ 2 h 57"/>
                <a:gd name="T8" fmla="*/ 0 w 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7">
                  <a:moveTo>
                    <a:pt x="0" y="0"/>
                  </a:moveTo>
                  <a:lnTo>
                    <a:pt x="1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0" name="Freeform 1943"/>
            <p:cNvSpPr>
              <a:spLocks/>
            </p:cNvSpPr>
            <p:nvPr/>
          </p:nvSpPr>
          <p:spPr bwMode="auto">
            <a:xfrm>
              <a:off x="14450203" y="-1150540"/>
              <a:ext cx="28575" cy="92075"/>
            </a:xfrm>
            <a:custGeom>
              <a:avLst/>
              <a:gdLst>
                <a:gd name="T0" fmla="*/ 17 w 18"/>
                <a:gd name="T1" fmla="*/ 0 h 58"/>
                <a:gd name="T2" fmla="*/ 18 w 18"/>
                <a:gd name="T3" fmla="*/ 56 h 58"/>
                <a:gd name="T4" fmla="*/ 2 w 18"/>
                <a:gd name="T5" fmla="*/ 58 h 58"/>
                <a:gd name="T6" fmla="*/ 0 w 18"/>
                <a:gd name="T7" fmla="*/ 2 h 58"/>
                <a:gd name="T8" fmla="*/ 17 w 1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8">
                  <a:moveTo>
                    <a:pt x="17" y="0"/>
                  </a:moveTo>
                  <a:lnTo>
                    <a:pt x="18" y="56"/>
                  </a:lnTo>
                  <a:lnTo>
                    <a:pt x="2" y="58"/>
                  </a:lnTo>
                  <a:lnTo>
                    <a:pt x="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1" name="Freeform 1944"/>
            <p:cNvSpPr>
              <a:spLocks/>
            </p:cNvSpPr>
            <p:nvPr/>
          </p:nvSpPr>
          <p:spPr bwMode="auto">
            <a:xfrm>
              <a:off x="14294628" y="-1161653"/>
              <a:ext cx="4763" cy="10636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55 h 67"/>
                <a:gd name="T4" fmla="*/ 2 w 3"/>
                <a:gd name="T5" fmla="*/ 67 h 67"/>
                <a:gd name="T6" fmla="*/ 0 w 3"/>
                <a:gd name="T7" fmla="*/ 12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lnTo>
                    <a:pt x="3" y="55"/>
                  </a:lnTo>
                  <a:lnTo>
                    <a:pt x="2" y="67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2" name="Freeform 1945"/>
            <p:cNvSpPr>
              <a:spLocks/>
            </p:cNvSpPr>
            <p:nvPr/>
          </p:nvSpPr>
          <p:spPr bwMode="auto">
            <a:xfrm>
              <a:off x="14273991" y="-1142603"/>
              <a:ext cx="23813" cy="92075"/>
            </a:xfrm>
            <a:custGeom>
              <a:avLst/>
              <a:gdLst>
                <a:gd name="T0" fmla="*/ 13 w 15"/>
                <a:gd name="T1" fmla="*/ 0 h 58"/>
                <a:gd name="T2" fmla="*/ 15 w 15"/>
                <a:gd name="T3" fmla="*/ 55 h 58"/>
                <a:gd name="T4" fmla="*/ 2 w 15"/>
                <a:gd name="T5" fmla="*/ 58 h 58"/>
                <a:gd name="T6" fmla="*/ 0 w 15"/>
                <a:gd name="T7" fmla="*/ 3 h 58"/>
                <a:gd name="T8" fmla="*/ 13 w 1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8">
                  <a:moveTo>
                    <a:pt x="13" y="0"/>
                  </a:moveTo>
                  <a:lnTo>
                    <a:pt x="15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3" name="Freeform 1946"/>
            <p:cNvSpPr>
              <a:spLocks/>
            </p:cNvSpPr>
            <p:nvPr/>
          </p:nvSpPr>
          <p:spPr bwMode="auto">
            <a:xfrm>
              <a:off x="14259703" y="-1142603"/>
              <a:ext cx="17463" cy="92075"/>
            </a:xfrm>
            <a:custGeom>
              <a:avLst/>
              <a:gdLst>
                <a:gd name="T0" fmla="*/ 9 w 11"/>
                <a:gd name="T1" fmla="*/ 3 h 58"/>
                <a:gd name="T2" fmla="*/ 11 w 11"/>
                <a:gd name="T3" fmla="*/ 58 h 58"/>
                <a:gd name="T4" fmla="*/ 1 w 11"/>
                <a:gd name="T5" fmla="*/ 55 h 58"/>
                <a:gd name="T6" fmla="*/ 0 w 11"/>
                <a:gd name="T7" fmla="*/ 0 h 58"/>
                <a:gd name="T8" fmla="*/ 9 w 11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8">
                  <a:moveTo>
                    <a:pt x="9" y="3"/>
                  </a:moveTo>
                  <a:lnTo>
                    <a:pt x="11" y="5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4" name="Freeform 1947"/>
            <p:cNvSpPr>
              <a:spLocks/>
            </p:cNvSpPr>
            <p:nvPr/>
          </p:nvSpPr>
          <p:spPr bwMode="auto">
            <a:xfrm>
              <a:off x="14740716" y="-1163240"/>
              <a:ext cx="38100" cy="100013"/>
            </a:xfrm>
            <a:custGeom>
              <a:avLst/>
              <a:gdLst>
                <a:gd name="T0" fmla="*/ 23 w 24"/>
                <a:gd name="T1" fmla="*/ 0 h 63"/>
                <a:gd name="T2" fmla="*/ 24 w 24"/>
                <a:gd name="T3" fmla="*/ 55 h 63"/>
                <a:gd name="T4" fmla="*/ 1 w 24"/>
                <a:gd name="T5" fmla="*/ 63 h 63"/>
                <a:gd name="T6" fmla="*/ 0 w 24"/>
                <a:gd name="T7" fmla="*/ 8 h 63"/>
                <a:gd name="T8" fmla="*/ 23 w 2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3">
                  <a:moveTo>
                    <a:pt x="23" y="0"/>
                  </a:moveTo>
                  <a:lnTo>
                    <a:pt x="24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5" name="Freeform 1948"/>
            <p:cNvSpPr>
              <a:spLocks/>
            </p:cNvSpPr>
            <p:nvPr/>
          </p:nvSpPr>
          <p:spPr bwMode="auto">
            <a:xfrm>
              <a:off x="14724841" y="-1155303"/>
              <a:ext cx="17463" cy="92075"/>
            </a:xfrm>
            <a:custGeom>
              <a:avLst/>
              <a:gdLst>
                <a:gd name="T0" fmla="*/ 10 w 11"/>
                <a:gd name="T1" fmla="*/ 3 h 58"/>
                <a:gd name="T2" fmla="*/ 11 w 11"/>
                <a:gd name="T3" fmla="*/ 58 h 58"/>
                <a:gd name="T4" fmla="*/ 2 w 11"/>
                <a:gd name="T5" fmla="*/ 55 h 58"/>
                <a:gd name="T6" fmla="*/ 0 w 11"/>
                <a:gd name="T7" fmla="*/ 0 h 58"/>
                <a:gd name="T8" fmla="*/ 10 w 11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8">
                  <a:moveTo>
                    <a:pt x="10" y="3"/>
                  </a:moveTo>
                  <a:lnTo>
                    <a:pt x="11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6" name="Freeform 1949"/>
            <p:cNvSpPr>
              <a:spLocks/>
            </p:cNvSpPr>
            <p:nvPr/>
          </p:nvSpPr>
          <p:spPr bwMode="auto">
            <a:xfrm>
              <a:off x="14235891" y="-1142603"/>
              <a:ext cx="25400" cy="100013"/>
            </a:xfrm>
            <a:custGeom>
              <a:avLst/>
              <a:gdLst>
                <a:gd name="T0" fmla="*/ 15 w 16"/>
                <a:gd name="T1" fmla="*/ 0 h 63"/>
                <a:gd name="T2" fmla="*/ 16 w 16"/>
                <a:gd name="T3" fmla="*/ 55 h 63"/>
                <a:gd name="T4" fmla="*/ 1 w 16"/>
                <a:gd name="T5" fmla="*/ 63 h 63"/>
                <a:gd name="T6" fmla="*/ 0 w 16"/>
                <a:gd name="T7" fmla="*/ 8 h 63"/>
                <a:gd name="T8" fmla="*/ 15 w 1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3">
                  <a:moveTo>
                    <a:pt x="15" y="0"/>
                  </a:moveTo>
                  <a:lnTo>
                    <a:pt x="16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7" name="Freeform 1950"/>
            <p:cNvSpPr>
              <a:spLocks/>
            </p:cNvSpPr>
            <p:nvPr/>
          </p:nvSpPr>
          <p:spPr bwMode="auto">
            <a:xfrm>
              <a:off x="15374128" y="-1182290"/>
              <a:ext cx="7938" cy="107950"/>
            </a:xfrm>
            <a:custGeom>
              <a:avLst/>
              <a:gdLst>
                <a:gd name="T0" fmla="*/ 4 w 5"/>
                <a:gd name="T1" fmla="*/ 0 h 68"/>
                <a:gd name="T2" fmla="*/ 5 w 5"/>
                <a:gd name="T3" fmla="*/ 55 h 68"/>
                <a:gd name="T4" fmla="*/ 2 w 5"/>
                <a:gd name="T5" fmla="*/ 68 h 68"/>
                <a:gd name="T6" fmla="*/ 0 w 5"/>
                <a:gd name="T7" fmla="*/ 13 h 68"/>
                <a:gd name="T8" fmla="*/ 4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4" y="0"/>
                  </a:moveTo>
                  <a:lnTo>
                    <a:pt x="5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8" name="Freeform 1951"/>
            <p:cNvSpPr>
              <a:spLocks/>
            </p:cNvSpPr>
            <p:nvPr/>
          </p:nvSpPr>
          <p:spPr bwMode="auto">
            <a:xfrm>
              <a:off x="14423216" y="-1147365"/>
              <a:ext cx="30163" cy="103188"/>
            </a:xfrm>
            <a:custGeom>
              <a:avLst/>
              <a:gdLst>
                <a:gd name="T0" fmla="*/ 17 w 19"/>
                <a:gd name="T1" fmla="*/ 0 h 65"/>
                <a:gd name="T2" fmla="*/ 19 w 19"/>
                <a:gd name="T3" fmla="*/ 56 h 65"/>
                <a:gd name="T4" fmla="*/ 1 w 19"/>
                <a:gd name="T5" fmla="*/ 65 h 65"/>
                <a:gd name="T6" fmla="*/ 0 w 19"/>
                <a:gd name="T7" fmla="*/ 10 h 65"/>
                <a:gd name="T8" fmla="*/ 17 w 1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5">
                  <a:moveTo>
                    <a:pt x="17" y="0"/>
                  </a:moveTo>
                  <a:lnTo>
                    <a:pt x="19" y="56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9" name="Freeform 1952"/>
            <p:cNvSpPr>
              <a:spLocks/>
            </p:cNvSpPr>
            <p:nvPr/>
          </p:nvSpPr>
          <p:spPr bwMode="auto">
            <a:xfrm>
              <a:off x="14386703" y="-1134665"/>
              <a:ext cx="38100" cy="90488"/>
            </a:xfrm>
            <a:custGeom>
              <a:avLst/>
              <a:gdLst>
                <a:gd name="T0" fmla="*/ 23 w 24"/>
                <a:gd name="T1" fmla="*/ 2 h 57"/>
                <a:gd name="T2" fmla="*/ 24 w 24"/>
                <a:gd name="T3" fmla="*/ 57 h 57"/>
                <a:gd name="T4" fmla="*/ 1 w 24"/>
                <a:gd name="T5" fmla="*/ 55 h 57"/>
                <a:gd name="T6" fmla="*/ 0 w 24"/>
                <a:gd name="T7" fmla="*/ 0 h 57"/>
                <a:gd name="T8" fmla="*/ 23 w 24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7">
                  <a:moveTo>
                    <a:pt x="23" y="2"/>
                  </a:moveTo>
                  <a:lnTo>
                    <a:pt x="24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0" name="Freeform 1953"/>
            <p:cNvSpPr>
              <a:spLocks/>
            </p:cNvSpPr>
            <p:nvPr/>
          </p:nvSpPr>
          <p:spPr bwMode="auto">
            <a:xfrm>
              <a:off x="14378766" y="-1144190"/>
              <a:ext cx="3175" cy="103188"/>
            </a:xfrm>
            <a:custGeom>
              <a:avLst/>
              <a:gdLst>
                <a:gd name="T0" fmla="*/ 0 w 2"/>
                <a:gd name="T1" fmla="*/ 0 h 65"/>
                <a:gd name="T2" fmla="*/ 2 w 2"/>
                <a:gd name="T3" fmla="*/ 55 h 65"/>
                <a:gd name="T4" fmla="*/ 2 w 2"/>
                <a:gd name="T5" fmla="*/ 65 h 65"/>
                <a:gd name="T6" fmla="*/ 0 w 2"/>
                <a:gd name="T7" fmla="*/ 10 h 65"/>
                <a:gd name="T8" fmla="*/ 0 w 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5">
                  <a:moveTo>
                    <a:pt x="0" y="0"/>
                  </a:moveTo>
                  <a:lnTo>
                    <a:pt x="2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1" name="Freeform 1954"/>
            <p:cNvSpPr>
              <a:spLocks/>
            </p:cNvSpPr>
            <p:nvPr/>
          </p:nvSpPr>
          <p:spPr bwMode="auto">
            <a:xfrm>
              <a:off x="14823266" y="-1158478"/>
              <a:ext cx="22225" cy="109538"/>
            </a:xfrm>
            <a:custGeom>
              <a:avLst/>
              <a:gdLst>
                <a:gd name="T0" fmla="*/ 12 w 14"/>
                <a:gd name="T1" fmla="*/ 13 h 69"/>
                <a:gd name="T2" fmla="*/ 14 w 14"/>
                <a:gd name="T3" fmla="*/ 69 h 69"/>
                <a:gd name="T4" fmla="*/ 1 w 14"/>
                <a:gd name="T5" fmla="*/ 55 h 69"/>
                <a:gd name="T6" fmla="*/ 0 w 14"/>
                <a:gd name="T7" fmla="*/ 0 h 69"/>
                <a:gd name="T8" fmla="*/ 12 w 14"/>
                <a:gd name="T9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9">
                  <a:moveTo>
                    <a:pt x="12" y="13"/>
                  </a:moveTo>
                  <a:lnTo>
                    <a:pt x="14" y="6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2" name="Freeform 1955"/>
            <p:cNvSpPr>
              <a:spLocks/>
            </p:cNvSpPr>
            <p:nvPr/>
          </p:nvSpPr>
          <p:spPr bwMode="auto">
            <a:xfrm>
              <a:off x="14242241" y="-1125140"/>
              <a:ext cx="17463" cy="95250"/>
            </a:xfrm>
            <a:custGeom>
              <a:avLst/>
              <a:gdLst>
                <a:gd name="T0" fmla="*/ 9 w 11"/>
                <a:gd name="T1" fmla="*/ 5 h 60"/>
                <a:gd name="T2" fmla="*/ 11 w 11"/>
                <a:gd name="T3" fmla="*/ 60 h 60"/>
                <a:gd name="T4" fmla="*/ 2 w 11"/>
                <a:gd name="T5" fmla="*/ 55 h 60"/>
                <a:gd name="T6" fmla="*/ 0 w 11"/>
                <a:gd name="T7" fmla="*/ 0 h 60"/>
                <a:gd name="T8" fmla="*/ 9 w 11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0">
                  <a:moveTo>
                    <a:pt x="9" y="5"/>
                  </a:moveTo>
                  <a:lnTo>
                    <a:pt x="11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3" name="Freeform 1956"/>
            <p:cNvSpPr>
              <a:spLocks/>
            </p:cNvSpPr>
            <p:nvPr/>
          </p:nvSpPr>
          <p:spPr bwMode="auto">
            <a:xfrm>
              <a:off x="14842316" y="-1137840"/>
              <a:ext cx="28575" cy="88900"/>
            </a:xfrm>
            <a:custGeom>
              <a:avLst/>
              <a:gdLst>
                <a:gd name="T0" fmla="*/ 17 w 18"/>
                <a:gd name="T1" fmla="*/ 1 h 56"/>
                <a:gd name="T2" fmla="*/ 18 w 18"/>
                <a:gd name="T3" fmla="*/ 56 h 56"/>
                <a:gd name="T4" fmla="*/ 2 w 18"/>
                <a:gd name="T5" fmla="*/ 56 h 56"/>
                <a:gd name="T6" fmla="*/ 0 w 18"/>
                <a:gd name="T7" fmla="*/ 0 h 56"/>
                <a:gd name="T8" fmla="*/ 17 w 18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17" y="1"/>
                  </a:moveTo>
                  <a:lnTo>
                    <a:pt x="18" y="56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4" name="Freeform 1957"/>
            <p:cNvSpPr>
              <a:spLocks/>
            </p:cNvSpPr>
            <p:nvPr/>
          </p:nvSpPr>
          <p:spPr bwMode="auto">
            <a:xfrm>
              <a:off x="14243828" y="-1121965"/>
              <a:ext cx="6350" cy="95250"/>
            </a:xfrm>
            <a:custGeom>
              <a:avLst/>
              <a:gdLst>
                <a:gd name="T0" fmla="*/ 2 w 4"/>
                <a:gd name="T1" fmla="*/ 0 h 60"/>
                <a:gd name="T2" fmla="*/ 4 w 4"/>
                <a:gd name="T3" fmla="*/ 55 h 60"/>
                <a:gd name="T4" fmla="*/ 2 w 4"/>
                <a:gd name="T5" fmla="*/ 60 h 60"/>
                <a:gd name="T6" fmla="*/ 0 w 4"/>
                <a:gd name="T7" fmla="*/ 5 h 60"/>
                <a:gd name="T8" fmla="*/ 2 w 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0">
                  <a:moveTo>
                    <a:pt x="2" y="0"/>
                  </a:moveTo>
                  <a:lnTo>
                    <a:pt x="4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5" name="Freeform 1958"/>
            <p:cNvSpPr>
              <a:spLocks/>
            </p:cNvSpPr>
            <p:nvPr/>
          </p:nvSpPr>
          <p:spPr bwMode="auto">
            <a:xfrm>
              <a:off x="12361053" y="-1093390"/>
              <a:ext cx="6350" cy="127000"/>
            </a:xfrm>
            <a:custGeom>
              <a:avLst/>
              <a:gdLst>
                <a:gd name="T0" fmla="*/ 3 w 4"/>
                <a:gd name="T1" fmla="*/ 25 h 80"/>
                <a:gd name="T2" fmla="*/ 4 w 4"/>
                <a:gd name="T3" fmla="*/ 80 h 80"/>
                <a:gd name="T4" fmla="*/ 2 w 4"/>
                <a:gd name="T5" fmla="*/ 55 h 80"/>
                <a:gd name="T6" fmla="*/ 0 w 4"/>
                <a:gd name="T7" fmla="*/ 0 h 80"/>
                <a:gd name="T8" fmla="*/ 3 w 4"/>
                <a:gd name="T9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0">
                  <a:moveTo>
                    <a:pt x="3" y="25"/>
                  </a:moveTo>
                  <a:lnTo>
                    <a:pt x="4" y="8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6" name="Freeform 1959"/>
            <p:cNvSpPr>
              <a:spLocks/>
            </p:cNvSpPr>
            <p:nvPr/>
          </p:nvSpPr>
          <p:spPr bwMode="auto">
            <a:xfrm>
              <a:off x="15363016" y="-1161653"/>
              <a:ext cx="14288" cy="109538"/>
            </a:xfrm>
            <a:custGeom>
              <a:avLst/>
              <a:gdLst>
                <a:gd name="T0" fmla="*/ 7 w 9"/>
                <a:gd name="T1" fmla="*/ 0 h 69"/>
                <a:gd name="T2" fmla="*/ 9 w 9"/>
                <a:gd name="T3" fmla="*/ 55 h 69"/>
                <a:gd name="T4" fmla="*/ 1 w 9"/>
                <a:gd name="T5" fmla="*/ 69 h 69"/>
                <a:gd name="T6" fmla="*/ 0 w 9"/>
                <a:gd name="T7" fmla="*/ 14 h 69"/>
                <a:gd name="T8" fmla="*/ 7 w 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9">
                  <a:moveTo>
                    <a:pt x="7" y="0"/>
                  </a:moveTo>
                  <a:lnTo>
                    <a:pt x="9" y="55"/>
                  </a:lnTo>
                  <a:lnTo>
                    <a:pt x="1" y="69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7" name="Freeform 1960"/>
            <p:cNvSpPr>
              <a:spLocks/>
            </p:cNvSpPr>
            <p:nvPr/>
          </p:nvSpPr>
          <p:spPr bwMode="auto">
            <a:xfrm>
              <a:off x="14240653" y="-1114028"/>
              <a:ext cx="6350" cy="101600"/>
            </a:xfrm>
            <a:custGeom>
              <a:avLst/>
              <a:gdLst>
                <a:gd name="T0" fmla="*/ 2 w 4"/>
                <a:gd name="T1" fmla="*/ 0 h 64"/>
                <a:gd name="T2" fmla="*/ 4 w 4"/>
                <a:gd name="T3" fmla="*/ 55 h 64"/>
                <a:gd name="T4" fmla="*/ 1 w 4"/>
                <a:gd name="T5" fmla="*/ 64 h 64"/>
                <a:gd name="T6" fmla="*/ 0 w 4"/>
                <a:gd name="T7" fmla="*/ 9 h 64"/>
                <a:gd name="T8" fmla="*/ 2 w 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4">
                  <a:moveTo>
                    <a:pt x="2" y="0"/>
                  </a:moveTo>
                  <a:lnTo>
                    <a:pt x="4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8" name="Freeform 1961"/>
            <p:cNvSpPr>
              <a:spLocks/>
            </p:cNvSpPr>
            <p:nvPr/>
          </p:nvSpPr>
          <p:spPr bwMode="auto">
            <a:xfrm>
              <a:off x="14869303" y="-1136253"/>
              <a:ext cx="46038" cy="104775"/>
            </a:xfrm>
            <a:custGeom>
              <a:avLst/>
              <a:gdLst>
                <a:gd name="T0" fmla="*/ 27 w 29"/>
                <a:gd name="T1" fmla="*/ 11 h 66"/>
                <a:gd name="T2" fmla="*/ 29 w 29"/>
                <a:gd name="T3" fmla="*/ 66 h 66"/>
                <a:gd name="T4" fmla="*/ 1 w 29"/>
                <a:gd name="T5" fmla="*/ 55 h 66"/>
                <a:gd name="T6" fmla="*/ 0 w 29"/>
                <a:gd name="T7" fmla="*/ 0 h 66"/>
                <a:gd name="T8" fmla="*/ 27 w 29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6">
                  <a:moveTo>
                    <a:pt x="27" y="11"/>
                  </a:moveTo>
                  <a:lnTo>
                    <a:pt x="29" y="6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9" name="Freeform 1962"/>
            <p:cNvSpPr>
              <a:spLocks/>
            </p:cNvSpPr>
            <p:nvPr/>
          </p:nvSpPr>
          <p:spPr bwMode="auto">
            <a:xfrm>
              <a:off x="12400741" y="-1047353"/>
              <a:ext cx="185738" cy="88900"/>
            </a:xfrm>
            <a:custGeom>
              <a:avLst/>
              <a:gdLst>
                <a:gd name="T0" fmla="*/ 146 w 148"/>
                <a:gd name="T1" fmla="*/ 1 h 68"/>
                <a:gd name="T2" fmla="*/ 148 w 148"/>
                <a:gd name="T3" fmla="*/ 68 h 68"/>
                <a:gd name="T4" fmla="*/ 86 w 148"/>
                <a:gd name="T5" fmla="*/ 68 h 68"/>
                <a:gd name="T6" fmla="*/ 2 w 148"/>
                <a:gd name="T7" fmla="*/ 67 h 68"/>
                <a:gd name="T8" fmla="*/ 0 w 148"/>
                <a:gd name="T9" fmla="*/ 0 h 68"/>
                <a:gd name="T10" fmla="*/ 84 w 148"/>
                <a:gd name="T11" fmla="*/ 1 h 68"/>
                <a:gd name="T12" fmla="*/ 146 w 148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8">
                  <a:moveTo>
                    <a:pt x="146" y="1"/>
                  </a:moveTo>
                  <a:cubicBezTo>
                    <a:pt x="148" y="68"/>
                    <a:pt x="148" y="68"/>
                    <a:pt x="148" y="68"/>
                  </a:cubicBezTo>
                  <a:cubicBezTo>
                    <a:pt x="147" y="68"/>
                    <a:pt x="119" y="68"/>
                    <a:pt x="86" y="68"/>
                  </a:cubicBezTo>
                  <a:cubicBezTo>
                    <a:pt x="54" y="68"/>
                    <a:pt x="19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52" y="1"/>
                    <a:pt x="84" y="1"/>
                  </a:cubicBezTo>
                  <a:cubicBezTo>
                    <a:pt x="117" y="1"/>
                    <a:pt x="145" y="1"/>
                    <a:pt x="146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0" name="Freeform 1963"/>
            <p:cNvSpPr>
              <a:spLocks/>
            </p:cNvSpPr>
            <p:nvPr/>
          </p:nvSpPr>
          <p:spPr bwMode="auto">
            <a:xfrm>
              <a:off x="12383278" y="-1048940"/>
              <a:ext cx="20638" cy="88900"/>
            </a:xfrm>
            <a:custGeom>
              <a:avLst/>
              <a:gdLst>
                <a:gd name="T0" fmla="*/ 14 w 16"/>
                <a:gd name="T1" fmla="*/ 1 h 68"/>
                <a:gd name="T2" fmla="*/ 16 w 16"/>
                <a:gd name="T3" fmla="*/ 68 h 68"/>
                <a:gd name="T4" fmla="*/ 14 w 16"/>
                <a:gd name="T5" fmla="*/ 68 h 68"/>
                <a:gd name="T6" fmla="*/ 2 w 16"/>
                <a:gd name="T7" fmla="*/ 67 h 68"/>
                <a:gd name="T8" fmla="*/ 0 w 16"/>
                <a:gd name="T9" fmla="*/ 0 h 68"/>
                <a:gd name="T10" fmla="*/ 12 w 16"/>
                <a:gd name="T11" fmla="*/ 1 h 68"/>
                <a:gd name="T12" fmla="*/ 14 w 16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8">
                  <a:moveTo>
                    <a:pt x="14" y="1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4" y="68"/>
                    <a:pt x="14" y="68"/>
                  </a:cubicBezTo>
                  <a:cubicBezTo>
                    <a:pt x="9" y="68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7" y="1"/>
                    <a:pt x="12" y="1"/>
                  </a:cubicBezTo>
                  <a:cubicBezTo>
                    <a:pt x="12" y="1"/>
                    <a:pt x="13" y="1"/>
                    <a:pt x="1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1" name="Freeform 1964"/>
            <p:cNvSpPr>
              <a:spLocks/>
            </p:cNvSpPr>
            <p:nvPr/>
          </p:nvSpPr>
          <p:spPr bwMode="auto">
            <a:xfrm>
              <a:off x="12375341" y="-1048940"/>
              <a:ext cx="11113" cy="87313"/>
            </a:xfrm>
            <a:custGeom>
              <a:avLst/>
              <a:gdLst>
                <a:gd name="T0" fmla="*/ 7 w 9"/>
                <a:gd name="T1" fmla="*/ 0 h 67"/>
                <a:gd name="T2" fmla="*/ 9 w 9"/>
                <a:gd name="T3" fmla="*/ 67 h 67"/>
                <a:gd name="T4" fmla="*/ 2 w 9"/>
                <a:gd name="T5" fmla="*/ 67 h 67"/>
                <a:gd name="T6" fmla="*/ 0 w 9"/>
                <a:gd name="T7" fmla="*/ 0 h 67"/>
                <a:gd name="T8" fmla="*/ 7 w 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7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6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2" name="Freeform 1965"/>
            <p:cNvSpPr>
              <a:spLocks/>
            </p:cNvSpPr>
            <p:nvPr/>
          </p:nvSpPr>
          <p:spPr bwMode="auto">
            <a:xfrm>
              <a:off x="12372166" y="-1050528"/>
              <a:ext cx="4763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3" name="Freeform 1966"/>
            <p:cNvSpPr>
              <a:spLocks/>
            </p:cNvSpPr>
            <p:nvPr/>
          </p:nvSpPr>
          <p:spPr bwMode="auto">
            <a:xfrm>
              <a:off x="12368991" y="-1050528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4" name="Freeform 1967"/>
            <p:cNvSpPr>
              <a:spLocks/>
            </p:cNvSpPr>
            <p:nvPr/>
          </p:nvSpPr>
          <p:spPr bwMode="auto">
            <a:xfrm>
              <a:off x="12367403" y="-1052115"/>
              <a:ext cx="4763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1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5" name="Freeform 1968"/>
            <p:cNvSpPr>
              <a:spLocks/>
            </p:cNvSpPr>
            <p:nvPr/>
          </p:nvSpPr>
          <p:spPr bwMode="auto">
            <a:xfrm>
              <a:off x="12365816" y="-1052115"/>
              <a:ext cx="3175" cy="88900"/>
            </a:xfrm>
            <a:custGeom>
              <a:avLst/>
              <a:gdLst>
                <a:gd name="T0" fmla="*/ 2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2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2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6" name="Freeform 1969"/>
            <p:cNvSpPr>
              <a:spLocks/>
            </p:cNvSpPr>
            <p:nvPr/>
          </p:nvSpPr>
          <p:spPr bwMode="auto">
            <a:xfrm>
              <a:off x="12619816" y="-1045765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7" name="Freeform 1970"/>
            <p:cNvSpPr>
              <a:spLocks/>
            </p:cNvSpPr>
            <p:nvPr/>
          </p:nvSpPr>
          <p:spPr bwMode="auto">
            <a:xfrm>
              <a:off x="12618228" y="-1045765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8" name="Freeform 1971"/>
            <p:cNvSpPr>
              <a:spLocks/>
            </p:cNvSpPr>
            <p:nvPr/>
          </p:nvSpPr>
          <p:spPr bwMode="auto">
            <a:xfrm>
              <a:off x="12618228" y="-104576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9" name="Freeform 1972"/>
            <p:cNvSpPr>
              <a:spLocks/>
            </p:cNvSpPr>
            <p:nvPr/>
          </p:nvSpPr>
          <p:spPr bwMode="auto">
            <a:xfrm>
              <a:off x="12613466" y="-1045765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0" name="Freeform 1973"/>
            <p:cNvSpPr>
              <a:spLocks/>
            </p:cNvSpPr>
            <p:nvPr/>
          </p:nvSpPr>
          <p:spPr bwMode="auto">
            <a:xfrm>
              <a:off x="12605528" y="-1045765"/>
              <a:ext cx="11113" cy="87313"/>
            </a:xfrm>
            <a:custGeom>
              <a:avLst/>
              <a:gdLst>
                <a:gd name="T0" fmla="*/ 7 w 9"/>
                <a:gd name="T1" fmla="*/ 0 h 67"/>
                <a:gd name="T2" fmla="*/ 9 w 9"/>
                <a:gd name="T3" fmla="*/ 67 h 67"/>
                <a:gd name="T4" fmla="*/ 2 w 9"/>
                <a:gd name="T5" fmla="*/ 67 h 67"/>
                <a:gd name="T6" fmla="*/ 0 w 9"/>
                <a:gd name="T7" fmla="*/ 0 h 67"/>
                <a:gd name="T8" fmla="*/ 7 w 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7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7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1" name="Freeform 1974"/>
            <p:cNvSpPr>
              <a:spLocks/>
            </p:cNvSpPr>
            <p:nvPr/>
          </p:nvSpPr>
          <p:spPr bwMode="auto">
            <a:xfrm>
              <a:off x="12583303" y="-1045765"/>
              <a:ext cx="23813" cy="87313"/>
            </a:xfrm>
            <a:custGeom>
              <a:avLst/>
              <a:gdLst>
                <a:gd name="T0" fmla="*/ 17 w 19"/>
                <a:gd name="T1" fmla="*/ 0 h 67"/>
                <a:gd name="T2" fmla="*/ 19 w 19"/>
                <a:gd name="T3" fmla="*/ 67 h 67"/>
                <a:gd name="T4" fmla="*/ 15 w 19"/>
                <a:gd name="T5" fmla="*/ 67 h 67"/>
                <a:gd name="T6" fmla="*/ 2 w 19"/>
                <a:gd name="T7" fmla="*/ 67 h 67"/>
                <a:gd name="T8" fmla="*/ 0 w 19"/>
                <a:gd name="T9" fmla="*/ 0 h 67"/>
                <a:gd name="T10" fmla="*/ 13 w 19"/>
                <a:gd name="T11" fmla="*/ 0 h 67"/>
                <a:gd name="T12" fmla="*/ 17 w 19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7">
                  <a:moveTo>
                    <a:pt x="17" y="0"/>
                  </a:move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6" y="67"/>
                    <a:pt x="15" y="67"/>
                  </a:cubicBezTo>
                  <a:cubicBezTo>
                    <a:pt x="8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7" y="0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2" name="Freeform 1975"/>
            <p:cNvSpPr>
              <a:spLocks/>
            </p:cNvSpPr>
            <p:nvPr/>
          </p:nvSpPr>
          <p:spPr bwMode="auto">
            <a:xfrm>
              <a:off x="14912166" y="-1118790"/>
              <a:ext cx="25400" cy="92075"/>
            </a:xfrm>
            <a:custGeom>
              <a:avLst/>
              <a:gdLst>
                <a:gd name="T0" fmla="*/ 15 w 16"/>
                <a:gd name="T1" fmla="*/ 3 h 58"/>
                <a:gd name="T2" fmla="*/ 16 w 16"/>
                <a:gd name="T3" fmla="*/ 58 h 58"/>
                <a:gd name="T4" fmla="*/ 2 w 16"/>
                <a:gd name="T5" fmla="*/ 55 h 58"/>
                <a:gd name="T6" fmla="*/ 0 w 16"/>
                <a:gd name="T7" fmla="*/ 0 h 58"/>
                <a:gd name="T8" fmla="*/ 15 w 16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8">
                  <a:moveTo>
                    <a:pt x="15" y="3"/>
                  </a:moveTo>
                  <a:lnTo>
                    <a:pt x="16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3" name="Freeform 1976"/>
            <p:cNvSpPr>
              <a:spLocks/>
            </p:cNvSpPr>
            <p:nvPr/>
          </p:nvSpPr>
          <p:spPr bwMode="auto">
            <a:xfrm>
              <a:off x="14935978" y="-1114028"/>
              <a:ext cx="28575" cy="87313"/>
            </a:xfrm>
            <a:custGeom>
              <a:avLst/>
              <a:gdLst>
                <a:gd name="T0" fmla="*/ 16 w 18"/>
                <a:gd name="T1" fmla="*/ 0 h 55"/>
                <a:gd name="T2" fmla="*/ 18 w 18"/>
                <a:gd name="T3" fmla="*/ 55 h 55"/>
                <a:gd name="T4" fmla="*/ 1 w 18"/>
                <a:gd name="T5" fmla="*/ 55 h 55"/>
                <a:gd name="T6" fmla="*/ 0 w 18"/>
                <a:gd name="T7" fmla="*/ 0 h 55"/>
                <a:gd name="T8" fmla="*/ 16 w 1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5">
                  <a:moveTo>
                    <a:pt x="16" y="0"/>
                  </a:moveTo>
                  <a:lnTo>
                    <a:pt x="18" y="5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4" name="Freeform 1977"/>
            <p:cNvSpPr>
              <a:spLocks/>
            </p:cNvSpPr>
            <p:nvPr/>
          </p:nvSpPr>
          <p:spPr bwMode="auto">
            <a:xfrm>
              <a:off x="15361428" y="-1139428"/>
              <a:ext cx="3175" cy="101600"/>
            </a:xfrm>
            <a:custGeom>
              <a:avLst/>
              <a:gdLst>
                <a:gd name="T0" fmla="*/ 1 w 2"/>
                <a:gd name="T1" fmla="*/ 0 h 64"/>
                <a:gd name="T2" fmla="*/ 2 w 2"/>
                <a:gd name="T3" fmla="*/ 55 h 64"/>
                <a:gd name="T4" fmla="*/ 2 w 2"/>
                <a:gd name="T5" fmla="*/ 64 h 64"/>
                <a:gd name="T6" fmla="*/ 0 w 2"/>
                <a:gd name="T7" fmla="*/ 9 h 64"/>
                <a:gd name="T8" fmla="*/ 1 w 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1" y="0"/>
                  </a:moveTo>
                  <a:lnTo>
                    <a:pt x="2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5" name="Freeform 1978"/>
            <p:cNvSpPr>
              <a:spLocks/>
            </p:cNvSpPr>
            <p:nvPr/>
          </p:nvSpPr>
          <p:spPr bwMode="auto">
            <a:xfrm>
              <a:off x="12621403" y="-1045765"/>
              <a:ext cx="3175" cy="90488"/>
            </a:xfrm>
            <a:custGeom>
              <a:avLst/>
              <a:gdLst>
                <a:gd name="T0" fmla="*/ 1 w 3"/>
                <a:gd name="T1" fmla="*/ 3 h 70"/>
                <a:gd name="T2" fmla="*/ 3 w 3"/>
                <a:gd name="T3" fmla="*/ 70 h 70"/>
                <a:gd name="T4" fmla="*/ 2 w 3"/>
                <a:gd name="T5" fmla="*/ 67 h 70"/>
                <a:gd name="T6" fmla="*/ 0 w 3"/>
                <a:gd name="T7" fmla="*/ 0 h 70"/>
                <a:gd name="T8" fmla="*/ 1 w 3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0">
                  <a:moveTo>
                    <a:pt x="1" y="3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6" name="Freeform 1979"/>
            <p:cNvSpPr>
              <a:spLocks/>
            </p:cNvSpPr>
            <p:nvPr/>
          </p:nvSpPr>
          <p:spPr bwMode="auto">
            <a:xfrm>
              <a:off x="12621403" y="-1045765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7" name="Freeform 1980"/>
            <p:cNvSpPr>
              <a:spLocks/>
            </p:cNvSpPr>
            <p:nvPr/>
          </p:nvSpPr>
          <p:spPr bwMode="auto">
            <a:xfrm>
              <a:off x="12621403" y="-1045765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8" name="Freeform 1981"/>
            <p:cNvSpPr>
              <a:spLocks/>
            </p:cNvSpPr>
            <p:nvPr/>
          </p:nvSpPr>
          <p:spPr bwMode="auto">
            <a:xfrm>
              <a:off x="12621403" y="-1045765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9" name="Freeform 1982"/>
            <p:cNvSpPr>
              <a:spLocks/>
            </p:cNvSpPr>
            <p:nvPr/>
          </p:nvSpPr>
          <p:spPr bwMode="auto">
            <a:xfrm>
              <a:off x="12621403" y="-1045765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0" name="Freeform 1983"/>
            <p:cNvSpPr>
              <a:spLocks/>
            </p:cNvSpPr>
            <p:nvPr/>
          </p:nvSpPr>
          <p:spPr bwMode="auto">
            <a:xfrm>
              <a:off x="12621403" y="-1045765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1" name="Freeform 1984"/>
            <p:cNvSpPr>
              <a:spLocks/>
            </p:cNvSpPr>
            <p:nvPr/>
          </p:nvSpPr>
          <p:spPr bwMode="auto">
            <a:xfrm>
              <a:off x="12619816" y="-1045765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2" name="Freeform 1985"/>
            <p:cNvSpPr>
              <a:spLocks/>
            </p:cNvSpPr>
            <p:nvPr/>
          </p:nvSpPr>
          <p:spPr bwMode="auto">
            <a:xfrm>
              <a:off x="14961378" y="-1114028"/>
              <a:ext cx="30163" cy="88900"/>
            </a:xfrm>
            <a:custGeom>
              <a:avLst/>
              <a:gdLst>
                <a:gd name="T0" fmla="*/ 17 w 19"/>
                <a:gd name="T1" fmla="*/ 1 h 56"/>
                <a:gd name="T2" fmla="*/ 19 w 19"/>
                <a:gd name="T3" fmla="*/ 56 h 56"/>
                <a:gd name="T4" fmla="*/ 2 w 19"/>
                <a:gd name="T5" fmla="*/ 55 h 56"/>
                <a:gd name="T6" fmla="*/ 0 w 19"/>
                <a:gd name="T7" fmla="*/ 0 h 56"/>
                <a:gd name="T8" fmla="*/ 17 w 19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6">
                  <a:moveTo>
                    <a:pt x="17" y="1"/>
                  </a:moveTo>
                  <a:lnTo>
                    <a:pt x="19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3" name="Freeform 1986"/>
            <p:cNvSpPr>
              <a:spLocks/>
            </p:cNvSpPr>
            <p:nvPr/>
          </p:nvSpPr>
          <p:spPr bwMode="auto">
            <a:xfrm>
              <a:off x="14247003" y="-1096565"/>
              <a:ext cx="11113" cy="100013"/>
            </a:xfrm>
            <a:custGeom>
              <a:avLst/>
              <a:gdLst>
                <a:gd name="T0" fmla="*/ 5 w 7"/>
                <a:gd name="T1" fmla="*/ 8 h 63"/>
                <a:gd name="T2" fmla="*/ 7 w 7"/>
                <a:gd name="T3" fmla="*/ 63 h 63"/>
                <a:gd name="T4" fmla="*/ 2 w 7"/>
                <a:gd name="T5" fmla="*/ 56 h 63"/>
                <a:gd name="T6" fmla="*/ 0 w 7"/>
                <a:gd name="T7" fmla="*/ 0 h 63"/>
                <a:gd name="T8" fmla="*/ 5 w 7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3">
                  <a:moveTo>
                    <a:pt x="5" y="8"/>
                  </a:moveTo>
                  <a:lnTo>
                    <a:pt x="7" y="63"/>
                  </a:lnTo>
                  <a:lnTo>
                    <a:pt x="2" y="56"/>
                  </a:lnTo>
                  <a:lnTo>
                    <a:pt x="0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4" name="Freeform 1987"/>
            <p:cNvSpPr>
              <a:spLocks/>
            </p:cNvSpPr>
            <p:nvPr/>
          </p:nvSpPr>
          <p:spPr bwMode="auto">
            <a:xfrm>
              <a:off x="14988366" y="-1112440"/>
              <a:ext cx="7938" cy="95250"/>
            </a:xfrm>
            <a:custGeom>
              <a:avLst/>
              <a:gdLst>
                <a:gd name="T0" fmla="*/ 4 w 5"/>
                <a:gd name="T1" fmla="*/ 5 h 60"/>
                <a:gd name="T2" fmla="*/ 5 w 5"/>
                <a:gd name="T3" fmla="*/ 60 h 60"/>
                <a:gd name="T4" fmla="*/ 2 w 5"/>
                <a:gd name="T5" fmla="*/ 55 h 60"/>
                <a:gd name="T6" fmla="*/ 0 w 5"/>
                <a:gd name="T7" fmla="*/ 0 h 60"/>
                <a:gd name="T8" fmla="*/ 4 w 5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0">
                  <a:moveTo>
                    <a:pt x="4" y="5"/>
                  </a:moveTo>
                  <a:lnTo>
                    <a:pt x="5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5" name="Freeform 1988"/>
            <p:cNvSpPr>
              <a:spLocks/>
            </p:cNvSpPr>
            <p:nvPr/>
          </p:nvSpPr>
          <p:spPr bwMode="auto">
            <a:xfrm>
              <a:off x="14994716" y="-1104503"/>
              <a:ext cx="25400" cy="96838"/>
            </a:xfrm>
            <a:custGeom>
              <a:avLst/>
              <a:gdLst>
                <a:gd name="T0" fmla="*/ 15 w 16"/>
                <a:gd name="T1" fmla="*/ 5 h 61"/>
                <a:gd name="T2" fmla="*/ 16 w 16"/>
                <a:gd name="T3" fmla="*/ 61 h 61"/>
                <a:gd name="T4" fmla="*/ 1 w 16"/>
                <a:gd name="T5" fmla="*/ 55 h 61"/>
                <a:gd name="T6" fmla="*/ 0 w 16"/>
                <a:gd name="T7" fmla="*/ 0 h 61"/>
                <a:gd name="T8" fmla="*/ 15 w 16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1">
                  <a:moveTo>
                    <a:pt x="15" y="5"/>
                  </a:moveTo>
                  <a:lnTo>
                    <a:pt x="16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6" name="Freeform 1989"/>
            <p:cNvSpPr>
              <a:spLocks/>
            </p:cNvSpPr>
            <p:nvPr/>
          </p:nvSpPr>
          <p:spPr bwMode="auto">
            <a:xfrm>
              <a:off x="14199378" y="-1072753"/>
              <a:ext cx="50800" cy="93663"/>
            </a:xfrm>
            <a:custGeom>
              <a:avLst/>
              <a:gdLst>
                <a:gd name="T0" fmla="*/ 30 w 32"/>
                <a:gd name="T1" fmla="*/ 0 h 59"/>
                <a:gd name="T2" fmla="*/ 32 w 32"/>
                <a:gd name="T3" fmla="*/ 55 h 59"/>
                <a:gd name="T4" fmla="*/ 1 w 32"/>
                <a:gd name="T5" fmla="*/ 59 h 59"/>
                <a:gd name="T6" fmla="*/ 0 w 32"/>
                <a:gd name="T7" fmla="*/ 4 h 59"/>
                <a:gd name="T8" fmla="*/ 30 w 3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9">
                  <a:moveTo>
                    <a:pt x="30" y="0"/>
                  </a:moveTo>
                  <a:lnTo>
                    <a:pt x="32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7" name="Freeform 1990"/>
            <p:cNvSpPr>
              <a:spLocks/>
            </p:cNvSpPr>
            <p:nvPr/>
          </p:nvSpPr>
          <p:spPr bwMode="auto">
            <a:xfrm>
              <a:off x="14254941" y="-1083865"/>
              <a:ext cx="3175" cy="103188"/>
            </a:xfrm>
            <a:custGeom>
              <a:avLst/>
              <a:gdLst>
                <a:gd name="T0" fmla="*/ 1 w 2"/>
                <a:gd name="T1" fmla="*/ 10 h 65"/>
                <a:gd name="T2" fmla="*/ 2 w 2"/>
                <a:gd name="T3" fmla="*/ 65 h 65"/>
                <a:gd name="T4" fmla="*/ 2 w 2"/>
                <a:gd name="T5" fmla="*/ 55 h 65"/>
                <a:gd name="T6" fmla="*/ 0 w 2"/>
                <a:gd name="T7" fmla="*/ 0 h 65"/>
                <a:gd name="T8" fmla="*/ 1 w 2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5">
                  <a:moveTo>
                    <a:pt x="1" y="10"/>
                  </a:moveTo>
                  <a:lnTo>
                    <a:pt x="2" y="6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8" name="Freeform 1991"/>
            <p:cNvSpPr>
              <a:spLocks/>
            </p:cNvSpPr>
            <p:nvPr/>
          </p:nvSpPr>
          <p:spPr bwMode="auto">
            <a:xfrm>
              <a:off x="14172391" y="-1066403"/>
              <a:ext cx="28575" cy="98425"/>
            </a:xfrm>
            <a:custGeom>
              <a:avLst/>
              <a:gdLst>
                <a:gd name="T0" fmla="*/ 17 w 18"/>
                <a:gd name="T1" fmla="*/ 0 h 62"/>
                <a:gd name="T2" fmla="*/ 18 w 18"/>
                <a:gd name="T3" fmla="*/ 55 h 62"/>
                <a:gd name="T4" fmla="*/ 2 w 18"/>
                <a:gd name="T5" fmla="*/ 62 h 62"/>
                <a:gd name="T6" fmla="*/ 0 w 18"/>
                <a:gd name="T7" fmla="*/ 7 h 62"/>
                <a:gd name="T8" fmla="*/ 17 w 1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2">
                  <a:moveTo>
                    <a:pt x="17" y="0"/>
                  </a:moveTo>
                  <a:lnTo>
                    <a:pt x="18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9" name="Freeform 1992"/>
            <p:cNvSpPr>
              <a:spLocks/>
            </p:cNvSpPr>
            <p:nvPr/>
          </p:nvSpPr>
          <p:spPr bwMode="auto">
            <a:xfrm>
              <a:off x="15018528" y="-1096565"/>
              <a:ext cx="17463" cy="103188"/>
            </a:xfrm>
            <a:custGeom>
              <a:avLst/>
              <a:gdLst>
                <a:gd name="T0" fmla="*/ 10 w 11"/>
                <a:gd name="T1" fmla="*/ 10 h 65"/>
                <a:gd name="T2" fmla="*/ 11 w 11"/>
                <a:gd name="T3" fmla="*/ 65 h 65"/>
                <a:gd name="T4" fmla="*/ 1 w 11"/>
                <a:gd name="T5" fmla="*/ 56 h 65"/>
                <a:gd name="T6" fmla="*/ 0 w 11"/>
                <a:gd name="T7" fmla="*/ 0 h 65"/>
                <a:gd name="T8" fmla="*/ 10 w 11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5">
                  <a:moveTo>
                    <a:pt x="10" y="10"/>
                  </a:moveTo>
                  <a:lnTo>
                    <a:pt x="11" y="65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0" name="Freeform 1993"/>
            <p:cNvSpPr>
              <a:spLocks/>
            </p:cNvSpPr>
            <p:nvPr/>
          </p:nvSpPr>
          <p:spPr bwMode="auto">
            <a:xfrm>
              <a:off x="15034403" y="-1080690"/>
              <a:ext cx="4763" cy="100013"/>
            </a:xfrm>
            <a:custGeom>
              <a:avLst/>
              <a:gdLst>
                <a:gd name="T0" fmla="*/ 1 w 3"/>
                <a:gd name="T1" fmla="*/ 8 h 63"/>
                <a:gd name="T2" fmla="*/ 3 w 3"/>
                <a:gd name="T3" fmla="*/ 63 h 63"/>
                <a:gd name="T4" fmla="*/ 1 w 3"/>
                <a:gd name="T5" fmla="*/ 55 h 63"/>
                <a:gd name="T6" fmla="*/ 0 w 3"/>
                <a:gd name="T7" fmla="*/ 0 h 63"/>
                <a:gd name="T8" fmla="*/ 1 w 3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3">
                  <a:moveTo>
                    <a:pt x="1" y="8"/>
                  </a:moveTo>
                  <a:lnTo>
                    <a:pt x="3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1" name="Freeform 1994"/>
            <p:cNvSpPr>
              <a:spLocks/>
            </p:cNvSpPr>
            <p:nvPr/>
          </p:nvSpPr>
          <p:spPr bwMode="auto">
            <a:xfrm>
              <a:off x="15359841" y="-1107678"/>
              <a:ext cx="4763" cy="122238"/>
            </a:xfrm>
            <a:custGeom>
              <a:avLst/>
              <a:gdLst>
                <a:gd name="T0" fmla="*/ 2 w 3"/>
                <a:gd name="T1" fmla="*/ 0 h 77"/>
                <a:gd name="T2" fmla="*/ 3 w 3"/>
                <a:gd name="T3" fmla="*/ 56 h 77"/>
                <a:gd name="T4" fmla="*/ 2 w 3"/>
                <a:gd name="T5" fmla="*/ 77 h 77"/>
                <a:gd name="T6" fmla="*/ 0 w 3"/>
                <a:gd name="T7" fmla="*/ 22 h 77"/>
                <a:gd name="T8" fmla="*/ 2 w 3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7">
                  <a:moveTo>
                    <a:pt x="2" y="0"/>
                  </a:moveTo>
                  <a:lnTo>
                    <a:pt x="3" y="56"/>
                  </a:lnTo>
                  <a:lnTo>
                    <a:pt x="2" y="77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2" name="Freeform 1995"/>
            <p:cNvSpPr>
              <a:spLocks/>
            </p:cNvSpPr>
            <p:nvPr/>
          </p:nvSpPr>
          <p:spPr bwMode="auto">
            <a:xfrm>
              <a:off x="14162866" y="-1055290"/>
              <a:ext cx="12700" cy="107950"/>
            </a:xfrm>
            <a:custGeom>
              <a:avLst/>
              <a:gdLst>
                <a:gd name="T0" fmla="*/ 6 w 8"/>
                <a:gd name="T1" fmla="*/ 0 h 68"/>
                <a:gd name="T2" fmla="*/ 8 w 8"/>
                <a:gd name="T3" fmla="*/ 55 h 68"/>
                <a:gd name="T4" fmla="*/ 2 w 8"/>
                <a:gd name="T5" fmla="*/ 68 h 68"/>
                <a:gd name="T6" fmla="*/ 0 w 8"/>
                <a:gd name="T7" fmla="*/ 13 h 68"/>
                <a:gd name="T8" fmla="*/ 6 w 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8">
                  <a:moveTo>
                    <a:pt x="6" y="0"/>
                  </a:moveTo>
                  <a:lnTo>
                    <a:pt x="8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Freeform 1996"/>
            <p:cNvSpPr>
              <a:spLocks/>
            </p:cNvSpPr>
            <p:nvPr/>
          </p:nvSpPr>
          <p:spPr bwMode="auto">
            <a:xfrm>
              <a:off x="15055041" y="-1066403"/>
              <a:ext cx="36513" cy="93663"/>
            </a:xfrm>
            <a:custGeom>
              <a:avLst/>
              <a:gdLst>
                <a:gd name="T0" fmla="*/ 21 w 23"/>
                <a:gd name="T1" fmla="*/ 0 h 59"/>
                <a:gd name="T2" fmla="*/ 23 w 23"/>
                <a:gd name="T3" fmla="*/ 55 h 59"/>
                <a:gd name="T4" fmla="*/ 2 w 23"/>
                <a:gd name="T5" fmla="*/ 59 h 59"/>
                <a:gd name="T6" fmla="*/ 0 w 23"/>
                <a:gd name="T7" fmla="*/ 4 h 59"/>
                <a:gd name="T8" fmla="*/ 21 w 2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9">
                  <a:moveTo>
                    <a:pt x="21" y="0"/>
                  </a:moveTo>
                  <a:lnTo>
                    <a:pt x="23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Freeform 1997"/>
            <p:cNvSpPr>
              <a:spLocks/>
            </p:cNvSpPr>
            <p:nvPr/>
          </p:nvSpPr>
          <p:spPr bwMode="auto">
            <a:xfrm>
              <a:off x="15035991" y="-1067990"/>
              <a:ext cx="22225" cy="95250"/>
            </a:xfrm>
            <a:custGeom>
              <a:avLst/>
              <a:gdLst>
                <a:gd name="T0" fmla="*/ 12 w 14"/>
                <a:gd name="T1" fmla="*/ 5 h 60"/>
                <a:gd name="T2" fmla="*/ 14 w 14"/>
                <a:gd name="T3" fmla="*/ 60 h 60"/>
                <a:gd name="T4" fmla="*/ 2 w 14"/>
                <a:gd name="T5" fmla="*/ 55 h 60"/>
                <a:gd name="T6" fmla="*/ 0 w 14"/>
                <a:gd name="T7" fmla="*/ 0 h 60"/>
                <a:gd name="T8" fmla="*/ 12 w 14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0">
                  <a:moveTo>
                    <a:pt x="12" y="5"/>
                  </a:moveTo>
                  <a:lnTo>
                    <a:pt x="14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5" name="Freeform 1998"/>
            <p:cNvSpPr>
              <a:spLocks/>
            </p:cNvSpPr>
            <p:nvPr/>
          </p:nvSpPr>
          <p:spPr bwMode="auto">
            <a:xfrm>
              <a:off x="15088378" y="-1066403"/>
              <a:ext cx="42863" cy="93663"/>
            </a:xfrm>
            <a:custGeom>
              <a:avLst/>
              <a:gdLst>
                <a:gd name="T0" fmla="*/ 26 w 27"/>
                <a:gd name="T1" fmla="*/ 4 h 59"/>
                <a:gd name="T2" fmla="*/ 27 w 27"/>
                <a:gd name="T3" fmla="*/ 59 h 59"/>
                <a:gd name="T4" fmla="*/ 2 w 27"/>
                <a:gd name="T5" fmla="*/ 55 h 59"/>
                <a:gd name="T6" fmla="*/ 0 w 27"/>
                <a:gd name="T7" fmla="*/ 0 h 59"/>
                <a:gd name="T8" fmla="*/ 26 w 27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9">
                  <a:moveTo>
                    <a:pt x="26" y="4"/>
                  </a:moveTo>
                  <a:lnTo>
                    <a:pt x="27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6" name="Freeform 1999"/>
            <p:cNvSpPr>
              <a:spLocks/>
            </p:cNvSpPr>
            <p:nvPr/>
          </p:nvSpPr>
          <p:spPr bwMode="auto">
            <a:xfrm>
              <a:off x="15129653" y="-1060053"/>
              <a:ext cx="33338" cy="96838"/>
            </a:xfrm>
            <a:custGeom>
              <a:avLst/>
              <a:gdLst>
                <a:gd name="T0" fmla="*/ 19 w 21"/>
                <a:gd name="T1" fmla="*/ 5 h 61"/>
                <a:gd name="T2" fmla="*/ 21 w 21"/>
                <a:gd name="T3" fmla="*/ 61 h 61"/>
                <a:gd name="T4" fmla="*/ 1 w 21"/>
                <a:gd name="T5" fmla="*/ 55 h 61"/>
                <a:gd name="T6" fmla="*/ 0 w 21"/>
                <a:gd name="T7" fmla="*/ 0 h 61"/>
                <a:gd name="T8" fmla="*/ 19 w 21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1">
                  <a:moveTo>
                    <a:pt x="19" y="5"/>
                  </a:moveTo>
                  <a:lnTo>
                    <a:pt x="21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7" name="Freeform 2000"/>
            <p:cNvSpPr>
              <a:spLocks/>
            </p:cNvSpPr>
            <p:nvPr/>
          </p:nvSpPr>
          <p:spPr bwMode="auto">
            <a:xfrm>
              <a:off x="14161278" y="-1034653"/>
              <a:ext cx="4763" cy="104775"/>
            </a:xfrm>
            <a:custGeom>
              <a:avLst/>
              <a:gdLst>
                <a:gd name="T0" fmla="*/ 1 w 3"/>
                <a:gd name="T1" fmla="*/ 0 h 66"/>
                <a:gd name="T2" fmla="*/ 3 w 3"/>
                <a:gd name="T3" fmla="*/ 55 h 66"/>
                <a:gd name="T4" fmla="*/ 2 w 3"/>
                <a:gd name="T5" fmla="*/ 66 h 66"/>
                <a:gd name="T6" fmla="*/ 0 w 3"/>
                <a:gd name="T7" fmla="*/ 11 h 66"/>
                <a:gd name="T8" fmla="*/ 1 w 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6">
                  <a:moveTo>
                    <a:pt x="1" y="0"/>
                  </a:moveTo>
                  <a:lnTo>
                    <a:pt x="3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8" name="Freeform 2001"/>
            <p:cNvSpPr>
              <a:spLocks/>
            </p:cNvSpPr>
            <p:nvPr/>
          </p:nvSpPr>
          <p:spPr bwMode="auto">
            <a:xfrm>
              <a:off x="15159816" y="-1052115"/>
              <a:ext cx="33338" cy="93663"/>
            </a:xfrm>
            <a:custGeom>
              <a:avLst/>
              <a:gdLst>
                <a:gd name="T0" fmla="*/ 19 w 21"/>
                <a:gd name="T1" fmla="*/ 4 h 59"/>
                <a:gd name="T2" fmla="*/ 21 w 21"/>
                <a:gd name="T3" fmla="*/ 59 h 59"/>
                <a:gd name="T4" fmla="*/ 2 w 21"/>
                <a:gd name="T5" fmla="*/ 56 h 59"/>
                <a:gd name="T6" fmla="*/ 0 w 21"/>
                <a:gd name="T7" fmla="*/ 0 h 59"/>
                <a:gd name="T8" fmla="*/ 19 w 21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9">
                  <a:moveTo>
                    <a:pt x="19" y="4"/>
                  </a:moveTo>
                  <a:lnTo>
                    <a:pt x="21" y="59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9" name="Freeform 2002"/>
            <p:cNvSpPr>
              <a:spLocks/>
            </p:cNvSpPr>
            <p:nvPr/>
          </p:nvSpPr>
          <p:spPr bwMode="auto">
            <a:xfrm>
              <a:off x="15189978" y="-1045765"/>
              <a:ext cx="39688" cy="98425"/>
            </a:xfrm>
            <a:custGeom>
              <a:avLst/>
              <a:gdLst>
                <a:gd name="T0" fmla="*/ 23 w 25"/>
                <a:gd name="T1" fmla="*/ 7 h 62"/>
                <a:gd name="T2" fmla="*/ 25 w 25"/>
                <a:gd name="T3" fmla="*/ 62 h 62"/>
                <a:gd name="T4" fmla="*/ 2 w 25"/>
                <a:gd name="T5" fmla="*/ 55 h 62"/>
                <a:gd name="T6" fmla="*/ 0 w 25"/>
                <a:gd name="T7" fmla="*/ 0 h 62"/>
                <a:gd name="T8" fmla="*/ 23 w 25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2">
                  <a:moveTo>
                    <a:pt x="23" y="7"/>
                  </a:moveTo>
                  <a:lnTo>
                    <a:pt x="25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0" name="Freeform 2003"/>
            <p:cNvSpPr>
              <a:spLocks/>
            </p:cNvSpPr>
            <p:nvPr/>
          </p:nvSpPr>
          <p:spPr bwMode="auto">
            <a:xfrm>
              <a:off x="14170803" y="-1015603"/>
              <a:ext cx="22225" cy="101600"/>
            </a:xfrm>
            <a:custGeom>
              <a:avLst/>
              <a:gdLst>
                <a:gd name="T0" fmla="*/ 12 w 14"/>
                <a:gd name="T1" fmla="*/ 9 h 64"/>
                <a:gd name="T2" fmla="*/ 14 w 14"/>
                <a:gd name="T3" fmla="*/ 64 h 64"/>
                <a:gd name="T4" fmla="*/ 1 w 14"/>
                <a:gd name="T5" fmla="*/ 56 h 64"/>
                <a:gd name="T6" fmla="*/ 0 w 14"/>
                <a:gd name="T7" fmla="*/ 0 h 64"/>
                <a:gd name="T8" fmla="*/ 12 w 14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2" y="9"/>
                  </a:moveTo>
                  <a:lnTo>
                    <a:pt x="14" y="64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1" name="Freeform 2004"/>
            <p:cNvSpPr>
              <a:spLocks/>
            </p:cNvSpPr>
            <p:nvPr/>
          </p:nvSpPr>
          <p:spPr bwMode="auto">
            <a:xfrm>
              <a:off x="12672203" y="-948928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2" name="Freeform 2005"/>
            <p:cNvSpPr>
              <a:spLocks/>
            </p:cNvSpPr>
            <p:nvPr/>
          </p:nvSpPr>
          <p:spPr bwMode="auto">
            <a:xfrm>
              <a:off x="12672203" y="-948928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3" name="Freeform 2006"/>
            <p:cNvSpPr>
              <a:spLocks/>
            </p:cNvSpPr>
            <p:nvPr/>
          </p:nvSpPr>
          <p:spPr bwMode="auto">
            <a:xfrm>
              <a:off x="12672203" y="-950515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8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4" name="Freeform 2007"/>
            <p:cNvSpPr>
              <a:spLocks/>
            </p:cNvSpPr>
            <p:nvPr/>
          </p:nvSpPr>
          <p:spPr bwMode="auto">
            <a:xfrm>
              <a:off x="12670616" y="-950515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5" name="Freeform 2008"/>
            <p:cNvSpPr>
              <a:spLocks/>
            </p:cNvSpPr>
            <p:nvPr/>
          </p:nvSpPr>
          <p:spPr bwMode="auto">
            <a:xfrm>
              <a:off x="12665853" y="-950515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6" name="Freeform 2009"/>
            <p:cNvSpPr>
              <a:spLocks/>
            </p:cNvSpPr>
            <p:nvPr/>
          </p:nvSpPr>
          <p:spPr bwMode="auto">
            <a:xfrm>
              <a:off x="12653153" y="-955278"/>
              <a:ext cx="15875" cy="92075"/>
            </a:xfrm>
            <a:custGeom>
              <a:avLst/>
              <a:gdLst>
                <a:gd name="T0" fmla="*/ 10 w 12"/>
                <a:gd name="T1" fmla="*/ 3 h 70"/>
                <a:gd name="T2" fmla="*/ 12 w 12"/>
                <a:gd name="T3" fmla="*/ 70 h 70"/>
                <a:gd name="T4" fmla="*/ 2 w 12"/>
                <a:gd name="T5" fmla="*/ 67 h 70"/>
                <a:gd name="T6" fmla="*/ 0 w 12"/>
                <a:gd name="T7" fmla="*/ 0 h 70"/>
                <a:gd name="T8" fmla="*/ 10 w 12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0">
                  <a:moveTo>
                    <a:pt x="10" y="3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9" y="69"/>
                    <a:pt x="6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7" y="2"/>
                    <a:pt x="10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7" name="Freeform 2010"/>
            <p:cNvSpPr>
              <a:spLocks/>
            </p:cNvSpPr>
            <p:nvPr/>
          </p:nvSpPr>
          <p:spPr bwMode="auto">
            <a:xfrm>
              <a:off x="12626166" y="-963215"/>
              <a:ext cx="30163" cy="95250"/>
            </a:xfrm>
            <a:custGeom>
              <a:avLst/>
              <a:gdLst>
                <a:gd name="T0" fmla="*/ 22 w 24"/>
                <a:gd name="T1" fmla="*/ 6 h 73"/>
                <a:gd name="T2" fmla="*/ 24 w 24"/>
                <a:gd name="T3" fmla="*/ 73 h 73"/>
                <a:gd name="T4" fmla="*/ 3 w 24"/>
                <a:gd name="T5" fmla="*/ 67 h 73"/>
                <a:gd name="T6" fmla="*/ 2 w 24"/>
                <a:gd name="T7" fmla="*/ 67 h 73"/>
                <a:gd name="T8" fmla="*/ 0 w 24"/>
                <a:gd name="T9" fmla="*/ 0 h 73"/>
                <a:gd name="T10" fmla="*/ 1 w 24"/>
                <a:gd name="T11" fmla="*/ 0 h 73"/>
                <a:gd name="T12" fmla="*/ 22 w 24"/>
                <a:gd name="T13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3">
                  <a:moveTo>
                    <a:pt x="22" y="6"/>
                  </a:moveTo>
                  <a:cubicBezTo>
                    <a:pt x="24" y="73"/>
                    <a:pt x="24" y="73"/>
                    <a:pt x="24" y="73"/>
                  </a:cubicBezTo>
                  <a:cubicBezTo>
                    <a:pt x="17" y="72"/>
                    <a:pt x="8" y="69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2"/>
                    <a:pt x="15" y="4"/>
                    <a:pt x="22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8" name="Freeform 2011"/>
            <p:cNvSpPr>
              <a:spLocks/>
            </p:cNvSpPr>
            <p:nvPr/>
          </p:nvSpPr>
          <p:spPr bwMode="auto">
            <a:xfrm>
              <a:off x="12607116" y="-991790"/>
              <a:ext cx="22225" cy="115888"/>
            </a:xfrm>
            <a:custGeom>
              <a:avLst/>
              <a:gdLst>
                <a:gd name="T0" fmla="*/ 16 w 18"/>
                <a:gd name="T1" fmla="*/ 22 h 89"/>
                <a:gd name="T2" fmla="*/ 18 w 18"/>
                <a:gd name="T3" fmla="*/ 89 h 89"/>
                <a:gd name="T4" fmla="*/ 2 w 18"/>
                <a:gd name="T5" fmla="*/ 69 h 89"/>
                <a:gd name="T6" fmla="*/ 2 w 18"/>
                <a:gd name="T7" fmla="*/ 67 h 89"/>
                <a:gd name="T8" fmla="*/ 0 w 18"/>
                <a:gd name="T9" fmla="*/ 0 h 89"/>
                <a:gd name="T10" fmla="*/ 0 w 18"/>
                <a:gd name="T11" fmla="*/ 2 h 89"/>
                <a:gd name="T12" fmla="*/ 16 w 18"/>
                <a:gd name="T13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9">
                  <a:moveTo>
                    <a:pt x="16" y="22"/>
                  </a:moveTo>
                  <a:cubicBezTo>
                    <a:pt x="18" y="89"/>
                    <a:pt x="18" y="89"/>
                    <a:pt x="18" y="89"/>
                  </a:cubicBezTo>
                  <a:cubicBezTo>
                    <a:pt x="8" y="85"/>
                    <a:pt x="3" y="74"/>
                    <a:pt x="2" y="69"/>
                  </a:cubicBezTo>
                  <a:cubicBezTo>
                    <a:pt x="2" y="69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7"/>
                    <a:pt x="6" y="18"/>
                    <a:pt x="16" y="2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9" name="Freeform 2012"/>
            <p:cNvSpPr>
              <a:spLocks/>
            </p:cNvSpPr>
            <p:nvPr/>
          </p:nvSpPr>
          <p:spPr bwMode="auto">
            <a:xfrm>
              <a:off x="15226491" y="-1034653"/>
              <a:ext cx="9525" cy="100013"/>
            </a:xfrm>
            <a:custGeom>
              <a:avLst/>
              <a:gdLst>
                <a:gd name="T0" fmla="*/ 4 w 6"/>
                <a:gd name="T1" fmla="*/ 8 h 63"/>
                <a:gd name="T2" fmla="*/ 6 w 6"/>
                <a:gd name="T3" fmla="*/ 63 h 63"/>
                <a:gd name="T4" fmla="*/ 2 w 6"/>
                <a:gd name="T5" fmla="*/ 55 h 63"/>
                <a:gd name="T6" fmla="*/ 0 w 6"/>
                <a:gd name="T7" fmla="*/ 0 h 63"/>
                <a:gd name="T8" fmla="*/ 4 w 6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">
                  <a:moveTo>
                    <a:pt x="4" y="8"/>
                  </a:moveTo>
                  <a:lnTo>
                    <a:pt x="6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0" name="Freeform 2014"/>
            <p:cNvSpPr>
              <a:spLocks/>
            </p:cNvSpPr>
            <p:nvPr/>
          </p:nvSpPr>
          <p:spPr bwMode="auto">
            <a:xfrm>
              <a:off x="14189853" y="-1001315"/>
              <a:ext cx="12700" cy="104775"/>
            </a:xfrm>
            <a:custGeom>
              <a:avLst/>
              <a:gdLst>
                <a:gd name="T0" fmla="*/ 7 w 8"/>
                <a:gd name="T1" fmla="*/ 11 h 66"/>
                <a:gd name="T2" fmla="*/ 8 w 8"/>
                <a:gd name="T3" fmla="*/ 66 h 66"/>
                <a:gd name="T4" fmla="*/ 2 w 8"/>
                <a:gd name="T5" fmla="*/ 55 h 66"/>
                <a:gd name="T6" fmla="*/ 0 w 8"/>
                <a:gd name="T7" fmla="*/ 0 h 66"/>
                <a:gd name="T8" fmla="*/ 7 w 8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6">
                  <a:moveTo>
                    <a:pt x="7" y="11"/>
                  </a:moveTo>
                  <a:lnTo>
                    <a:pt x="8" y="6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1" name="Freeform 2015"/>
            <p:cNvSpPr>
              <a:spLocks/>
            </p:cNvSpPr>
            <p:nvPr/>
          </p:nvSpPr>
          <p:spPr bwMode="auto">
            <a:xfrm>
              <a:off x="15350316" y="-1033065"/>
              <a:ext cx="17463" cy="104775"/>
            </a:xfrm>
            <a:custGeom>
              <a:avLst/>
              <a:gdLst>
                <a:gd name="T0" fmla="*/ 9 w 11"/>
                <a:gd name="T1" fmla="*/ 0 h 66"/>
                <a:gd name="T2" fmla="*/ 11 w 11"/>
                <a:gd name="T3" fmla="*/ 55 h 66"/>
                <a:gd name="T4" fmla="*/ 2 w 11"/>
                <a:gd name="T5" fmla="*/ 66 h 66"/>
                <a:gd name="T6" fmla="*/ 0 w 11"/>
                <a:gd name="T7" fmla="*/ 11 h 66"/>
                <a:gd name="T8" fmla="*/ 9 w 1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6">
                  <a:moveTo>
                    <a:pt x="9" y="0"/>
                  </a:moveTo>
                  <a:lnTo>
                    <a:pt x="11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2" name="Freeform 2016"/>
            <p:cNvSpPr>
              <a:spLocks/>
            </p:cNvSpPr>
            <p:nvPr/>
          </p:nvSpPr>
          <p:spPr bwMode="auto">
            <a:xfrm>
              <a:off x="14183503" y="-987027"/>
              <a:ext cx="11113" cy="100013"/>
            </a:xfrm>
            <a:custGeom>
              <a:avLst/>
              <a:gdLst>
                <a:gd name="T0" fmla="*/ 6 w 7"/>
                <a:gd name="T1" fmla="*/ 0 h 63"/>
                <a:gd name="T2" fmla="*/ 7 w 7"/>
                <a:gd name="T3" fmla="*/ 56 h 63"/>
                <a:gd name="T4" fmla="*/ 1 w 7"/>
                <a:gd name="T5" fmla="*/ 63 h 63"/>
                <a:gd name="T6" fmla="*/ 0 w 7"/>
                <a:gd name="T7" fmla="*/ 8 h 63"/>
                <a:gd name="T8" fmla="*/ 6 w 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3">
                  <a:moveTo>
                    <a:pt x="6" y="0"/>
                  </a:moveTo>
                  <a:lnTo>
                    <a:pt x="7" y="56"/>
                  </a:lnTo>
                  <a:lnTo>
                    <a:pt x="1" y="63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3" name="Freeform 2017"/>
            <p:cNvSpPr>
              <a:spLocks/>
            </p:cNvSpPr>
            <p:nvPr/>
          </p:nvSpPr>
          <p:spPr bwMode="auto">
            <a:xfrm>
              <a:off x="15210616" y="-1015602"/>
              <a:ext cx="15875" cy="98425"/>
            </a:xfrm>
            <a:custGeom>
              <a:avLst/>
              <a:gdLst>
                <a:gd name="T0" fmla="*/ 8 w 10"/>
                <a:gd name="T1" fmla="*/ 0 h 62"/>
                <a:gd name="T2" fmla="*/ 10 w 10"/>
                <a:gd name="T3" fmla="*/ 56 h 62"/>
                <a:gd name="T4" fmla="*/ 1 w 10"/>
                <a:gd name="T5" fmla="*/ 62 h 62"/>
                <a:gd name="T6" fmla="*/ 0 w 10"/>
                <a:gd name="T7" fmla="*/ 7 h 62"/>
                <a:gd name="T8" fmla="*/ 8 w 1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8" y="0"/>
                  </a:moveTo>
                  <a:lnTo>
                    <a:pt x="10" y="56"/>
                  </a:lnTo>
                  <a:lnTo>
                    <a:pt x="1" y="62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4" name="Freeform 2018"/>
            <p:cNvSpPr>
              <a:spLocks/>
            </p:cNvSpPr>
            <p:nvPr/>
          </p:nvSpPr>
          <p:spPr bwMode="auto">
            <a:xfrm>
              <a:off x="15191566" y="-1004490"/>
              <a:ext cx="20638" cy="98425"/>
            </a:xfrm>
            <a:custGeom>
              <a:avLst/>
              <a:gdLst>
                <a:gd name="T0" fmla="*/ 12 w 13"/>
                <a:gd name="T1" fmla="*/ 0 h 62"/>
                <a:gd name="T2" fmla="*/ 13 w 13"/>
                <a:gd name="T3" fmla="*/ 55 h 62"/>
                <a:gd name="T4" fmla="*/ 2 w 13"/>
                <a:gd name="T5" fmla="*/ 62 h 62"/>
                <a:gd name="T6" fmla="*/ 0 w 13"/>
                <a:gd name="T7" fmla="*/ 7 h 62"/>
                <a:gd name="T8" fmla="*/ 12 w 1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2">
                  <a:moveTo>
                    <a:pt x="12" y="0"/>
                  </a:moveTo>
                  <a:lnTo>
                    <a:pt x="13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5" name="Freeform 2019"/>
            <p:cNvSpPr>
              <a:spLocks/>
            </p:cNvSpPr>
            <p:nvPr/>
          </p:nvSpPr>
          <p:spPr bwMode="auto">
            <a:xfrm>
              <a:off x="14150166" y="-974327"/>
              <a:ext cx="34925" cy="101600"/>
            </a:xfrm>
            <a:custGeom>
              <a:avLst/>
              <a:gdLst>
                <a:gd name="T0" fmla="*/ 21 w 22"/>
                <a:gd name="T1" fmla="*/ 0 h 64"/>
                <a:gd name="T2" fmla="*/ 22 w 22"/>
                <a:gd name="T3" fmla="*/ 55 h 64"/>
                <a:gd name="T4" fmla="*/ 2 w 22"/>
                <a:gd name="T5" fmla="*/ 64 h 64"/>
                <a:gd name="T6" fmla="*/ 0 w 22"/>
                <a:gd name="T7" fmla="*/ 9 h 64"/>
                <a:gd name="T8" fmla="*/ 21 w 2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6" name="Freeform 2020"/>
            <p:cNvSpPr>
              <a:spLocks/>
            </p:cNvSpPr>
            <p:nvPr/>
          </p:nvSpPr>
          <p:spPr bwMode="auto">
            <a:xfrm>
              <a:off x="15182041" y="-993377"/>
              <a:ext cx="12700" cy="95250"/>
            </a:xfrm>
            <a:custGeom>
              <a:avLst/>
              <a:gdLst>
                <a:gd name="T0" fmla="*/ 6 w 8"/>
                <a:gd name="T1" fmla="*/ 0 h 60"/>
                <a:gd name="T2" fmla="*/ 8 w 8"/>
                <a:gd name="T3" fmla="*/ 55 h 60"/>
                <a:gd name="T4" fmla="*/ 2 w 8"/>
                <a:gd name="T5" fmla="*/ 60 h 60"/>
                <a:gd name="T6" fmla="*/ 0 w 8"/>
                <a:gd name="T7" fmla="*/ 5 h 60"/>
                <a:gd name="T8" fmla="*/ 6 w 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0">
                  <a:moveTo>
                    <a:pt x="6" y="0"/>
                  </a:moveTo>
                  <a:lnTo>
                    <a:pt x="8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7" name="Freeform 2021"/>
            <p:cNvSpPr>
              <a:spLocks/>
            </p:cNvSpPr>
            <p:nvPr/>
          </p:nvSpPr>
          <p:spPr bwMode="auto">
            <a:xfrm>
              <a:off x="15169341" y="-985440"/>
              <a:ext cx="15875" cy="93663"/>
            </a:xfrm>
            <a:custGeom>
              <a:avLst/>
              <a:gdLst>
                <a:gd name="T0" fmla="*/ 8 w 10"/>
                <a:gd name="T1" fmla="*/ 0 h 59"/>
                <a:gd name="T2" fmla="*/ 10 w 10"/>
                <a:gd name="T3" fmla="*/ 55 h 59"/>
                <a:gd name="T4" fmla="*/ 1 w 10"/>
                <a:gd name="T5" fmla="*/ 59 h 59"/>
                <a:gd name="T6" fmla="*/ 0 w 10"/>
                <a:gd name="T7" fmla="*/ 4 h 59"/>
                <a:gd name="T8" fmla="*/ 8 w 1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9">
                  <a:moveTo>
                    <a:pt x="8" y="0"/>
                  </a:moveTo>
                  <a:lnTo>
                    <a:pt x="10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8" name="Freeform 2022"/>
            <p:cNvSpPr>
              <a:spLocks/>
            </p:cNvSpPr>
            <p:nvPr/>
          </p:nvSpPr>
          <p:spPr bwMode="auto">
            <a:xfrm>
              <a:off x="15162991" y="-979090"/>
              <a:ext cx="7938" cy="88900"/>
            </a:xfrm>
            <a:custGeom>
              <a:avLst/>
              <a:gdLst>
                <a:gd name="T0" fmla="*/ 4 w 5"/>
                <a:gd name="T1" fmla="*/ 0 h 56"/>
                <a:gd name="T2" fmla="*/ 5 w 5"/>
                <a:gd name="T3" fmla="*/ 55 h 56"/>
                <a:gd name="T4" fmla="*/ 1 w 5"/>
                <a:gd name="T5" fmla="*/ 56 h 56"/>
                <a:gd name="T6" fmla="*/ 0 w 5"/>
                <a:gd name="T7" fmla="*/ 1 h 56"/>
                <a:gd name="T8" fmla="*/ 4 w 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6">
                  <a:moveTo>
                    <a:pt x="4" y="0"/>
                  </a:moveTo>
                  <a:lnTo>
                    <a:pt x="5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9" name="Freeform 2023"/>
            <p:cNvSpPr>
              <a:spLocks/>
            </p:cNvSpPr>
            <p:nvPr/>
          </p:nvSpPr>
          <p:spPr bwMode="auto">
            <a:xfrm>
              <a:off x="12689666" y="-948927"/>
              <a:ext cx="28575" cy="133350"/>
            </a:xfrm>
            <a:custGeom>
              <a:avLst/>
              <a:gdLst>
                <a:gd name="T0" fmla="*/ 21 w 23"/>
                <a:gd name="T1" fmla="*/ 35 h 102"/>
                <a:gd name="T2" fmla="*/ 23 w 23"/>
                <a:gd name="T3" fmla="*/ 102 h 102"/>
                <a:gd name="T4" fmla="*/ 19 w 23"/>
                <a:gd name="T5" fmla="*/ 89 h 102"/>
                <a:gd name="T6" fmla="*/ 17 w 23"/>
                <a:gd name="T7" fmla="*/ 83 h 102"/>
                <a:gd name="T8" fmla="*/ 7 w 23"/>
                <a:gd name="T9" fmla="*/ 73 h 102"/>
                <a:gd name="T10" fmla="*/ 2 w 23"/>
                <a:gd name="T11" fmla="*/ 67 h 102"/>
                <a:gd name="T12" fmla="*/ 0 w 23"/>
                <a:gd name="T13" fmla="*/ 0 h 102"/>
                <a:gd name="T14" fmla="*/ 5 w 23"/>
                <a:gd name="T15" fmla="*/ 6 h 102"/>
                <a:gd name="T16" fmla="*/ 15 w 23"/>
                <a:gd name="T17" fmla="*/ 16 h 102"/>
                <a:gd name="T18" fmla="*/ 17 w 23"/>
                <a:gd name="T19" fmla="*/ 22 h 102"/>
                <a:gd name="T20" fmla="*/ 21 w 23"/>
                <a:gd name="T21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02">
                  <a:moveTo>
                    <a:pt x="21" y="35"/>
                  </a:moveTo>
                  <a:cubicBezTo>
                    <a:pt x="23" y="102"/>
                    <a:pt x="23" y="102"/>
                    <a:pt x="23" y="102"/>
                  </a:cubicBezTo>
                  <a:cubicBezTo>
                    <a:pt x="23" y="102"/>
                    <a:pt x="20" y="98"/>
                    <a:pt x="19" y="89"/>
                  </a:cubicBezTo>
                  <a:cubicBezTo>
                    <a:pt x="19" y="86"/>
                    <a:pt x="19" y="85"/>
                    <a:pt x="17" y="83"/>
                  </a:cubicBezTo>
                  <a:cubicBezTo>
                    <a:pt x="14" y="80"/>
                    <a:pt x="8" y="79"/>
                    <a:pt x="7" y="73"/>
                  </a:cubicBezTo>
                  <a:cubicBezTo>
                    <a:pt x="7" y="70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3"/>
                    <a:pt x="5" y="6"/>
                  </a:cubicBezTo>
                  <a:cubicBezTo>
                    <a:pt x="7" y="12"/>
                    <a:pt x="12" y="13"/>
                    <a:pt x="15" y="16"/>
                  </a:cubicBezTo>
                  <a:cubicBezTo>
                    <a:pt x="17" y="18"/>
                    <a:pt x="17" y="19"/>
                    <a:pt x="17" y="22"/>
                  </a:cubicBezTo>
                  <a:cubicBezTo>
                    <a:pt x="18" y="31"/>
                    <a:pt x="21" y="35"/>
                    <a:pt x="21" y="3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0" name="Freeform 2024"/>
            <p:cNvSpPr>
              <a:spLocks/>
            </p:cNvSpPr>
            <p:nvPr/>
          </p:nvSpPr>
          <p:spPr bwMode="auto">
            <a:xfrm>
              <a:off x="12688078" y="-948927"/>
              <a:ext cx="4763" cy="88900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1" name="Freeform 2025"/>
            <p:cNvSpPr>
              <a:spLocks/>
            </p:cNvSpPr>
            <p:nvPr/>
          </p:nvSpPr>
          <p:spPr bwMode="auto">
            <a:xfrm>
              <a:off x="12684903" y="-948927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2" name="Freeform 2026"/>
            <p:cNvSpPr>
              <a:spLocks/>
            </p:cNvSpPr>
            <p:nvPr/>
          </p:nvSpPr>
          <p:spPr bwMode="auto">
            <a:xfrm>
              <a:off x="12683316" y="-948927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3" name="Freeform 2027"/>
            <p:cNvSpPr>
              <a:spLocks/>
            </p:cNvSpPr>
            <p:nvPr/>
          </p:nvSpPr>
          <p:spPr bwMode="auto">
            <a:xfrm>
              <a:off x="12680141" y="-948927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4" name="Freeform 2028"/>
            <p:cNvSpPr>
              <a:spLocks/>
            </p:cNvSpPr>
            <p:nvPr/>
          </p:nvSpPr>
          <p:spPr bwMode="auto">
            <a:xfrm>
              <a:off x="12676966" y="-948927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5" name="Freeform 2029"/>
            <p:cNvSpPr>
              <a:spLocks/>
            </p:cNvSpPr>
            <p:nvPr/>
          </p:nvSpPr>
          <p:spPr bwMode="auto">
            <a:xfrm>
              <a:off x="12672203" y="-948927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6" name="Freeform 2030"/>
            <p:cNvSpPr>
              <a:spLocks/>
            </p:cNvSpPr>
            <p:nvPr/>
          </p:nvSpPr>
          <p:spPr bwMode="auto">
            <a:xfrm>
              <a:off x="14131116" y="-960040"/>
              <a:ext cx="22225" cy="103188"/>
            </a:xfrm>
            <a:custGeom>
              <a:avLst/>
              <a:gdLst>
                <a:gd name="T0" fmla="*/ 12 w 14"/>
                <a:gd name="T1" fmla="*/ 0 h 65"/>
                <a:gd name="T2" fmla="*/ 14 w 14"/>
                <a:gd name="T3" fmla="*/ 55 h 65"/>
                <a:gd name="T4" fmla="*/ 2 w 14"/>
                <a:gd name="T5" fmla="*/ 65 h 65"/>
                <a:gd name="T6" fmla="*/ 0 w 14"/>
                <a:gd name="T7" fmla="*/ 10 h 65"/>
                <a:gd name="T8" fmla="*/ 12 w 1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5">
                  <a:moveTo>
                    <a:pt x="12" y="0"/>
                  </a:moveTo>
                  <a:lnTo>
                    <a:pt x="14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7" name="Freeform 2031"/>
            <p:cNvSpPr>
              <a:spLocks/>
            </p:cNvSpPr>
            <p:nvPr/>
          </p:nvSpPr>
          <p:spPr bwMode="auto">
            <a:xfrm>
              <a:off x="15323328" y="-1015602"/>
              <a:ext cx="30163" cy="125413"/>
            </a:xfrm>
            <a:custGeom>
              <a:avLst/>
              <a:gdLst>
                <a:gd name="T0" fmla="*/ 17 w 19"/>
                <a:gd name="T1" fmla="*/ 0 h 79"/>
                <a:gd name="T2" fmla="*/ 19 w 19"/>
                <a:gd name="T3" fmla="*/ 55 h 79"/>
                <a:gd name="T4" fmla="*/ 2 w 19"/>
                <a:gd name="T5" fmla="*/ 79 h 79"/>
                <a:gd name="T6" fmla="*/ 0 w 19"/>
                <a:gd name="T7" fmla="*/ 23 h 79"/>
                <a:gd name="T8" fmla="*/ 17 w 1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9">
                  <a:moveTo>
                    <a:pt x="17" y="0"/>
                  </a:moveTo>
                  <a:lnTo>
                    <a:pt x="19" y="55"/>
                  </a:lnTo>
                  <a:lnTo>
                    <a:pt x="2" y="79"/>
                  </a:lnTo>
                  <a:lnTo>
                    <a:pt x="0" y="2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8" name="Freeform 2032"/>
            <p:cNvSpPr>
              <a:spLocks/>
            </p:cNvSpPr>
            <p:nvPr/>
          </p:nvSpPr>
          <p:spPr bwMode="auto">
            <a:xfrm>
              <a:off x="15156641" y="-977502"/>
              <a:ext cx="7938" cy="101600"/>
            </a:xfrm>
            <a:custGeom>
              <a:avLst/>
              <a:gdLst>
                <a:gd name="T0" fmla="*/ 4 w 5"/>
                <a:gd name="T1" fmla="*/ 0 h 64"/>
                <a:gd name="T2" fmla="*/ 5 w 5"/>
                <a:gd name="T3" fmla="*/ 55 h 64"/>
                <a:gd name="T4" fmla="*/ 2 w 5"/>
                <a:gd name="T5" fmla="*/ 64 h 64"/>
                <a:gd name="T6" fmla="*/ 0 w 5"/>
                <a:gd name="T7" fmla="*/ 9 h 64"/>
                <a:gd name="T8" fmla="*/ 4 w 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4">
                  <a:moveTo>
                    <a:pt x="4" y="0"/>
                  </a:moveTo>
                  <a:lnTo>
                    <a:pt x="5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9" name="Freeform 2033"/>
            <p:cNvSpPr>
              <a:spLocks/>
            </p:cNvSpPr>
            <p:nvPr/>
          </p:nvSpPr>
          <p:spPr bwMode="auto">
            <a:xfrm>
              <a:off x="12716653" y="-902890"/>
              <a:ext cx="11113" cy="103188"/>
            </a:xfrm>
            <a:custGeom>
              <a:avLst/>
              <a:gdLst>
                <a:gd name="T0" fmla="*/ 5 w 7"/>
                <a:gd name="T1" fmla="*/ 10 h 65"/>
                <a:gd name="T2" fmla="*/ 7 w 7"/>
                <a:gd name="T3" fmla="*/ 65 h 65"/>
                <a:gd name="T4" fmla="*/ 1 w 7"/>
                <a:gd name="T5" fmla="*/ 55 h 65"/>
                <a:gd name="T6" fmla="*/ 0 w 7"/>
                <a:gd name="T7" fmla="*/ 0 h 65"/>
                <a:gd name="T8" fmla="*/ 5 w 7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5">
                  <a:moveTo>
                    <a:pt x="5" y="10"/>
                  </a:moveTo>
                  <a:lnTo>
                    <a:pt x="7" y="65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0" name="Freeform 2034"/>
            <p:cNvSpPr>
              <a:spLocks/>
            </p:cNvSpPr>
            <p:nvPr/>
          </p:nvSpPr>
          <p:spPr bwMode="auto">
            <a:xfrm>
              <a:off x="15153466" y="-963215"/>
              <a:ext cx="6350" cy="92075"/>
            </a:xfrm>
            <a:custGeom>
              <a:avLst/>
              <a:gdLst>
                <a:gd name="T0" fmla="*/ 2 w 4"/>
                <a:gd name="T1" fmla="*/ 0 h 58"/>
                <a:gd name="T2" fmla="*/ 4 w 4"/>
                <a:gd name="T3" fmla="*/ 55 h 58"/>
                <a:gd name="T4" fmla="*/ 2 w 4"/>
                <a:gd name="T5" fmla="*/ 58 h 58"/>
                <a:gd name="T6" fmla="*/ 0 w 4"/>
                <a:gd name="T7" fmla="*/ 3 h 58"/>
                <a:gd name="T8" fmla="*/ 2 w 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8">
                  <a:moveTo>
                    <a:pt x="2" y="0"/>
                  </a:moveTo>
                  <a:lnTo>
                    <a:pt x="4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1" name="Freeform 2035"/>
            <p:cNvSpPr>
              <a:spLocks/>
            </p:cNvSpPr>
            <p:nvPr/>
          </p:nvSpPr>
          <p:spPr bwMode="auto">
            <a:xfrm>
              <a:off x="14140641" y="-940990"/>
              <a:ext cx="31750" cy="101600"/>
            </a:xfrm>
            <a:custGeom>
              <a:avLst/>
              <a:gdLst>
                <a:gd name="T0" fmla="*/ 19 w 20"/>
                <a:gd name="T1" fmla="*/ 9 h 64"/>
                <a:gd name="T2" fmla="*/ 20 w 20"/>
                <a:gd name="T3" fmla="*/ 64 h 64"/>
                <a:gd name="T4" fmla="*/ 1 w 20"/>
                <a:gd name="T5" fmla="*/ 55 h 64"/>
                <a:gd name="T6" fmla="*/ 0 w 20"/>
                <a:gd name="T7" fmla="*/ 0 h 64"/>
                <a:gd name="T8" fmla="*/ 19 w 20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4">
                  <a:moveTo>
                    <a:pt x="19" y="9"/>
                  </a:moveTo>
                  <a:lnTo>
                    <a:pt x="20" y="6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2" name="Freeform 2036"/>
            <p:cNvSpPr>
              <a:spLocks/>
            </p:cNvSpPr>
            <p:nvPr/>
          </p:nvSpPr>
          <p:spPr bwMode="auto">
            <a:xfrm>
              <a:off x="15126478" y="-958452"/>
              <a:ext cx="30163" cy="92075"/>
            </a:xfrm>
            <a:custGeom>
              <a:avLst/>
              <a:gdLst>
                <a:gd name="T0" fmla="*/ 17 w 19"/>
                <a:gd name="T1" fmla="*/ 0 h 58"/>
                <a:gd name="T2" fmla="*/ 19 w 19"/>
                <a:gd name="T3" fmla="*/ 55 h 58"/>
                <a:gd name="T4" fmla="*/ 2 w 19"/>
                <a:gd name="T5" fmla="*/ 58 h 58"/>
                <a:gd name="T6" fmla="*/ 0 w 19"/>
                <a:gd name="T7" fmla="*/ 3 h 58"/>
                <a:gd name="T8" fmla="*/ 17 w 1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8">
                  <a:moveTo>
                    <a:pt x="17" y="0"/>
                  </a:moveTo>
                  <a:lnTo>
                    <a:pt x="19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3" name="Freeform 2037"/>
            <p:cNvSpPr>
              <a:spLocks/>
            </p:cNvSpPr>
            <p:nvPr/>
          </p:nvSpPr>
          <p:spPr bwMode="auto">
            <a:xfrm>
              <a:off x="14170803" y="-926702"/>
              <a:ext cx="3175" cy="95250"/>
            </a:xfrm>
            <a:custGeom>
              <a:avLst/>
              <a:gdLst>
                <a:gd name="T0" fmla="*/ 0 w 2"/>
                <a:gd name="T1" fmla="*/ 5 h 60"/>
                <a:gd name="T2" fmla="*/ 2 w 2"/>
                <a:gd name="T3" fmla="*/ 60 h 60"/>
                <a:gd name="T4" fmla="*/ 1 w 2"/>
                <a:gd name="T5" fmla="*/ 55 h 60"/>
                <a:gd name="T6" fmla="*/ 0 w 2"/>
                <a:gd name="T7" fmla="*/ 0 h 60"/>
                <a:gd name="T8" fmla="*/ 0 w 2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0">
                  <a:moveTo>
                    <a:pt x="0" y="5"/>
                  </a:moveTo>
                  <a:lnTo>
                    <a:pt x="2" y="60"/>
                  </a:lnTo>
                  <a:lnTo>
                    <a:pt x="1" y="5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4" name="Freeform 2038"/>
            <p:cNvSpPr>
              <a:spLocks/>
            </p:cNvSpPr>
            <p:nvPr/>
          </p:nvSpPr>
          <p:spPr bwMode="auto">
            <a:xfrm>
              <a:off x="14153341" y="-923527"/>
              <a:ext cx="12700" cy="104775"/>
            </a:xfrm>
            <a:custGeom>
              <a:avLst/>
              <a:gdLst>
                <a:gd name="T0" fmla="*/ 7 w 8"/>
                <a:gd name="T1" fmla="*/ 0 h 66"/>
                <a:gd name="T2" fmla="*/ 8 w 8"/>
                <a:gd name="T3" fmla="*/ 55 h 66"/>
                <a:gd name="T4" fmla="*/ 2 w 8"/>
                <a:gd name="T5" fmla="*/ 66 h 66"/>
                <a:gd name="T6" fmla="*/ 0 w 8"/>
                <a:gd name="T7" fmla="*/ 11 h 66"/>
                <a:gd name="T8" fmla="*/ 7 w 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6">
                  <a:moveTo>
                    <a:pt x="7" y="0"/>
                  </a:moveTo>
                  <a:lnTo>
                    <a:pt x="8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5" name="Freeform 2039"/>
            <p:cNvSpPr>
              <a:spLocks/>
            </p:cNvSpPr>
            <p:nvPr/>
          </p:nvSpPr>
          <p:spPr bwMode="auto">
            <a:xfrm>
              <a:off x="15301103" y="-979090"/>
              <a:ext cx="25400" cy="128588"/>
            </a:xfrm>
            <a:custGeom>
              <a:avLst/>
              <a:gdLst>
                <a:gd name="T0" fmla="*/ 14 w 16"/>
                <a:gd name="T1" fmla="*/ 0 h 81"/>
                <a:gd name="T2" fmla="*/ 16 w 16"/>
                <a:gd name="T3" fmla="*/ 56 h 81"/>
                <a:gd name="T4" fmla="*/ 2 w 16"/>
                <a:gd name="T5" fmla="*/ 81 h 81"/>
                <a:gd name="T6" fmla="*/ 0 w 16"/>
                <a:gd name="T7" fmla="*/ 25 h 81"/>
                <a:gd name="T8" fmla="*/ 14 w 1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1">
                  <a:moveTo>
                    <a:pt x="14" y="0"/>
                  </a:moveTo>
                  <a:lnTo>
                    <a:pt x="16" y="56"/>
                  </a:lnTo>
                  <a:lnTo>
                    <a:pt x="2" y="81"/>
                  </a:lnTo>
                  <a:lnTo>
                    <a:pt x="0" y="2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6" name="Freeform 2040"/>
            <p:cNvSpPr>
              <a:spLocks/>
            </p:cNvSpPr>
            <p:nvPr/>
          </p:nvSpPr>
          <p:spPr bwMode="auto">
            <a:xfrm>
              <a:off x="15105841" y="-953690"/>
              <a:ext cx="23813" cy="114300"/>
            </a:xfrm>
            <a:custGeom>
              <a:avLst/>
              <a:gdLst>
                <a:gd name="T0" fmla="*/ 13 w 15"/>
                <a:gd name="T1" fmla="*/ 0 h 72"/>
                <a:gd name="T2" fmla="*/ 15 w 15"/>
                <a:gd name="T3" fmla="*/ 55 h 72"/>
                <a:gd name="T4" fmla="*/ 1 w 15"/>
                <a:gd name="T5" fmla="*/ 72 h 72"/>
                <a:gd name="T6" fmla="*/ 0 w 15"/>
                <a:gd name="T7" fmla="*/ 17 h 72"/>
                <a:gd name="T8" fmla="*/ 13 w 15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2">
                  <a:moveTo>
                    <a:pt x="13" y="0"/>
                  </a:moveTo>
                  <a:lnTo>
                    <a:pt x="15" y="55"/>
                  </a:lnTo>
                  <a:lnTo>
                    <a:pt x="1" y="72"/>
                  </a:lnTo>
                  <a:lnTo>
                    <a:pt x="0" y="1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7" name="Freeform 2041"/>
            <p:cNvSpPr>
              <a:spLocks/>
            </p:cNvSpPr>
            <p:nvPr/>
          </p:nvSpPr>
          <p:spPr bwMode="auto">
            <a:xfrm>
              <a:off x="15104253" y="-926702"/>
              <a:ext cx="3175" cy="93663"/>
            </a:xfrm>
            <a:custGeom>
              <a:avLst/>
              <a:gdLst>
                <a:gd name="T0" fmla="*/ 1 w 2"/>
                <a:gd name="T1" fmla="*/ 0 h 59"/>
                <a:gd name="T2" fmla="*/ 2 w 2"/>
                <a:gd name="T3" fmla="*/ 55 h 59"/>
                <a:gd name="T4" fmla="*/ 1 w 2"/>
                <a:gd name="T5" fmla="*/ 59 h 59"/>
                <a:gd name="T6" fmla="*/ 0 w 2"/>
                <a:gd name="T7" fmla="*/ 4 h 59"/>
                <a:gd name="T8" fmla="*/ 1 w 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9">
                  <a:moveTo>
                    <a:pt x="1" y="0"/>
                  </a:moveTo>
                  <a:lnTo>
                    <a:pt x="2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8" name="Freeform 2042"/>
            <p:cNvSpPr>
              <a:spLocks/>
            </p:cNvSpPr>
            <p:nvPr/>
          </p:nvSpPr>
          <p:spPr bwMode="auto">
            <a:xfrm>
              <a:off x="15112191" y="-926702"/>
              <a:ext cx="11113" cy="95250"/>
            </a:xfrm>
            <a:custGeom>
              <a:avLst/>
              <a:gdLst>
                <a:gd name="T0" fmla="*/ 6 w 7"/>
                <a:gd name="T1" fmla="*/ 5 h 60"/>
                <a:gd name="T2" fmla="*/ 7 w 7"/>
                <a:gd name="T3" fmla="*/ 60 h 60"/>
                <a:gd name="T4" fmla="*/ 1 w 7"/>
                <a:gd name="T5" fmla="*/ 55 h 60"/>
                <a:gd name="T6" fmla="*/ 0 w 7"/>
                <a:gd name="T7" fmla="*/ 0 h 60"/>
                <a:gd name="T8" fmla="*/ 6 w 7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0">
                  <a:moveTo>
                    <a:pt x="6" y="5"/>
                  </a:moveTo>
                  <a:lnTo>
                    <a:pt x="7" y="60"/>
                  </a:lnTo>
                  <a:lnTo>
                    <a:pt x="1" y="55"/>
                  </a:ln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9" name="Freeform 2043"/>
            <p:cNvSpPr>
              <a:spLocks/>
            </p:cNvSpPr>
            <p:nvPr/>
          </p:nvSpPr>
          <p:spPr bwMode="auto">
            <a:xfrm>
              <a:off x="14161278" y="-902890"/>
              <a:ext cx="4763" cy="104775"/>
            </a:xfrm>
            <a:custGeom>
              <a:avLst/>
              <a:gdLst>
                <a:gd name="T0" fmla="*/ 2 w 3"/>
                <a:gd name="T1" fmla="*/ 11 h 66"/>
                <a:gd name="T2" fmla="*/ 3 w 3"/>
                <a:gd name="T3" fmla="*/ 66 h 66"/>
                <a:gd name="T4" fmla="*/ 2 w 3"/>
                <a:gd name="T5" fmla="*/ 55 h 66"/>
                <a:gd name="T6" fmla="*/ 0 w 3"/>
                <a:gd name="T7" fmla="*/ 0 h 66"/>
                <a:gd name="T8" fmla="*/ 2 w 3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6">
                  <a:moveTo>
                    <a:pt x="2" y="11"/>
                  </a:moveTo>
                  <a:lnTo>
                    <a:pt x="3" y="6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0" name="Freeform 2044"/>
            <p:cNvSpPr>
              <a:spLocks/>
            </p:cNvSpPr>
            <p:nvPr/>
          </p:nvSpPr>
          <p:spPr bwMode="auto">
            <a:xfrm>
              <a:off x="14124766" y="-890190"/>
              <a:ext cx="33338" cy="98425"/>
            </a:xfrm>
            <a:custGeom>
              <a:avLst/>
              <a:gdLst>
                <a:gd name="T0" fmla="*/ 19 w 21"/>
                <a:gd name="T1" fmla="*/ 0 h 62"/>
                <a:gd name="T2" fmla="*/ 21 w 21"/>
                <a:gd name="T3" fmla="*/ 56 h 62"/>
                <a:gd name="T4" fmla="*/ 1 w 21"/>
                <a:gd name="T5" fmla="*/ 62 h 62"/>
                <a:gd name="T6" fmla="*/ 0 w 21"/>
                <a:gd name="T7" fmla="*/ 7 h 62"/>
                <a:gd name="T8" fmla="*/ 19 w 2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2">
                  <a:moveTo>
                    <a:pt x="19" y="0"/>
                  </a:moveTo>
                  <a:lnTo>
                    <a:pt x="21" y="56"/>
                  </a:lnTo>
                  <a:lnTo>
                    <a:pt x="1" y="62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1" name="Freeform 2045"/>
            <p:cNvSpPr>
              <a:spLocks/>
            </p:cNvSpPr>
            <p:nvPr/>
          </p:nvSpPr>
          <p:spPr bwMode="auto">
            <a:xfrm>
              <a:off x="15121716" y="-918765"/>
              <a:ext cx="11113" cy="98425"/>
            </a:xfrm>
            <a:custGeom>
              <a:avLst/>
              <a:gdLst>
                <a:gd name="T0" fmla="*/ 5 w 7"/>
                <a:gd name="T1" fmla="*/ 7 h 62"/>
                <a:gd name="T2" fmla="*/ 7 w 7"/>
                <a:gd name="T3" fmla="*/ 62 h 62"/>
                <a:gd name="T4" fmla="*/ 1 w 7"/>
                <a:gd name="T5" fmla="*/ 55 h 62"/>
                <a:gd name="T6" fmla="*/ 0 w 7"/>
                <a:gd name="T7" fmla="*/ 0 h 62"/>
                <a:gd name="T8" fmla="*/ 5 w 7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2">
                  <a:moveTo>
                    <a:pt x="5" y="7"/>
                  </a:moveTo>
                  <a:lnTo>
                    <a:pt x="7" y="62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2" name="Freeform 2046"/>
            <p:cNvSpPr>
              <a:spLocks/>
            </p:cNvSpPr>
            <p:nvPr/>
          </p:nvSpPr>
          <p:spPr bwMode="auto">
            <a:xfrm>
              <a:off x="13908866" y="-871140"/>
              <a:ext cx="22225" cy="90488"/>
            </a:xfrm>
            <a:custGeom>
              <a:avLst/>
              <a:gdLst>
                <a:gd name="T0" fmla="*/ 13 w 14"/>
                <a:gd name="T1" fmla="*/ 0 h 57"/>
                <a:gd name="T2" fmla="*/ 14 w 14"/>
                <a:gd name="T3" fmla="*/ 55 h 57"/>
                <a:gd name="T4" fmla="*/ 2 w 14"/>
                <a:gd name="T5" fmla="*/ 57 h 57"/>
                <a:gd name="T6" fmla="*/ 0 w 14"/>
                <a:gd name="T7" fmla="*/ 2 h 57"/>
                <a:gd name="T8" fmla="*/ 13 w 1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7">
                  <a:moveTo>
                    <a:pt x="13" y="0"/>
                  </a:moveTo>
                  <a:lnTo>
                    <a:pt x="14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3" name="Freeform 2047"/>
            <p:cNvSpPr>
              <a:spLocks/>
            </p:cNvSpPr>
            <p:nvPr/>
          </p:nvSpPr>
          <p:spPr bwMode="auto">
            <a:xfrm>
              <a:off x="13929503" y="-871140"/>
              <a:ext cx="71438" cy="88900"/>
            </a:xfrm>
            <a:custGeom>
              <a:avLst/>
              <a:gdLst>
                <a:gd name="T0" fmla="*/ 44 w 45"/>
                <a:gd name="T1" fmla="*/ 1 h 56"/>
                <a:gd name="T2" fmla="*/ 45 w 45"/>
                <a:gd name="T3" fmla="*/ 56 h 56"/>
                <a:gd name="T4" fmla="*/ 1 w 45"/>
                <a:gd name="T5" fmla="*/ 55 h 56"/>
                <a:gd name="T6" fmla="*/ 0 w 45"/>
                <a:gd name="T7" fmla="*/ 0 h 56"/>
                <a:gd name="T8" fmla="*/ 44 w 45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6">
                  <a:moveTo>
                    <a:pt x="44" y="1"/>
                  </a:moveTo>
                  <a:lnTo>
                    <a:pt x="45" y="5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4" name="Freeform 2048"/>
            <p:cNvSpPr>
              <a:spLocks/>
            </p:cNvSpPr>
            <p:nvPr/>
          </p:nvSpPr>
          <p:spPr bwMode="auto">
            <a:xfrm>
              <a:off x="15294753" y="-939402"/>
              <a:ext cx="9525" cy="117475"/>
            </a:xfrm>
            <a:custGeom>
              <a:avLst/>
              <a:gdLst>
                <a:gd name="T0" fmla="*/ 4 w 6"/>
                <a:gd name="T1" fmla="*/ 0 h 74"/>
                <a:gd name="T2" fmla="*/ 6 w 6"/>
                <a:gd name="T3" fmla="*/ 56 h 74"/>
                <a:gd name="T4" fmla="*/ 2 w 6"/>
                <a:gd name="T5" fmla="*/ 74 h 74"/>
                <a:gd name="T6" fmla="*/ 0 w 6"/>
                <a:gd name="T7" fmla="*/ 19 h 74"/>
                <a:gd name="T8" fmla="*/ 4 w 6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4">
                  <a:moveTo>
                    <a:pt x="4" y="0"/>
                  </a:moveTo>
                  <a:lnTo>
                    <a:pt x="6" y="56"/>
                  </a:lnTo>
                  <a:lnTo>
                    <a:pt x="2" y="74"/>
                  </a:lnTo>
                  <a:lnTo>
                    <a:pt x="0" y="1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5" name="Freeform 2049"/>
            <p:cNvSpPr>
              <a:spLocks/>
            </p:cNvSpPr>
            <p:nvPr/>
          </p:nvSpPr>
          <p:spPr bwMode="auto">
            <a:xfrm>
              <a:off x="13999353" y="-869552"/>
              <a:ext cx="44450" cy="92075"/>
            </a:xfrm>
            <a:custGeom>
              <a:avLst/>
              <a:gdLst>
                <a:gd name="T0" fmla="*/ 27 w 28"/>
                <a:gd name="T1" fmla="*/ 3 h 58"/>
                <a:gd name="T2" fmla="*/ 28 w 28"/>
                <a:gd name="T3" fmla="*/ 58 h 58"/>
                <a:gd name="T4" fmla="*/ 1 w 28"/>
                <a:gd name="T5" fmla="*/ 55 h 58"/>
                <a:gd name="T6" fmla="*/ 0 w 28"/>
                <a:gd name="T7" fmla="*/ 0 h 58"/>
                <a:gd name="T8" fmla="*/ 27 w 28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8">
                  <a:moveTo>
                    <a:pt x="27" y="3"/>
                  </a:moveTo>
                  <a:lnTo>
                    <a:pt x="28" y="5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6" name="Freeform 2050"/>
            <p:cNvSpPr>
              <a:spLocks/>
            </p:cNvSpPr>
            <p:nvPr/>
          </p:nvSpPr>
          <p:spPr bwMode="auto">
            <a:xfrm>
              <a:off x="13848541" y="-856852"/>
              <a:ext cx="7938" cy="92075"/>
            </a:xfrm>
            <a:custGeom>
              <a:avLst/>
              <a:gdLst>
                <a:gd name="T0" fmla="*/ 3 w 5"/>
                <a:gd name="T1" fmla="*/ 2 h 58"/>
                <a:gd name="T2" fmla="*/ 5 w 5"/>
                <a:gd name="T3" fmla="*/ 58 h 58"/>
                <a:gd name="T4" fmla="*/ 2 w 5"/>
                <a:gd name="T5" fmla="*/ 55 h 58"/>
                <a:gd name="T6" fmla="*/ 0 w 5"/>
                <a:gd name="T7" fmla="*/ 0 h 58"/>
                <a:gd name="T8" fmla="*/ 3 w 5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8">
                  <a:moveTo>
                    <a:pt x="3" y="2"/>
                  </a:moveTo>
                  <a:lnTo>
                    <a:pt x="5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7" name="Freeform 2051"/>
            <p:cNvSpPr>
              <a:spLocks/>
            </p:cNvSpPr>
            <p:nvPr/>
          </p:nvSpPr>
          <p:spPr bwMode="auto">
            <a:xfrm>
              <a:off x="13812028" y="-856852"/>
              <a:ext cx="39688" cy="92075"/>
            </a:xfrm>
            <a:custGeom>
              <a:avLst/>
              <a:gdLst>
                <a:gd name="T0" fmla="*/ 23 w 25"/>
                <a:gd name="T1" fmla="*/ 0 h 58"/>
                <a:gd name="T2" fmla="*/ 25 w 25"/>
                <a:gd name="T3" fmla="*/ 55 h 58"/>
                <a:gd name="T4" fmla="*/ 2 w 25"/>
                <a:gd name="T5" fmla="*/ 58 h 58"/>
                <a:gd name="T6" fmla="*/ 0 w 25"/>
                <a:gd name="T7" fmla="*/ 3 h 58"/>
                <a:gd name="T8" fmla="*/ 23 w 2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8">
                  <a:moveTo>
                    <a:pt x="23" y="0"/>
                  </a:moveTo>
                  <a:lnTo>
                    <a:pt x="25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8" name="Freeform 2052"/>
            <p:cNvSpPr>
              <a:spLocks/>
            </p:cNvSpPr>
            <p:nvPr/>
          </p:nvSpPr>
          <p:spPr bwMode="auto">
            <a:xfrm>
              <a:off x="14042216" y="-864790"/>
              <a:ext cx="28575" cy="95250"/>
            </a:xfrm>
            <a:custGeom>
              <a:avLst/>
              <a:gdLst>
                <a:gd name="T0" fmla="*/ 17 w 18"/>
                <a:gd name="T1" fmla="*/ 5 h 60"/>
                <a:gd name="T2" fmla="*/ 18 w 18"/>
                <a:gd name="T3" fmla="*/ 60 h 60"/>
                <a:gd name="T4" fmla="*/ 1 w 18"/>
                <a:gd name="T5" fmla="*/ 55 h 60"/>
                <a:gd name="T6" fmla="*/ 0 w 18"/>
                <a:gd name="T7" fmla="*/ 0 h 60"/>
                <a:gd name="T8" fmla="*/ 17 w 18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0">
                  <a:moveTo>
                    <a:pt x="17" y="5"/>
                  </a:moveTo>
                  <a:lnTo>
                    <a:pt x="18" y="60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9" name="Freeform 2053"/>
            <p:cNvSpPr>
              <a:spLocks/>
            </p:cNvSpPr>
            <p:nvPr/>
          </p:nvSpPr>
          <p:spPr bwMode="auto">
            <a:xfrm>
              <a:off x="14069203" y="-879077"/>
              <a:ext cx="57150" cy="109538"/>
            </a:xfrm>
            <a:custGeom>
              <a:avLst/>
              <a:gdLst>
                <a:gd name="T0" fmla="*/ 35 w 36"/>
                <a:gd name="T1" fmla="*/ 0 h 69"/>
                <a:gd name="T2" fmla="*/ 36 w 36"/>
                <a:gd name="T3" fmla="*/ 55 h 69"/>
                <a:gd name="T4" fmla="*/ 1 w 36"/>
                <a:gd name="T5" fmla="*/ 69 h 69"/>
                <a:gd name="T6" fmla="*/ 0 w 36"/>
                <a:gd name="T7" fmla="*/ 14 h 69"/>
                <a:gd name="T8" fmla="*/ 35 w 36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9">
                  <a:moveTo>
                    <a:pt x="35" y="0"/>
                  </a:moveTo>
                  <a:lnTo>
                    <a:pt x="36" y="55"/>
                  </a:lnTo>
                  <a:lnTo>
                    <a:pt x="1" y="69"/>
                  </a:lnTo>
                  <a:lnTo>
                    <a:pt x="0" y="1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0" name="Freeform 2054"/>
            <p:cNvSpPr>
              <a:spLocks/>
            </p:cNvSpPr>
            <p:nvPr/>
          </p:nvSpPr>
          <p:spPr bwMode="auto">
            <a:xfrm>
              <a:off x="13739003" y="-852090"/>
              <a:ext cx="76200" cy="92075"/>
            </a:xfrm>
            <a:custGeom>
              <a:avLst/>
              <a:gdLst>
                <a:gd name="T0" fmla="*/ 46 w 48"/>
                <a:gd name="T1" fmla="*/ 0 h 58"/>
                <a:gd name="T2" fmla="*/ 48 w 48"/>
                <a:gd name="T3" fmla="*/ 55 h 58"/>
                <a:gd name="T4" fmla="*/ 2 w 48"/>
                <a:gd name="T5" fmla="*/ 58 h 58"/>
                <a:gd name="T6" fmla="*/ 0 w 48"/>
                <a:gd name="T7" fmla="*/ 3 h 58"/>
                <a:gd name="T8" fmla="*/ 46 w 4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8">
                  <a:moveTo>
                    <a:pt x="46" y="0"/>
                  </a:moveTo>
                  <a:lnTo>
                    <a:pt x="48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1" name="Freeform 2055"/>
            <p:cNvSpPr>
              <a:spLocks/>
            </p:cNvSpPr>
            <p:nvPr/>
          </p:nvSpPr>
          <p:spPr bwMode="auto">
            <a:xfrm>
              <a:off x="13864416" y="-867965"/>
              <a:ext cx="47625" cy="104775"/>
            </a:xfrm>
            <a:custGeom>
              <a:avLst/>
              <a:gdLst>
                <a:gd name="T0" fmla="*/ 28 w 30"/>
                <a:gd name="T1" fmla="*/ 0 h 66"/>
                <a:gd name="T2" fmla="*/ 30 w 30"/>
                <a:gd name="T3" fmla="*/ 55 h 66"/>
                <a:gd name="T4" fmla="*/ 1 w 30"/>
                <a:gd name="T5" fmla="*/ 66 h 66"/>
                <a:gd name="T6" fmla="*/ 0 w 30"/>
                <a:gd name="T7" fmla="*/ 11 h 66"/>
                <a:gd name="T8" fmla="*/ 28 w 3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28" y="0"/>
                  </a:moveTo>
                  <a:lnTo>
                    <a:pt x="30" y="55"/>
                  </a:lnTo>
                  <a:lnTo>
                    <a:pt x="1" y="66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2" name="Freeform 2056"/>
            <p:cNvSpPr>
              <a:spLocks/>
            </p:cNvSpPr>
            <p:nvPr/>
          </p:nvSpPr>
          <p:spPr bwMode="auto">
            <a:xfrm>
              <a:off x="13853303" y="-853677"/>
              <a:ext cx="12700" cy="90488"/>
            </a:xfrm>
            <a:custGeom>
              <a:avLst/>
              <a:gdLst>
                <a:gd name="T0" fmla="*/ 7 w 8"/>
                <a:gd name="T1" fmla="*/ 2 h 57"/>
                <a:gd name="T2" fmla="*/ 8 w 8"/>
                <a:gd name="T3" fmla="*/ 57 h 57"/>
                <a:gd name="T4" fmla="*/ 2 w 8"/>
                <a:gd name="T5" fmla="*/ 56 h 57"/>
                <a:gd name="T6" fmla="*/ 0 w 8"/>
                <a:gd name="T7" fmla="*/ 0 h 57"/>
                <a:gd name="T8" fmla="*/ 7 w 8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7">
                  <a:moveTo>
                    <a:pt x="7" y="2"/>
                  </a:moveTo>
                  <a:lnTo>
                    <a:pt x="8" y="57"/>
                  </a:lnTo>
                  <a:lnTo>
                    <a:pt x="2" y="56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3" name="Freeform 2057"/>
            <p:cNvSpPr>
              <a:spLocks/>
            </p:cNvSpPr>
            <p:nvPr/>
          </p:nvSpPr>
          <p:spPr bwMode="auto">
            <a:xfrm>
              <a:off x="15129653" y="-907652"/>
              <a:ext cx="25400" cy="106363"/>
            </a:xfrm>
            <a:custGeom>
              <a:avLst/>
              <a:gdLst>
                <a:gd name="T0" fmla="*/ 15 w 16"/>
                <a:gd name="T1" fmla="*/ 12 h 67"/>
                <a:gd name="T2" fmla="*/ 16 w 16"/>
                <a:gd name="T3" fmla="*/ 67 h 67"/>
                <a:gd name="T4" fmla="*/ 2 w 16"/>
                <a:gd name="T5" fmla="*/ 55 h 67"/>
                <a:gd name="T6" fmla="*/ 0 w 16"/>
                <a:gd name="T7" fmla="*/ 0 h 67"/>
                <a:gd name="T8" fmla="*/ 15 w 16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7">
                  <a:moveTo>
                    <a:pt x="15" y="12"/>
                  </a:moveTo>
                  <a:lnTo>
                    <a:pt x="16" y="6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4" name="Freeform 2058"/>
            <p:cNvSpPr>
              <a:spLocks/>
            </p:cNvSpPr>
            <p:nvPr/>
          </p:nvSpPr>
          <p:spPr bwMode="auto">
            <a:xfrm>
              <a:off x="13721541" y="-847327"/>
              <a:ext cx="20638" cy="101600"/>
            </a:xfrm>
            <a:custGeom>
              <a:avLst/>
              <a:gdLst>
                <a:gd name="T0" fmla="*/ 11 w 13"/>
                <a:gd name="T1" fmla="*/ 0 h 64"/>
                <a:gd name="T2" fmla="*/ 13 w 13"/>
                <a:gd name="T3" fmla="*/ 55 h 64"/>
                <a:gd name="T4" fmla="*/ 2 w 13"/>
                <a:gd name="T5" fmla="*/ 64 h 64"/>
                <a:gd name="T6" fmla="*/ 0 w 13"/>
                <a:gd name="T7" fmla="*/ 9 h 64"/>
                <a:gd name="T8" fmla="*/ 11 w 1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4">
                  <a:moveTo>
                    <a:pt x="11" y="0"/>
                  </a:moveTo>
                  <a:lnTo>
                    <a:pt x="13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5" name="Freeform 2059"/>
            <p:cNvSpPr>
              <a:spLocks/>
            </p:cNvSpPr>
            <p:nvPr/>
          </p:nvSpPr>
          <p:spPr bwMode="auto">
            <a:xfrm>
              <a:off x="13702491" y="-833040"/>
              <a:ext cx="22225" cy="92075"/>
            </a:xfrm>
            <a:custGeom>
              <a:avLst/>
              <a:gdLst>
                <a:gd name="T0" fmla="*/ 12 w 14"/>
                <a:gd name="T1" fmla="*/ 0 h 58"/>
                <a:gd name="T2" fmla="*/ 14 w 14"/>
                <a:gd name="T3" fmla="*/ 55 h 58"/>
                <a:gd name="T4" fmla="*/ 2 w 14"/>
                <a:gd name="T5" fmla="*/ 58 h 58"/>
                <a:gd name="T6" fmla="*/ 0 w 14"/>
                <a:gd name="T7" fmla="*/ 3 h 58"/>
                <a:gd name="T8" fmla="*/ 12 w 1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8">
                  <a:moveTo>
                    <a:pt x="12" y="0"/>
                  </a:moveTo>
                  <a:lnTo>
                    <a:pt x="14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6" name="Freeform 2060"/>
            <p:cNvSpPr>
              <a:spLocks/>
            </p:cNvSpPr>
            <p:nvPr/>
          </p:nvSpPr>
          <p:spPr bwMode="auto">
            <a:xfrm>
              <a:off x="15264591" y="-885427"/>
              <a:ext cx="38100" cy="104775"/>
            </a:xfrm>
            <a:custGeom>
              <a:avLst/>
              <a:gdLst>
                <a:gd name="T0" fmla="*/ 23 w 24"/>
                <a:gd name="T1" fmla="*/ 0 h 66"/>
                <a:gd name="T2" fmla="*/ 24 w 24"/>
                <a:gd name="T3" fmla="*/ 55 h 66"/>
                <a:gd name="T4" fmla="*/ 2 w 24"/>
                <a:gd name="T5" fmla="*/ 66 h 66"/>
                <a:gd name="T6" fmla="*/ 0 w 24"/>
                <a:gd name="T7" fmla="*/ 11 h 66"/>
                <a:gd name="T8" fmla="*/ 23 w 2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6">
                  <a:moveTo>
                    <a:pt x="23" y="0"/>
                  </a:moveTo>
                  <a:lnTo>
                    <a:pt x="24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7" name="Freeform 2061"/>
            <p:cNvSpPr>
              <a:spLocks/>
            </p:cNvSpPr>
            <p:nvPr/>
          </p:nvSpPr>
          <p:spPr bwMode="auto">
            <a:xfrm>
              <a:off x="15145528" y="-882252"/>
              <a:ext cx="1588" cy="106363"/>
            </a:xfrm>
            <a:custGeom>
              <a:avLst/>
              <a:gdLst>
                <a:gd name="T0" fmla="*/ 0 w 1"/>
                <a:gd name="T1" fmla="*/ 0 h 67"/>
                <a:gd name="T2" fmla="*/ 1 w 1"/>
                <a:gd name="T3" fmla="*/ 55 h 67"/>
                <a:gd name="T4" fmla="*/ 1 w 1"/>
                <a:gd name="T5" fmla="*/ 67 h 67"/>
                <a:gd name="T6" fmla="*/ 0 w 1"/>
                <a:gd name="T7" fmla="*/ 12 h 67"/>
                <a:gd name="T8" fmla="*/ 0 w 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7">
                  <a:moveTo>
                    <a:pt x="0" y="0"/>
                  </a:moveTo>
                  <a:lnTo>
                    <a:pt x="1" y="55"/>
                  </a:lnTo>
                  <a:lnTo>
                    <a:pt x="1" y="6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8" name="Freeform 2062"/>
            <p:cNvSpPr>
              <a:spLocks/>
            </p:cNvSpPr>
            <p:nvPr/>
          </p:nvSpPr>
          <p:spPr bwMode="auto">
            <a:xfrm>
              <a:off x="13700903" y="-828277"/>
              <a:ext cx="4763" cy="10636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55 h 67"/>
                <a:gd name="T4" fmla="*/ 2 w 3"/>
                <a:gd name="T5" fmla="*/ 67 h 67"/>
                <a:gd name="T6" fmla="*/ 0 w 3"/>
                <a:gd name="T7" fmla="*/ 12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lnTo>
                    <a:pt x="3" y="55"/>
                  </a:lnTo>
                  <a:lnTo>
                    <a:pt x="2" y="67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9" name="Freeform 2063"/>
            <p:cNvSpPr>
              <a:spLocks/>
            </p:cNvSpPr>
            <p:nvPr/>
          </p:nvSpPr>
          <p:spPr bwMode="auto">
            <a:xfrm>
              <a:off x="13683441" y="-809227"/>
              <a:ext cx="20638" cy="88900"/>
            </a:xfrm>
            <a:custGeom>
              <a:avLst/>
              <a:gdLst>
                <a:gd name="T0" fmla="*/ 11 w 13"/>
                <a:gd name="T1" fmla="*/ 0 h 56"/>
                <a:gd name="T2" fmla="*/ 13 w 13"/>
                <a:gd name="T3" fmla="*/ 55 h 56"/>
                <a:gd name="T4" fmla="*/ 1 w 13"/>
                <a:gd name="T5" fmla="*/ 56 h 56"/>
                <a:gd name="T6" fmla="*/ 0 w 13"/>
                <a:gd name="T7" fmla="*/ 0 h 56"/>
                <a:gd name="T8" fmla="*/ 11 w 13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6">
                  <a:moveTo>
                    <a:pt x="11" y="0"/>
                  </a:moveTo>
                  <a:lnTo>
                    <a:pt x="13" y="55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0" name="Freeform 2064"/>
            <p:cNvSpPr>
              <a:spLocks/>
            </p:cNvSpPr>
            <p:nvPr/>
          </p:nvSpPr>
          <p:spPr bwMode="auto">
            <a:xfrm>
              <a:off x="15224903" y="-867965"/>
              <a:ext cx="42863" cy="112713"/>
            </a:xfrm>
            <a:custGeom>
              <a:avLst/>
              <a:gdLst>
                <a:gd name="T0" fmla="*/ 25 w 27"/>
                <a:gd name="T1" fmla="*/ 0 h 71"/>
                <a:gd name="T2" fmla="*/ 27 w 27"/>
                <a:gd name="T3" fmla="*/ 55 h 71"/>
                <a:gd name="T4" fmla="*/ 1 w 27"/>
                <a:gd name="T5" fmla="*/ 71 h 71"/>
                <a:gd name="T6" fmla="*/ 0 w 27"/>
                <a:gd name="T7" fmla="*/ 16 h 71"/>
                <a:gd name="T8" fmla="*/ 25 w 27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1">
                  <a:moveTo>
                    <a:pt x="25" y="0"/>
                  </a:moveTo>
                  <a:lnTo>
                    <a:pt x="27" y="55"/>
                  </a:lnTo>
                  <a:lnTo>
                    <a:pt x="1" y="71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1" name="Freeform 2065"/>
            <p:cNvSpPr>
              <a:spLocks/>
            </p:cNvSpPr>
            <p:nvPr/>
          </p:nvSpPr>
          <p:spPr bwMode="auto">
            <a:xfrm>
              <a:off x="13651691" y="-809227"/>
              <a:ext cx="33338" cy="107950"/>
            </a:xfrm>
            <a:custGeom>
              <a:avLst/>
              <a:gdLst>
                <a:gd name="T0" fmla="*/ 20 w 21"/>
                <a:gd name="T1" fmla="*/ 0 h 68"/>
                <a:gd name="T2" fmla="*/ 21 w 21"/>
                <a:gd name="T3" fmla="*/ 56 h 68"/>
                <a:gd name="T4" fmla="*/ 1 w 21"/>
                <a:gd name="T5" fmla="*/ 68 h 68"/>
                <a:gd name="T6" fmla="*/ 0 w 21"/>
                <a:gd name="T7" fmla="*/ 12 h 68"/>
                <a:gd name="T8" fmla="*/ 20 w 2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8">
                  <a:moveTo>
                    <a:pt x="20" y="0"/>
                  </a:moveTo>
                  <a:lnTo>
                    <a:pt x="21" y="56"/>
                  </a:lnTo>
                  <a:lnTo>
                    <a:pt x="1" y="68"/>
                  </a:lnTo>
                  <a:lnTo>
                    <a:pt x="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2" name="Freeform 2066"/>
            <p:cNvSpPr>
              <a:spLocks/>
            </p:cNvSpPr>
            <p:nvPr/>
          </p:nvSpPr>
          <p:spPr bwMode="auto">
            <a:xfrm>
              <a:off x="15218553" y="-842565"/>
              <a:ext cx="7938" cy="92075"/>
            </a:xfrm>
            <a:custGeom>
              <a:avLst/>
              <a:gdLst>
                <a:gd name="T0" fmla="*/ 4 w 5"/>
                <a:gd name="T1" fmla="*/ 0 h 58"/>
                <a:gd name="T2" fmla="*/ 5 w 5"/>
                <a:gd name="T3" fmla="*/ 55 h 58"/>
                <a:gd name="T4" fmla="*/ 2 w 5"/>
                <a:gd name="T5" fmla="*/ 58 h 58"/>
                <a:gd name="T6" fmla="*/ 0 w 5"/>
                <a:gd name="T7" fmla="*/ 3 h 58"/>
                <a:gd name="T8" fmla="*/ 4 w 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8">
                  <a:moveTo>
                    <a:pt x="4" y="0"/>
                  </a:moveTo>
                  <a:lnTo>
                    <a:pt x="5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3" name="Freeform 2067"/>
            <p:cNvSpPr>
              <a:spLocks/>
            </p:cNvSpPr>
            <p:nvPr/>
          </p:nvSpPr>
          <p:spPr bwMode="auto">
            <a:xfrm>
              <a:off x="15153466" y="-867965"/>
              <a:ext cx="68263" cy="117475"/>
            </a:xfrm>
            <a:custGeom>
              <a:avLst/>
              <a:gdLst>
                <a:gd name="T0" fmla="*/ 41 w 43"/>
                <a:gd name="T1" fmla="*/ 19 h 74"/>
                <a:gd name="T2" fmla="*/ 43 w 43"/>
                <a:gd name="T3" fmla="*/ 74 h 74"/>
                <a:gd name="T4" fmla="*/ 1 w 43"/>
                <a:gd name="T5" fmla="*/ 55 h 74"/>
                <a:gd name="T6" fmla="*/ 0 w 43"/>
                <a:gd name="T7" fmla="*/ 0 h 74"/>
                <a:gd name="T8" fmla="*/ 41 w 43"/>
                <a:gd name="T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4">
                  <a:moveTo>
                    <a:pt x="41" y="19"/>
                  </a:moveTo>
                  <a:lnTo>
                    <a:pt x="43" y="7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41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4" name="Freeform 2068"/>
            <p:cNvSpPr>
              <a:spLocks/>
            </p:cNvSpPr>
            <p:nvPr/>
          </p:nvSpPr>
          <p:spPr bwMode="auto">
            <a:xfrm>
              <a:off x="13642166" y="-790177"/>
              <a:ext cx="11113" cy="98425"/>
            </a:xfrm>
            <a:custGeom>
              <a:avLst/>
              <a:gdLst>
                <a:gd name="T0" fmla="*/ 6 w 7"/>
                <a:gd name="T1" fmla="*/ 0 h 62"/>
                <a:gd name="T2" fmla="*/ 7 w 7"/>
                <a:gd name="T3" fmla="*/ 56 h 62"/>
                <a:gd name="T4" fmla="*/ 1 w 7"/>
                <a:gd name="T5" fmla="*/ 62 h 62"/>
                <a:gd name="T6" fmla="*/ 0 w 7"/>
                <a:gd name="T7" fmla="*/ 7 h 62"/>
                <a:gd name="T8" fmla="*/ 6 w 7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2">
                  <a:moveTo>
                    <a:pt x="6" y="0"/>
                  </a:moveTo>
                  <a:lnTo>
                    <a:pt x="7" y="56"/>
                  </a:lnTo>
                  <a:lnTo>
                    <a:pt x="1" y="6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5" name="Freeform 2069"/>
            <p:cNvSpPr>
              <a:spLocks/>
            </p:cNvSpPr>
            <p:nvPr/>
          </p:nvSpPr>
          <p:spPr bwMode="auto">
            <a:xfrm>
              <a:off x="13631053" y="-779065"/>
              <a:ext cx="12700" cy="98425"/>
            </a:xfrm>
            <a:custGeom>
              <a:avLst/>
              <a:gdLst>
                <a:gd name="T0" fmla="*/ 7 w 8"/>
                <a:gd name="T1" fmla="*/ 0 h 62"/>
                <a:gd name="T2" fmla="*/ 8 w 8"/>
                <a:gd name="T3" fmla="*/ 55 h 62"/>
                <a:gd name="T4" fmla="*/ 2 w 8"/>
                <a:gd name="T5" fmla="*/ 62 h 62"/>
                <a:gd name="T6" fmla="*/ 0 w 8"/>
                <a:gd name="T7" fmla="*/ 7 h 62"/>
                <a:gd name="T8" fmla="*/ 7 w 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2">
                  <a:moveTo>
                    <a:pt x="7" y="0"/>
                  </a:moveTo>
                  <a:lnTo>
                    <a:pt x="8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6" name="Freeform 2070"/>
            <p:cNvSpPr>
              <a:spLocks/>
            </p:cNvSpPr>
            <p:nvPr/>
          </p:nvSpPr>
          <p:spPr bwMode="auto">
            <a:xfrm>
              <a:off x="13618353" y="-767952"/>
              <a:ext cx="15875" cy="103188"/>
            </a:xfrm>
            <a:custGeom>
              <a:avLst/>
              <a:gdLst>
                <a:gd name="T0" fmla="*/ 8 w 10"/>
                <a:gd name="T1" fmla="*/ 0 h 65"/>
                <a:gd name="T2" fmla="*/ 10 w 10"/>
                <a:gd name="T3" fmla="*/ 55 h 65"/>
                <a:gd name="T4" fmla="*/ 2 w 10"/>
                <a:gd name="T5" fmla="*/ 65 h 65"/>
                <a:gd name="T6" fmla="*/ 0 w 10"/>
                <a:gd name="T7" fmla="*/ 10 h 65"/>
                <a:gd name="T8" fmla="*/ 8 w 1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5">
                  <a:moveTo>
                    <a:pt x="8" y="0"/>
                  </a:moveTo>
                  <a:lnTo>
                    <a:pt x="10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7" name="Freeform 2071"/>
            <p:cNvSpPr>
              <a:spLocks/>
            </p:cNvSpPr>
            <p:nvPr/>
          </p:nvSpPr>
          <p:spPr bwMode="auto">
            <a:xfrm>
              <a:off x="13616766" y="-752077"/>
              <a:ext cx="4763" cy="117475"/>
            </a:xfrm>
            <a:custGeom>
              <a:avLst/>
              <a:gdLst>
                <a:gd name="T0" fmla="*/ 1 w 3"/>
                <a:gd name="T1" fmla="*/ 0 h 74"/>
                <a:gd name="T2" fmla="*/ 3 w 3"/>
                <a:gd name="T3" fmla="*/ 55 h 74"/>
                <a:gd name="T4" fmla="*/ 1 w 3"/>
                <a:gd name="T5" fmla="*/ 74 h 74"/>
                <a:gd name="T6" fmla="*/ 0 w 3"/>
                <a:gd name="T7" fmla="*/ 18 h 74"/>
                <a:gd name="T8" fmla="*/ 1 w 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4">
                  <a:moveTo>
                    <a:pt x="1" y="0"/>
                  </a:moveTo>
                  <a:lnTo>
                    <a:pt x="3" y="55"/>
                  </a:lnTo>
                  <a:lnTo>
                    <a:pt x="1" y="74"/>
                  </a:lnTo>
                  <a:lnTo>
                    <a:pt x="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8" name="Freeform 2072"/>
            <p:cNvSpPr>
              <a:spLocks/>
            </p:cNvSpPr>
            <p:nvPr/>
          </p:nvSpPr>
          <p:spPr bwMode="auto">
            <a:xfrm>
              <a:off x="13588191" y="-723502"/>
              <a:ext cx="30163" cy="98425"/>
            </a:xfrm>
            <a:custGeom>
              <a:avLst/>
              <a:gdLst>
                <a:gd name="T0" fmla="*/ 18 w 19"/>
                <a:gd name="T1" fmla="*/ 0 h 62"/>
                <a:gd name="T2" fmla="*/ 19 w 19"/>
                <a:gd name="T3" fmla="*/ 56 h 62"/>
                <a:gd name="T4" fmla="*/ 2 w 19"/>
                <a:gd name="T5" fmla="*/ 62 h 62"/>
                <a:gd name="T6" fmla="*/ 0 w 19"/>
                <a:gd name="T7" fmla="*/ 6 h 62"/>
                <a:gd name="T8" fmla="*/ 18 w 1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18" y="0"/>
                  </a:moveTo>
                  <a:lnTo>
                    <a:pt x="19" y="56"/>
                  </a:lnTo>
                  <a:lnTo>
                    <a:pt x="2" y="62"/>
                  </a:lnTo>
                  <a:lnTo>
                    <a:pt x="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9" name="Freeform 2073"/>
            <p:cNvSpPr>
              <a:spLocks/>
            </p:cNvSpPr>
            <p:nvPr/>
          </p:nvSpPr>
          <p:spPr bwMode="auto">
            <a:xfrm>
              <a:off x="13564378" y="-713977"/>
              <a:ext cx="26988" cy="100013"/>
            </a:xfrm>
            <a:custGeom>
              <a:avLst/>
              <a:gdLst>
                <a:gd name="T0" fmla="*/ 15 w 17"/>
                <a:gd name="T1" fmla="*/ 0 h 63"/>
                <a:gd name="T2" fmla="*/ 17 w 17"/>
                <a:gd name="T3" fmla="*/ 56 h 63"/>
                <a:gd name="T4" fmla="*/ 1 w 17"/>
                <a:gd name="T5" fmla="*/ 63 h 63"/>
                <a:gd name="T6" fmla="*/ 0 w 17"/>
                <a:gd name="T7" fmla="*/ 8 h 63"/>
                <a:gd name="T8" fmla="*/ 15 w 1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3">
                  <a:moveTo>
                    <a:pt x="15" y="0"/>
                  </a:moveTo>
                  <a:lnTo>
                    <a:pt x="17" y="56"/>
                  </a:lnTo>
                  <a:lnTo>
                    <a:pt x="1" y="63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0" name="Freeform 2074"/>
            <p:cNvSpPr>
              <a:spLocks/>
            </p:cNvSpPr>
            <p:nvPr/>
          </p:nvSpPr>
          <p:spPr bwMode="auto">
            <a:xfrm>
              <a:off x="13535803" y="-701277"/>
              <a:ext cx="30163" cy="104775"/>
            </a:xfrm>
            <a:custGeom>
              <a:avLst/>
              <a:gdLst>
                <a:gd name="T0" fmla="*/ 18 w 19"/>
                <a:gd name="T1" fmla="*/ 0 h 66"/>
                <a:gd name="T2" fmla="*/ 19 w 19"/>
                <a:gd name="T3" fmla="*/ 55 h 66"/>
                <a:gd name="T4" fmla="*/ 2 w 19"/>
                <a:gd name="T5" fmla="*/ 66 h 66"/>
                <a:gd name="T6" fmla="*/ 0 w 19"/>
                <a:gd name="T7" fmla="*/ 11 h 66"/>
                <a:gd name="T8" fmla="*/ 18 w 1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18" y="0"/>
                  </a:moveTo>
                  <a:lnTo>
                    <a:pt x="19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1" name="Freeform 2075"/>
            <p:cNvSpPr>
              <a:spLocks/>
            </p:cNvSpPr>
            <p:nvPr/>
          </p:nvSpPr>
          <p:spPr bwMode="auto">
            <a:xfrm>
              <a:off x="13532628" y="-683815"/>
              <a:ext cx="6350" cy="10795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55 h 68"/>
                <a:gd name="T4" fmla="*/ 2 w 4"/>
                <a:gd name="T5" fmla="*/ 68 h 68"/>
                <a:gd name="T6" fmla="*/ 0 w 4"/>
                <a:gd name="T7" fmla="*/ 13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lnTo>
                    <a:pt x="4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2" name="Freeform 2076"/>
            <p:cNvSpPr>
              <a:spLocks/>
            </p:cNvSpPr>
            <p:nvPr/>
          </p:nvSpPr>
          <p:spPr bwMode="auto">
            <a:xfrm>
              <a:off x="13492941" y="-663177"/>
              <a:ext cx="42863" cy="107950"/>
            </a:xfrm>
            <a:custGeom>
              <a:avLst/>
              <a:gdLst>
                <a:gd name="T0" fmla="*/ 25 w 27"/>
                <a:gd name="T1" fmla="*/ 0 h 68"/>
                <a:gd name="T2" fmla="*/ 27 w 27"/>
                <a:gd name="T3" fmla="*/ 55 h 68"/>
                <a:gd name="T4" fmla="*/ 1 w 27"/>
                <a:gd name="T5" fmla="*/ 68 h 68"/>
                <a:gd name="T6" fmla="*/ 0 w 27"/>
                <a:gd name="T7" fmla="*/ 13 h 68"/>
                <a:gd name="T8" fmla="*/ 25 w 2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25" y="0"/>
                  </a:moveTo>
                  <a:lnTo>
                    <a:pt x="27" y="55"/>
                  </a:lnTo>
                  <a:lnTo>
                    <a:pt x="1" y="68"/>
                  </a:lnTo>
                  <a:lnTo>
                    <a:pt x="0" y="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3" name="Freeform 2077"/>
            <p:cNvSpPr>
              <a:spLocks/>
            </p:cNvSpPr>
            <p:nvPr/>
          </p:nvSpPr>
          <p:spPr bwMode="auto">
            <a:xfrm>
              <a:off x="13492941" y="-642540"/>
              <a:ext cx="1588" cy="104775"/>
            </a:xfrm>
            <a:custGeom>
              <a:avLst/>
              <a:gdLst>
                <a:gd name="T0" fmla="*/ 0 w 1"/>
                <a:gd name="T1" fmla="*/ 0 h 66"/>
                <a:gd name="T2" fmla="*/ 1 w 1"/>
                <a:gd name="T3" fmla="*/ 55 h 66"/>
                <a:gd name="T4" fmla="*/ 1 w 1"/>
                <a:gd name="T5" fmla="*/ 66 h 66"/>
                <a:gd name="T6" fmla="*/ 0 w 1"/>
                <a:gd name="T7" fmla="*/ 11 h 66"/>
                <a:gd name="T8" fmla="*/ 0 w 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6">
                  <a:moveTo>
                    <a:pt x="0" y="0"/>
                  </a:moveTo>
                  <a:lnTo>
                    <a:pt x="1" y="55"/>
                  </a:lnTo>
                  <a:lnTo>
                    <a:pt x="1" y="66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4" name="Freeform 2078"/>
            <p:cNvSpPr>
              <a:spLocks/>
            </p:cNvSpPr>
            <p:nvPr/>
          </p:nvSpPr>
          <p:spPr bwMode="auto">
            <a:xfrm>
              <a:off x="13472303" y="-625077"/>
              <a:ext cx="22225" cy="100013"/>
            </a:xfrm>
            <a:custGeom>
              <a:avLst/>
              <a:gdLst>
                <a:gd name="T0" fmla="*/ 13 w 14"/>
                <a:gd name="T1" fmla="*/ 0 h 63"/>
                <a:gd name="T2" fmla="*/ 14 w 14"/>
                <a:gd name="T3" fmla="*/ 55 h 63"/>
                <a:gd name="T4" fmla="*/ 2 w 14"/>
                <a:gd name="T5" fmla="*/ 63 h 63"/>
                <a:gd name="T6" fmla="*/ 0 w 14"/>
                <a:gd name="T7" fmla="*/ 8 h 63"/>
                <a:gd name="T8" fmla="*/ 13 w 1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3">
                  <a:moveTo>
                    <a:pt x="13" y="0"/>
                  </a:moveTo>
                  <a:lnTo>
                    <a:pt x="14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5" name="Freeform 2079"/>
            <p:cNvSpPr>
              <a:spLocks/>
            </p:cNvSpPr>
            <p:nvPr/>
          </p:nvSpPr>
          <p:spPr bwMode="auto">
            <a:xfrm>
              <a:off x="13469128" y="-612377"/>
              <a:ext cx="6350" cy="100013"/>
            </a:xfrm>
            <a:custGeom>
              <a:avLst/>
              <a:gdLst>
                <a:gd name="T0" fmla="*/ 2 w 4"/>
                <a:gd name="T1" fmla="*/ 0 h 63"/>
                <a:gd name="T2" fmla="*/ 4 w 4"/>
                <a:gd name="T3" fmla="*/ 55 h 63"/>
                <a:gd name="T4" fmla="*/ 1 w 4"/>
                <a:gd name="T5" fmla="*/ 63 h 63"/>
                <a:gd name="T6" fmla="*/ 0 w 4"/>
                <a:gd name="T7" fmla="*/ 8 h 63"/>
                <a:gd name="T8" fmla="*/ 2 w 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2" y="0"/>
                  </a:moveTo>
                  <a:lnTo>
                    <a:pt x="4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6" name="Freeform 2080"/>
            <p:cNvSpPr>
              <a:spLocks/>
            </p:cNvSpPr>
            <p:nvPr/>
          </p:nvSpPr>
          <p:spPr bwMode="auto">
            <a:xfrm>
              <a:off x="13448491" y="-599677"/>
              <a:ext cx="22225" cy="101600"/>
            </a:xfrm>
            <a:custGeom>
              <a:avLst/>
              <a:gdLst>
                <a:gd name="T0" fmla="*/ 13 w 14"/>
                <a:gd name="T1" fmla="*/ 0 h 64"/>
                <a:gd name="T2" fmla="*/ 14 w 14"/>
                <a:gd name="T3" fmla="*/ 55 h 64"/>
                <a:gd name="T4" fmla="*/ 2 w 14"/>
                <a:gd name="T5" fmla="*/ 64 h 64"/>
                <a:gd name="T6" fmla="*/ 0 w 14"/>
                <a:gd name="T7" fmla="*/ 9 h 64"/>
                <a:gd name="T8" fmla="*/ 13 w 1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3" y="0"/>
                  </a:moveTo>
                  <a:lnTo>
                    <a:pt x="14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7" name="Freeform 2081"/>
            <p:cNvSpPr>
              <a:spLocks/>
            </p:cNvSpPr>
            <p:nvPr/>
          </p:nvSpPr>
          <p:spPr bwMode="auto">
            <a:xfrm>
              <a:off x="13419916" y="-585390"/>
              <a:ext cx="31750" cy="111125"/>
            </a:xfrm>
            <a:custGeom>
              <a:avLst/>
              <a:gdLst>
                <a:gd name="T0" fmla="*/ 18 w 20"/>
                <a:gd name="T1" fmla="*/ 0 h 70"/>
                <a:gd name="T2" fmla="*/ 20 w 20"/>
                <a:gd name="T3" fmla="*/ 55 h 70"/>
                <a:gd name="T4" fmla="*/ 2 w 20"/>
                <a:gd name="T5" fmla="*/ 70 h 70"/>
                <a:gd name="T6" fmla="*/ 0 w 20"/>
                <a:gd name="T7" fmla="*/ 15 h 70"/>
                <a:gd name="T8" fmla="*/ 18 w 2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0">
                  <a:moveTo>
                    <a:pt x="18" y="0"/>
                  </a:moveTo>
                  <a:lnTo>
                    <a:pt x="20" y="55"/>
                  </a:lnTo>
                  <a:lnTo>
                    <a:pt x="2" y="70"/>
                  </a:lnTo>
                  <a:lnTo>
                    <a:pt x="0" y="1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8" name="Freeform 2082"/>
            <p:cNvSpPr>
              <a:spLocks/>
            </p:cNvSpPr>
            <p:nvPr/>
          </p:nvSpPr>
          <p:spPr bwMode="auto">
            <a:xfrm>
              <a:off x="13400866" y="-561577"/>
              <a:ext cx="22225" cy="96838"/>
            </a:xfrm>
            <a:custGeom>
              <a:avLst/>
              <a:gdLst>
                <a:gd name="T0" fmla="*/ 12 w 14"/>
                <a:gd name="T1" fmla="*/ 0 h 61"/>
                <a:gd name="T2" fmla="*/ 14 w 14"/>
                <a:gd name="T3" fmla="*/ 55 h 61"/>
                <a:gd name="T4" fmla="*/ 1 w 14"/>
                <a:gd name="T5" fmla="*/ 61 h 61"/>
                <a:gd name="T6" fmla="*/ 0 w 14"/>
                <a:gd name="T7" fmla="*/ 6 h 61"/>
                <a:gd name="T8" fmla="*/ 12 w 1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1">
                  <a:moveTo>
                    <a:pt x="12" y="0"/>
                  </a:moveTo>
                  <a:lnTo>
                    <a:pt x="14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9" name="Freeform 2083"/>
            <p:cNvSpPr>
              <a:spLocks/>
            </p:cNvSpPr>
            <p:nvPr/>
          </p:nvSpPr>
          <p:spPr bwMode="auto">
            <a:xfrm>
              <a:off x="13367528" y="-552052"/>
              <a:ext cx="34925" cy="93663"/>
            </a:xfrm>
            <a:custGeom>
              <a:avLst/>
              <a:gdLst>
                <a:gd name="T0" fmla="*/ 21 w 22"/>
                <a:gd name="T1" fmla="*/ 0 h 59"/>
                <a:gd name="T2" fmla="*/ 22 w 22"/>
                <a:gd name="T3" fmla="*/ 55 h 59"/>
                <a:gd name="T4" fmla="*/ 2 w 22"/>
                <a:gd name="T5" fmla="*/ 59 h 59"/>
                <a:gd name="T6" fmla="*/ 0 w 22"/>
                <a:gd name="T7" fmla="*/ 4 h 59"/>
                <a:gd name="T8" fmla="*/ 21 w 2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9">
                  <a:moveTo>
                    <a:pt x="21" y="0"/>
                  </a:moveTo>
                  <a:lnTo>
                    <a:pt x="22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0" name="Freeform 2084"/>
            <p:cNvSpPr>
              <a:spLocks/>
            </p:cNvSpPr>
            <p:nvPr/>
          </p:nvSpPr>
          <p:spPr bwMode="auto">
            <a:xfrm>
              <a:off x="13331016" y="-545702"/>
              <a:ext cx="39688" cy="103188"/>
            </a:xfrm>
            <a:custGeom>
              <a:avLst/>
              <a:gdLst>
                <a:gd name="T0" fmla="*/ 23 w 25"/>
                <a:gd name="T1" fmla="*/ 0 h 65"/>
                <a:gd name="T2" fmla="*/ 25 w 25"/>
                <a:gd name="T3" fmla="*/ 55 h 65"/>
                <a:gd name="T4" fmla="*/ 1 w 25"/>
                <a:gd name="T5" fmla="*/ 65 h 65"/>
                <a:gd name="T6" fmla="*/ 0 w 25"/>
                <a:gd name="T7" fmla="*/ 10 h 65"/>
                <a:gd name="T8" fmla="*/ 23 w 2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23" y="0"/>
                  </a:moveTo>
                  <a:lnTo>
                    <a:pt x="25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1" name="Freeform 2085"/>
            <p:cNvSpPr>
              <a:spLocks/>
            </p:cNvSpPr>
            <p:nvPr/>
          </p:nvSpPr>
          <p:spPr bwMode="auto">
            <a:xfrm>
              <a:off x="14964553" y="-577452"/>
              <a:ext cx="9525" cy="96838"/>
            </a:xfrm>
            <a:custGeom>
              <a:avLst/>
              <a:gdLst>
                <a:gd name="T0" fmla="*/ 4 w 6"/>
                <a:gd name="T1" fmla="*/ 0 h 61"/>
                <a:gd name="T2" fmla="*/ 6 w 6"/>
                <a:gd name="T3" fmla="*/ 55 h 61"/>
                <a:gd name="T4" fmla="*/ 2 w 6"/>
                <a:gd name="T5" fmla="*/ 61 h 61"/>
                <a:gd name="T6" fmla="*/ 0 w 6"/>
                <a:gd name="T7" fmla="*/ 6 h 61"/>
                <a:gd name="T8" fmla="*/ 4 w 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1">
                  <a:moveTo>
                    <a:pt x="4" y="0"/>
                  </a:moveTo>
                  <a:lnTo>
                    <a:pt x="6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2" name="Freeform 2086"/>
            <p:cNvSpPr>
              <a:spLocks/>
            </p:cNvSpPr>
            <p:nvPr/>
          </p:nvSpPr>
          <p:spPr bwMode="auto">
            <a:xfrm>
              <a:off x="13762816" y="-479027"/>
              <a:ext cx="25400" cy="98425"/>
            </a:xfrm>
            <a:custGeom>
              <a:avLst/>
              <a:gdLst>
                <a:gd name="T0" fmla="*/ 15 w 16"/>
                <a:gd name="T1" fmla="*/ 7 h 62"/>
                <a:gd name="T2" fmla="*/ 16 w 16"/>
                <a:gd name="T3" fmla="*/ 62 h 62"/>
                <a:gd name="T4" fmla="*/ 2 w 16"/>
                <a:gd name="T5" fmla="*/ 56 h 62"/>
                <a:gd name="T6" fmla="*/ 0 w 16"/>
                <a:gd name="T7" fmla="*/ 0 h 62"/>
                <a:gd name="T8" fmla="*/ 15 w 16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2">
                  <a:moveTo>
                    <a:pt x="15" y="7"/>
                  </a:moveTo>
                  <a:lnTo>
                    <a:pt x="16" y="62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3" name="Freeform 2087"/>
            <p:cNvSpPr>
              <a:spLocks/>
            </p:cNvSpPr>
            <p:nvPr/>
          </p:nvSpPr>
          <p:spPr bwMode="auto">
            <a:xfrm>
              <a:off x="13786628" y="-467915"/>
              <a:ext cx="3175" cy="100013"/>
            </a:xfrm>
            <a:custGeom>
              <a:avLst/>
              <a:gdLst>
                <a:gd name="T0" fmla="*/ 1 w 2"/>
                <a:gd name="T1" fmla="*/ 8 h 63"/>
                <a:gd name="T2" fmla="*/ 2 w 2"/>
                <a:gd name="T3" fmla="*/ 63 h 63"/>
                <a:gd name="T4" fmla="*/ 1 w 2"/>
                <a:gd name="T5" fmla="*/ 55 h 63"/>
                <a:gd name="T6" fmla="*/ 0 w 2"/>
                <a:gd name="T7" fmla="*/ 0 h 63"/>
                <a:gd name="T8" fmla="*/ 1 w 2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3">
                  <a:moveTo>
                    <a:pt x="1" y="8"/>
                  </a:moveTo>
                  <a:lnTo>
                    <a:pt x="2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4" name="Freeform 2088"/>
            <p:cNvSpPr>
              <a:spLocks/>
            </p:cNvSpPr>
            <p:nvPr/>
          </p:nvSpPr>
          <p:spPr bwMode="auto">
            <a:xfrm>
              <a:off x="14820091" y="-493315"/>
              <a:ext cx="9525" cy="100013"/>
            </a:xfrm>
            <a:custGeom>
              <a:avLst/>
              <a:gdLst>
                <a:gd name="T0" fmla="*/ 4 w 6"/>
                <a:gd name="T1" fmla="*/ 0 h 63"/>
                <a:gd name="T2" fmla="*/ 6 w 6"/>
                <a:gd name="T3" fmla="*/ 56 h 63"/>
                <a:gd name="T4" fmla="*/ 1 w 6"/>
                <a:gd name="T5" fmla="*/ 63 h 63"/>
                <a:gd name="T6" fmla="*/ 0 w 6"/>
                <a:gd name="T7" fmla="*/ 8 h 63"/>
                <a:gd name="T8" fmla="*/ 4 w 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">
                  <a:moveTo>
                    <a:pt x="4" y="0"/>
                  </a:moveTo>
                  <a:lnTo>
                    <a:pt x="6" y="56"/>
                  </a:lnTo>
                  <a:lnTo>
                    <a:pt x="1" y="63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5" name="Freeform 2089"/>
            <p:cNvSpPr>
              <a:spLocks/>
            </p:cNvSpPr>
            <p:nvPr/>
          </p:nvSpPr>
          <p:spPr bwMode="auto">
            <a:xfrm>
              <a:off x="13788216" y="-455215"/>
              <a:ext cx="3175" cy="101600"/>
            </a:xfrm>
            <a:custGeom>
              <a:avLst/>
              <a:gdLst>
                <a:gd name="T0" fmla="*/ 0 w 2"/>
                <a:gd name="T1" fmla="*/ 9 h 64"/>
                <a:gd name="T2" fmla="*/ 2 w 2"/>
                <a:gd name="T3" fmla="*/ 64 h 64"/>
                <a:gd name="T4" fmla="*/ 1 w 2"/>
                <a:gd name="T5" fmla="*/ 55 h 64"/>
                <a:gd name="T6" fmla="*/ 0 w 2"/>
                <a:gd name="T7" fmla="*/ 0 h 64"/>
                <a:gd name="T8" fmla="*/ 0 w 2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4">
                  <a:moveTo>
                    <a:pt x="0" y="9"/>
                  </a:moveTo>
                  <a:lnTo>
                    <a:pt x="2" y="64"/>
                  </a:lnTo>
                  <a:lnTo>
                    <a:pt x="1" y="55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6" name="Freeform 2090"/>
            <p:cNvSpPr>
              <a:spLocks/>
            </p:cNvSpPr>
            <p:nvPr/>
          </p:nvSpPr>
          <p:spPr bwMode="auto">
            <a:xfrm>
              <a:off x="14442266" y="-458390"/>
              <a:ext cx="3175" cy="96838"/>
            </a:xfrm>
            <a:custGeom>
              <a:avLst/>
              <a:gdLst>
                <a:gd name="T0" fmla="*/ 0 w 2"/>
                <a:gd name="T1" fmla="*/ 0 h 61"/>
                <a:gd name="T2" fmla="*/ 2 w 2"/>
                <a:gd name="T3" fmla="*/ 55 h 61"/>
                <a:gd name="T4" fmla="*/ 1 w 2"/>
                <a:gd name="T5" fmla="*/ 61 h 61"/>
                <a:gd name="T6" fmla="*/ 0 w 2"/>
                <a:gd name="T7" fmla="*/ 6 h 61"/>
                <a:gd name="T8" fmla="*/ 0 w 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1">
                  <a:moveTo>
                    <a:pt x="0" y="0"/>
                  </a:moveTo>
                  <a:lnTo>
                    <a:pt x="2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7" name="Freeform 2091"/>
            <p:cNvSpPr>
              <a:spLocks/>
            </p:cNvSpPr>
            <p:nvPr/>
          </p:nvSpPr>
          <p:spPr bwMode="auto">
            <a:xfrm>
              <a:off x="13783453" y="-431402"/>
              <a:ext cx="11113" cy="98425"/>
            </a:xfrm>
            <a:custGeom>
              <a:avLst/>
              <a:gdLst>
                <a:gd name="T0" fmla="*/ 7 w 7"/>
                <a:gd name="T1" fmla="*/ 7 h 62"/>
                <a:gd name="T2" fmla="*/ 7 w 7"/>
                <a:gd name="T3" fmla="*/ 62 h 62"/>
                <a:gd name="T4" fmla="*/ 1 w 7"/>
                <a:gd name="T5" fmla="*/ 55 h 62"/>
                <a:gd name="T6" fmla="*/ 0 w 7"/>
                <a:gd name="T7" fmla="*/ 0 h 62"/>
                <a:gd name="T8" fmla="*/ 7 w 7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2">
                  <a:moveTo>
                    <a:pt x="7" y="7"/>
                  </a:moveTo>
                  <a:lnTo>
                    <a:pt x="7" y="62"/>
                  </a:lnTo>
                  <a:lnTo>
                    <a:pt x="1" y="55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8" name="Freeform 2092"/>
            <p:cNvSpPr>
              <a:spLocks/>
            </p:cNvSpPr>
            <p:nvPr/>
          </p:nvSpPr>
          <p:spPr bwMode="auto">
            <a:xfrm>
              <a:off x="13788216" y="-407590"/>
              <a:ext cx="34925" cy="106363"/>
            </a:xfrm>
            <a:custGeom>
              <a:avLst/>
              <a:gdLst>
                <a:gd name="T0" fmla="*/ 20 w 22"/>
                <a:gd name="T1" fmla="*/ 12 h 67"/>
                <a:gd name="T2" fmla="*/ 22 w 22"/>
                <a:gd name="T3" fmla="*/ 67 h 67"/>
                <a:gd name="T4" fmla="*/ 1 w 22"/>
                <a:gd name="T5" fmla="*/ 55 h 67"/>
                <a:gd name="T6" fmla="*/ 0 w 22"/>
                <a:gd name="T7" fmla="*/ 0 h 67"/>
                <a:gd name="T8" fmla="*/ 20 w 22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7">
                  <a:moveTo>
                    <a:pt x="20" y="12"/>
                  </a:moveTo>
                  <a:lnTo>
                    <a:pt x="22" y="6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9" name="Freeform 2093"/>
            <p:cNvSpPr>
              <a:spLocks/>
            </p:cNvSpPr>
            <p:nvPr/>
          </p:nvSpPr>
          <p:spPr bwMode="auto">
            <a:xfrm>
              <a:off x="13819966" y="-388540"/>
              <a:ext cx="4763" cy="100013"/>
            </a:xfrm>
            <a:custGeom>
              <a:avLst/>
              <a:gdLst>
                <a:gd name="T0" fmla="*/ 1 w 3"/>
                <a:gd name="T1" fmla="*/ 8 h 63"/>
                <a:gd name="T2" fmla="*/ 3 w 3"/>
                <a:gd name="T3" fmla="*/ 63 h 63"/>
                <a:gd name="T4" fmla="*/ 2 w 3"/>
                <a:gd name="T5" fmla="*/ 55 h 63"/>
                <a:gd name="T6" fmla="*/ 0 w 3"/>
                <a:gd name="T7" fmla="*/ 0 h 63"/>
                <a:gd name="T8" fmla="*/ 1 w 3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3">
                  <a:moveTo>
                    <a:pt x="1" y="8"/>
                  </a:moveTo>
                  <a:lnTo>
                    <a:pt x="3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0" name="Freeform 2094"/>
            <p:cNvSpPr>
              <a:spLocks/>
            </p:cNvSpPr>
            <p:nvPr/>
          </p:nvSpPr>
          <p:spPr bwMode="auto">
            <a:xfrm>
              <a:off x="13821553" y="-375840"/>
              <a:ext cx="12700" cy="95250"/>
            </a:xfrm>
            <a:custGeom>
              <a:avLst/>
              <a:gdLst>
                <a:gd name="T0" fmla="*/ 6 w 8"/>
                <a:gd name="T1" fmla="*/ 5 h 60"/>
                <a:gd name="T2" fmla="*/ 8 w 8"/>
                <a:gd name="T3" fmla="*/ 60 h 60"/>
                <a:gd name="T4" fmla="*/ 2 w 8"/>
                <a:gd name="T5" fmla="*/ 55 h 60"/>
                <a:gd name="T6" fmla="*/ 0 w 8"/>
                <a:gd name="T7" fmla="*/ 0 h 60"/>
                <a:gd name="T8" fmla="*/ 6 w 8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0">
                  <a:moveTo>
                    <a:pt x="6" y="5"/>
                  </a:moveTo>
                  <a:lnTo>
                    <a:pt x="8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1" name="Freeform 2095"/>
            <p:cNvSpPr>
              <a:spLocks/>
            </p:cNvSpPr>
            <p:nvPr/>
          </p:nvSpPr>
          <p:spPr bwMode="auto">
            <a:xfrm>
              <a:off x="13807266" y="-361552"/>
              <a:ext cx="15875" cy="103188"/>
            </a:xfrm>
            <a:custGeom>
              <a:avLst/>
              <a:gdLst>
                <a:gd name="T0" fmla="*/ 8 w 10"/>
                <a:gd name="T1" fmla="*/ 0 h 65"/>
                <a:gd name="T2" fmla="*/ 10 w 10"/>
                <a:gd name="T3" fmla="*/ 56 h 65"/>
                <a:gd name="T4" fmla="*/ 1 w 10"/>
                <a:gd name="T5" fmla="*/ 65 h 65"/>
                <a:gd name="T6" fmla="*/ 0 w 10"/>
                <a:gd name="T7" fmla="*/ 10 h 65"/>
                <a:gd name="T8" fmla="*/ 8 w 1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5">
                  <a:moveTo>
                    <a:pt x="8" y="0"/>
                  </a:moveTo>
                  <a:lnTo>
                    <a:pt x="10" y="56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2" name="Freeform 2096"/>
            <p:cNvSpPr>
              <a:spLocks/>
            </p:cNvSpPr>
            <p:nvPr/>
          </p:nvSpPr>
          <p:spPr bwMode="auto">
            <a:xfrm>
              <a:off x="13907278" y="-340915"/>
              <a:ext cx="14288" cy="90488"/>
            </a:xfrm>
            <a:custGeom>
              <a:avLst/>
              <a:gdLst>
                <a:gd name="T0" fmla="*/ 7 w 9"/>
                <a:gd name="T1" fmla="*/ 2 h 57"/>
                <a:gd name="T2" fmla="*/ 9 w 9"/>
                <a:gd name="T3" fmla="*/ 57 h 57"/>
                <a:gd name="T4" fmla="*/ 1 w 9"/>
                <a:gd name="T5" fmla="*/ 55 h 57"/>
                <a:gd name="T6" fmla="*/ 0 w 9"/>
                <a:gd name="T7" fmla="*/ 0 h 57"/>
                <a:gd name="T8" fmla="*/ 7 w 9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7">
                  <a:moveTo>
                    <a:pt x="7" y="2"/>
                  </a:moveTo>
                  <a:lnTo>
                    <a:pt x="9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3" name="Freeform 2097"/>
            <p:cNvSpPr>
              <a:spLocks/>
            </p:cNvSpPr>
            <p:nvPr/>
          </p:nvSpPr>
          <p:spPr bwMode="auto">
            <a:xfrm>
              <a:off x="13337366" y="-1191815"/>
              <a:ext cx="1885950" cy="896938"/>
            </a:xfrm>
            <a:custGeom>
              <a:avLst/>
              <a:gdLst>
                <a:gd name="T0" fmla="*/ 855 w 1188"/>
                <a:gd name="T1" fmla="*/ 23 h 565"/>
                <a:gd name="T2" fmla="*/ 916 w 1188"/>
                <a:gd name="T3" fmla="*/ 23 h 565"/>
                <a:gd name="T4" fmla="*/ 988 w 1188"/>
                <a:gd name="T5" fmla="*/ 51 h 565"/>
                <a:gd name="T6" fmla="*/ 1039 w 1188"/>
                <a:gd name="T7" fmla="*/ 60 h 565"/>
                <a:gd name="T8" fmla="*/ 1077 w 1188"/>
                <a:gd name="T9" fmla="*/ 87 h 565"/>
                <a:gd name="T10" fmla="*/ 1162 w 1188"/>
                <a:gd name="T11" fmla="*/ 96 h 565"/>
                <a:gd name="T12" fmla="*/ 1168 w 1188"/>
                <a:gd name="T13" fmla="*/ 125 h 565"/>
                <a:gd name="T14" fmla="*/ 1146 w 1188"/>
                <a:gd name="T15" fmla="*/ 144 h 565"/>
                <a:gd name="T16" fmla="*/ 1113 w 1188"/>
                <a:gd name="T17" fmla="*/ 171 h 565"/>
                <a:gd name="T18" fmla="*/ 1139 w 1188"/>
                <a:gd name="T19" fmla="*/ 207 h 565"/>
                <a:gd name="T20" fmla="*/ 1164 w 1188"/>
                <a:gd name="T21" fmla="*/ 271 h 565"/>
                <a:gd name="T22" fmla="*/ 1120 w 1188"/>
                <a:gd name="T23" fmla="*/ 315 h 565"/>
                <a:gd name="T24" fmla="*/ 1083 w 1188"/>
                <a:gd name="T25" fmla="*/ 345 h 565"/>
                <a:gd name="T26" fmla="*/ 1051 w 1188"/>
                <a:gd name="T27" fmla="*/ 367 h 565"/>
                <a:gd name="T28" fmla="*/ 1025 w 1188"/>
                <a:gd name="T29" fmla="*/ 400 h 565"/>
                <a:gd name="T30" fmla="*/ 961 w 1188"/>
                <a:gd name="T31" fmla="*/ 431 h 565"/>
                <a:gd name="T32" fmla="*/ 925 w 1188"/>
                <a:gd name="T33" fmla="*/ 461 h 565"/>
                <a:gd name="T34" fmla="*/ 830 w 1188"/>
                <a:gd name="T35" fmla="*/ 459 h 565"/>
                <a:gd name="T36" fmla="*/ 785 w 1188"/>
                <a:gd name="T37" fmla="*/ 460 h 565"/>
                <a:gd name="T38" fmla="*/ 737 w 1188"/>
                <a:gd name="T39" fmla="*/ 462 h 565"/>
                <a:gd name="T40" fmla="*/ 696 w 1188"/>
                <a:gd name="T41" fmla="*/ 468 h 565"/>
                <a:gd name="T42" fmla="*/ 642 w 1188"/>
                <a:gd name="T43" fmla="*/ 487 h 565"/>
                <a:gd name="T44" fmla="*/ 600 w 1188"/>
                <a:gd name="T45" fmla="*/ 496 h 565"/>
                <a:gd name="T46" fmla="*/ 544 w 1188"/>
                <a:gd name="T47" fmla="*/ 508 h 565"/>
                <a:gd name="T48" fmla="*/ 488 w 1188"/>
                <a:gd name="T49" fmla="*/ 528 h 565"/>
                <a:gd name="T50" fmla="*/ 418 w 1188"/>
                <a:gd name="T51" fmla="*/ 552 h 565"/>
                <a:gd name="T52" fmla="*/ 388 w 1188"/>
                <a:gd name="T53" fmla="*/ 554 h 565"/>
                <a:gd name="T54" fmla="*/ 359 w 1188"/>
                <a:gd name="T55" fmla="*/ 536 h 565"/>
                <a:gd name="T56" fmla="*/ 311 w 1188"/>
                <a:gd name="T57" fmla="*/ 519 h 565"/>
                <a:gd name="T58" fmla="*/ 288 w 1188"/>
                <a:gd name="T59" fmla="*/ 486 h 565"/>
                <a:gd name="T60" fmla="*/ 283 w 1188"/>
                <a:gd name="T61" fmla="*/ 456 h 565"/>
                <a:gd name="T62" fmla="*/ 192 w 1188"/>
                <a:gd name="T63" fmla="*/ 440 h 565"/>
                <a:gd name="T64" fmla="*/ 130 w 1188"/>
                <a:gd name="T65" fmla="*/ 428 h 565"/>
                <a:gd name="T66" fmla="*/ 63 w 1188"/>
                <a:gd name="T67" fmla="*/ 423 h 565"/>
                <a:gd name="T68" fmla="*/ 2 w 1188"/>
                <a:gd name="T69" fmla="*/ 417 h 565"/>
                <a:gd name="T70" fmla="*/ 76 w 1188"/>
                <a:gd name="T71" fmla="*/ 383 h 565"/>
                <a:gd name="T72" fmla="*/ 103 w 1188"/>
                <a:gd name="T73" fmla="*/ 347 h 565"/>
                <a:gd name="T74" fmla="*/ 164 w 1188"/>
                <a:gd name="T75" fmla="*/ 303 h 565"/>
                <a:gd name="T76" fmla="*/ 197 w 1188"/>
                <a:gd name="T77" fmla="*/ 262 h 565"/>
                <a:gd name="T78" fmla="*/ 236 w 1188"/>
                <a:gd name="T79" fmla="*/ 231 h 565"/>
                <a:gd name="T80" fmla="*/ 325 w 1188"/>
                <a:gd name="T81" fmla="*/ 213 h 565"/>
                <a:gd name="T82" fmla="*/ 377 w 1188"/>
                <a:gd name="T83" fmla="*/ 204 h 565"/>
                <a:gd name="T84" fmla="*/ 500 w 1188"/>
                <a:gd name="T85" fmla="*/ 199 h 565"/>
                <a:gd name="T86" fmla="*/ 525 w 1188"/>
                <a:gd name="T87" fmla="*/ 167 h 565"/>
                <a:gd name="T88" fmla="*/ 544 w 1188"/>
                <a:gd name="T89" fmla="*/ 131 h 565"/>
                <a:gd name="T90" fmla="*/ 532 w 1188"/>
                <a:gd name="T91" fmla="*/ 88 h 565"/>
                <a:gd name="T92" fmla="*/ 573 w 1188"/>
                <a:gd name="T93" fmla="*/ 60 h 565"/>
                <a:gd name="T94" fmla="*/ 585 w 1188"/>
                <a:gd name="T95" fmla="*/ 33 h 565"/>
                <a:gd name="T96" fmla="*/ 615 w 1188"/>
                <a:gd name="T97" fmla="*/ 20 h 565"/>
                <a:gd name="T98" fmla="*/ 632 w 1188"/>
                <a:gd name="T99" fmla="*/ 30 h 565"/>
                <a:gd name="T100" fmla="*/ 696 w 1188"/>
                <a:gd name="T101" fmla="*/ 33 h 565"/>
                <a:gd name="T102" fmla="*/ 787 w 1188"/>
                <a:gd name="T103" fmla="*/ 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565">
                  <a:moveTo>
                    <a:pt x="842" y="0"/>
                  </a:moveTo>
                  <a:lnTo>
                    <a:pt x="855" y="3"/>
                  </a:lnTo>
                  <a:lnTo>
                    <a:pt x="849" y="13"/>
                  </a:lnTo>
                  <a:lnTo>
                    <a:pt x="855" y="23"/>
                  </a:lnTo>
                  <a:lnTo>
                    <a:pt x="870" y="27"/>
                  </a:lnTo>
                  <a:lnTo>
                    <a:pt x="879" y="30"/>
                  </a:lnTo>
                  <a:lnTo>
                    <a:pt x="902" y="23"/>
                  </a:lnTo>
                  <a:lnTo>
                    <a:pt x="916" y="23"/>
                  </a:lnTo>
                  <a:lnTo>
                    <a:pt x="932" y="25"/>
                  </a:lnTo>
                  <a:lnTo>
                    <a:pt x="944" y="39"/>
                  </a:lnTo>
                  <a:lnTo>
                    <a:pt x="960" y="40"/>
                  </a:lnTo>
                  <a:lnTo>
                    <a:pt x="988" y="51"/>
                  </a:lnTo>
                  <a:lnTo>
                    <a:pt x="1002" y="54"/>
                  </a:lnTo>
                  <a:lnTo>
                    <a:pt x="1018" y="53"/>
                  </a:lnTo>
                  <a:lnTo>
                    <a:pt x="1036" y="55"/>
                  </a:lnTo>
                  <a:lnTo>
                    <a:pt x="1039" y="60"/>
                  </a:lnTo>
                  <a:lnTo>
                    <a:pt x="1054" y="65"/>
                  </a:lnTo>
                  <a:lnTo>
                    <a:pt x="1064" y="74"/>
                  </a:lnTo>
                  <a:lnTo>
                    <a:pt x="1066" y="82"/>
                  </a:lnTo>
                  <a:lnTo>
                    <a:pt x="1077" y="87"/>
                  </a:lnTo>
                  <a:lnTo>
                    <a:pt x="1099" y="83"/>
                  </a:lnTo>
                  <a:lnTo>
                    <a:pt x="1124" y="87"/>
                  </a:lnTo>
                  <a:lnTo>
                    <a:pt x="1144" y="93"/>
                  </a:lnTo>
                  <a:lnTo>
                    <a:pt x="1162" y="96"/>
                  </a:lnTo>
                  <a:lnTo>
                    <a:pt x="1185" y="104"/>
                  </a:lnTo>
                  <a:lnTo>
                    <a:pt x="1188" y="111"/>
                  </a:lnTo>
                  <a:lnTo>
                    <a:pt x="1180" y="118"/>
                  </a:lnTo>
                  <a:lnTo>
                    <a:pt x="1168" y="125"/>
                  </a:lnTo>
                  <a:lnTo>
                    <a:pt x="1162" y="130"/>
                  </a:lnTo>
                  <a:lnTo>
                    <a:pt x="1154" y="134"/>
                  </a:lnTo>
                  <a:lnTo>
                    <a:pt x="1150" y="135"/>
                  </a:lnTo>
                  <a:lnTo>
                    <a:pt x="1146" y="144"/>
                  </a:lnTo>
                  <a:lnTo>
                    <a:pt x="1144" y="147"/>
                  </a:lnTo>
                  <a:lnTo>
                    <a:pt x="1127" y="150"/>
                  </a:lnTo>
                  <a:lnTo>
                    <a:pt x="1114" y="167"/>
                  </a:lnTo>
                  <a:lnTo>
                    <a:pt x="1113" y="171"/>
                  </a:lnTo>
                  <a:lnTo>
                    <a:pt x="1119" y="176"/>
                  </a:lnTo>
                  <a:lnTo>
                    <a:pt x="1125" y="183"/>
                  </a:lnTo>
                  <a:lnTo>
                    <a:pt x="1139" y="195"/>
                  </a:lnTo>
                  <a:lnTo>
                    <a:pt x="1139" y="207"/>
                  </a:lnTo>
                  <a:lnTo>
                    <a:pt x="1181" y="227"/>
                  </a:lnTo>
                  <a:lnTo>
                    <a:pt x="1174" y="233"/>
                  </a:lnTo>
                  <a:lnTo>
                    <a:pt x="1167" y="250"/>
                  </a:lnTo>
                  <a:lnTo>
                    <a:pt x="1164" y="271"/>
                  </a:lnTo>
                  <a:lnTo>
                    <a:pt x="1162" y="287"/>
                  </a:lnTo>
                  <a:lnTo>
                    <a:pt x="1153" y="297"/>
                  </a:lnTo>
                  <a:lnTo>
                    <a:pt x="1132" y="302"/>
                  </a:lnTo>
                  <a:lnTo>
                    <a:pt x="1120" y="315"/>
                  </a:lnTo>
                  <a:lnTo>
                    <a:pt x="1113" y="325"/>
                  </a:lnTo>
                  <a:lnTo>
                    <a:pt x="1100" y="329"/>
                  </a:lnTo>
                  <a:lnTo>
                    <a:pt x="1093" y="333"/>
                  </a:lnTo>
                  <a:lnTo>
                    <a:pt x="1083" y="345"/>
                  </a:lnTo>
                  <a:lnTo>
                    <a:pt x="1070" y="355"/>
                  </a:lnTo>
                  <a:lnTo>
                    <a:pt x="1059" y="357"/>
                  </a:lnTo>
                  <a:lnTo>
                    <a:pt x="1055" y="358"/>
                  </a:lnTo>
                  <a:lnTo>
                    <a:pt x="1051" y="367"/>
                  </a:lnTo>
                  <a:lnTo>
                    <a:pt x="1040" y="376"/>
                  </a:lnTo>
                  <a:lnTo>
                    <a:pt x="1029" y="387"/>
                  </a:lnTo>
                  <a:lnTo>
                    <a:pt x="1025" y="393"/>
                  </a:lnTo>
                  <a:lnTo>
                    <a:pt x="1025" y="400"/>
                  </a:lnTo>
                  <a:lnTo>
                    <a:pt x="1026" y="415"/>
                  </a:lnTo>
                  <a:lnTo>
                    <a:pt x="1015" y="420"/>
                  </a:lnTo>
                  <a:lnTo>
                    <a:pt x="976" y="428"/>
                  </a:lnTo>
                  <a:lnTo>
                    <a:pt x="961" y="431"/>
                  </a:lnTo>
                  <a:lnTo>
                    <a:pt x="938" y="440"/>
                  </a:lnTo>
                  <a:lnTo>
                    <a:pt x="934" y="448"/>
                  </a:lnTo>
                  <a:lnTo>
                    <a:pt x="935" y="455"/>
                  </a:lnTo>
                  <a:lnTo>
                    <a:pt x="925" y="461"/>
                  </a:lnTo>
                  <a:lnTo>
                    <a:pt x="896" y="460"/>
                  </a:lnTo>
                  <a:lnTo>
                    <a:pt x="868" y="462"/>
                  </a:lnTo>
                  <a:lnTo>
                    <a:pt x="841" y="463"/>
                  </a:lnTo>
                  <a:lnTo>
                    <a:pt x="830" y="459"/>
                  </a:lnTo>
                  <a:lnTo>
                    <a:pt x="817" y="464"/>
                  </a:lnTo>
                  <a:lnTo>
                    <a:pt x="809" y="463"/>
                  </a:lnTo>
                  <a:lnTo>
                    <a:pt x="795" y="463"/>
                  </a:lnTo>
                  <a:lnTo>
                    <a:pt x="785" y="460"/>
                  </a:lnTo>
                  <a:lnTo>
                    <a:pt x="777" y="456"/>
                  </a:lnTo>
                  <a:lnTo>
                    <a:pt x="765" y="459"/>
                  </a:lnTo>
                  <a:lnTo>
                    <a:pt x="745" y="463"/>
                  </a:lnTo>
                  <a:lnTo>
                    <a:pt x="737" y="462"/>
                  </a:lnTo>
                  <a:lnTo>
                    <a:pt x="724" y="459"/>
                  </a:lnTo>
                  <a:lnTo>
                    <a:pt x="712" y="461"/>
                  </a:lnTo>
                  <a:lnTo>
                    <a:pt x="696" y="462"/>
                  </a:lnTo>
                  <a:lnTo>
                    <a:pt x="696" y="468"/>
                  </a:lnTo>
                  <a:lnTo>
                    <a:pt x="696" y="477"/>
                  </a:lnTo>
                  <a:lnTo>
                    <a:pt x="677" y="477"/>
                  </a:lnTo>
                  <a:lnTo>
                    <a:pt x="666" y="480"/>
                  </a:lnTo>
                  <a:lnTo>
                    <a:pt x="642" y="487"/>
                  </a:lnTo>
                  <a:lnTo>
                    <a:pt x="631" y="490"/>
                  </a:lnTo>
                  <a:lnTo>
                    <a:pt x="629" y="498"/>
                  </a:lnTo>
                  <a:lnTo>
                    <a:pt x="623" y="498"/>
                  </a:lnTo>
                  <a:lnTo>
                    <a:pt x="600" y="496"/>
                  </a:lnTo>
                  <a:lnTo>
                    <a:pt x="574" y="498"/>
                  </a:lnTo>
                  <a:lnTo>
                    <a:pt x="565" y="501"/>
                  </a:lnTo>
                  <a:lnTo>
                    <a:pt x="555" y="508"/>
                  </a:lnTo>
                  <a:lnTo>
                    <a:pt x="544" y="508"/>
                  </a:lnTo>
                  <a:lnTo>
                    <a:pt x="518" y="514"/>
                  </a:lnTo>
                  <a:lnTo>
                    <a:pt x="502" y="519"/>
                  </a:lnTo>
                  <a:lnTo>
                    <a:pt x="494" y="519"/>
                  </a:lnTo>
                  <a:lnTo>
                    <a:pt x="488" y="528"/>
                  </a:lnTo>
                  <a:lnTo>
                    <a:pt x="475" y="533"/>
                  </a:lnTo>
                  <a:lnTo>
                    <a:pt x="452" y="540"/>
                  </a:lnTo>
                  <a:lnTo>
                    <a:pt x="435" y="543"/>
                  </a:lnTo>
                  <a:lnTo>
                    <a:pt x="418" y="552"/>
                  </a:lnTo>
                  <a:lnTo>
                    <a:pt x="410" y="556"/>
                  </a:lnTo>
                  <a:lnTo>
                    <a:pt x="408" y="565"/>
                  </a:lnTo>
                  <a:lnTo>
                    <a:pt x="392" y="564"/>
                  </a:lnTo>
                  <a:lnTo>
                    <a:pt x="388" y="554"/>
                  </a:lnTo>
                  <a:lnTo>
                    <a:pt x="365" y="553"/>
                  </a:lnTo>
                  <a:lnTo>
                    <a:pt x="364" y="545"/>
                  </a:lnTo>
                  <a:lnTo>
                    <a:pt x="366" y="538"/>
                  </a:lnTo>
                  <a:lnTo>
                    <a:pt x="359" y="536"/>
                  </a:lnTo>
                  <a:lnTo>
                    <a:pt x="338" y="535"/>
                  </a:lnTo>
                  <a:lnTo>
                    <a:pt x="309" y="534"/>
                  </a:lnTo>
                  <a:lnTo>
                    <a:pt x="303" y="528"/>
                  </a:lnTo>
                  <a:lnTo>
                    <a:pt x="311" y="519"/>
                  </a:lnTo>
                  <a:lnTo>
                    <a:pt x="305" y="514"/>
                  </a:lnTo>
                  <a:lnTo>
                    <a:pt x="304" y="506"/>
                  </a:lnTo>
                  <a:lnTo>
                    <a:pt x="284" y="494"/>
                  </a:lnTo>
                  <a:lnTo>
                    <a:pt x="288" y="486"/>
                  </a:lnTo>
                  <a:lnTo>
                    <a:pt x="281" y="479"/>
                  </a:lnTo>
                  <a:lnTo>
                    <a:pt x="284" y="473"/>
                  </a:lnTo>
                  <a:lnTo>
                    <a:pt x="284" y="464"/>
                  </a:lnTo>
                  <a:lnTo>
                    <a:pt x="283" y="456"/>
                  </a:lnTo>
                  <a:lnTo>
                    <a:pt x="268" y="449"/>
                  </a:lnTo>
                  <a:lnTo>
                    <a:pt x="255" y="442"/>
                  </a:lnTo>
                  <a:lnTo>
                    <a:pt x="220" y="440"/>
                  </a:lnTo>
                  <a:lnTo>
                    <a:pt x="192" y="440"/>
                  </a:lnTo>
                  <a:lnTo>
                    <a:pt x="181" y="435"/>
                  </a:lnTo>
                  <a:lnTo>
                    <a:pt x="163" y="432"/>
                  </a:lnTo>
                  <a:lnTo>
                    <a:pt x="141" y="427"/>
                  </a:lnTo>
                  <a:lnTo>
                    <a:pt x="130" y="428"/>
                  </a:lnTo>
                  <a:lnTo>
                    <a:pt x="111" y="426"/>
                  </a:lnTo>
                  <a:lnTo>
                    <a:pt x="92" y="421"/>
                  </a:lnTo>
                  <a:lnTo>
                    <a:pt x="81" y="420"/>
                  </a:lnTo>
                  <a:lnTo>
                    <a:pt x="63" y="423"/>
                  </a:lnTo>
                  <a:lnTo>
                    <a:pt x="42" y="422"/>
                  </a:lnTo>
                  <a:lnTo>
                    <a:pt x="29" y="423"/>
                  </a:lnTo>
                  <a:lnTo>
                    <a:pt x="0" y="420"/>
                  </a:lnTo>
                  <a:lnTo>
                    <a:pt x="2" y="417"/>
                  </a:lnTo>
                  <a:lnTo>
                    <a:pt x="25" y="408"/>
                  </a:lnTo>
                  <a:lnTo>
                    <a:pt x="46" y="403"/>
                  </a:lnTo>
                  <a:lnTo>
                    <a:pt x="58" y="398"/>
                  </a:lnTo>
                  <a:lnTo>
                    <a:pt x="76" y="383"/>
                  </a:lnTo>
                  <a:lnTo>
                    <a:pt x="88" y="375"/>
                  </a:lnTo>
                  <a:lnTo>
                    <a:pt x="91" y="366"/>
                  </a:lnTo>
                  <a:lnTo>
                    <a:pt x="103" y="358"/>
                  </a:lnTo>
                  <a:lnTo>
                    <a:pt x="103" y="347"/>
                  </a:lnTo>
                  <a:lnTo>
                    <a:pt x="129" y="334"/>
                  </a:lnTo>
                  <a:lnTo>
                    <a:pt x="131" y="322"/>
                  </a:lnTo>
                  <a:lnTo>
                    <a:pt x="148" y="310"/>
                  </a:lnTo>
                  <a:lnTo>
                    <a:pt x="164" y="303"/>
                  </a:lnTo>
                  <a:lnTo>
                    <a:pt x="181" y="297"/>
                  </a:lnTo>
                  <a:lnTo>
                    <a:pt x="183" y="278"/>
                  </a:lnTo>
                  <a:lnTo>
                    <a:pt x="192" y="269"/>
                  </a:lnTo>
                  <a:lnTo>
                    <a:pt x="197" y="262"/>
                  </a:lnTo>
                  <a:lnTo>
                    <a:pt x="203" y="255"/>
                  </a:lnTo>
                  <a:lnTo>
                    <a:pt x="223" y="243"/>
                  </a:lnTo>
                  <a:lnTo>
                    <a:pt x="235" y="242"/>
                  </a:lnTo>
                  <a:lnTo>
                    <a:pt x="236" y="231"/>
                  </a:lnTo>
                  <a:lnTo>
                    <a:pt x="247" y="227"/>
                  </a:lnTo>
                  <a:lnTo>
                    <a:pt x="258" y="219"/>
                  </a:lnTo>
                  <a:lnTo>
                    <a:pt x="305" y="217"/>
                  </a:lnTo>
                  <a:lnTo>
                    <a:pt x="325" y="213"/>
                  </a:lnTo>
                  <a:lnTo>
                    <a:pt x="331" y="216"/>
                  </a:lnTo>
                  <a:lnTo>
                    <a:pt x="336" y="218"/>
                  </a:lnTo>
                  <a:lnTo>
                    <a:pt x="366" y="206"/>
                  </a:lnTo>
                  <a:lnTo>
                    <a:pt x="377" y="204"/>
                  </a:lnTo>
                  <a:lnTo>
                    <a:pt x="421" y="205"/>
                  </a:lnTo>
                  <a:lnTo>
                    <a:pt x="449" y="209"/>
                  </a:lnTo>
                  <a:lnTo>
                    <a:pt x="466" y="213"/>
                  </a:lnTo>
                  <a:lnTo>
                    <a:pt x="500" y="199"/>
                  </a:lnTo>
                  <a:lnTo>
                    <a:pt x="521" y="193"/>
                  </a:lnTo>
                  <a:lnTo>
                    <a:pt x="519" y="182"/>
                  </a:lnTo>
                  <a:lnTo>
                    <a:pt x="525" y="172"/>
                  </a:lnTo>
                  <a:lnTo>
                    <a:pt x="525" y="167"/>
                  </a:lnTo>
                  <a:lnTo>
                    <a:pt x="506" y="158"/>
                  </a:lnTo>
                  <a:lnTo>
                    <a:pt x="518" y="148"/>
                  </a:lnTo>
                  <a:lnTo>
                    <a:pt x="538" y="139"/>
                  </a:lnTo>
                  <a:lnTo>
                    <a:pt x="544" y="131"/>
                  </a:lnTo>
                  <a:lnTo>
                    <a:pt x="537" y="120"/>
                  </a:lnTo>
                  <a:lnTo>
                    <a:pt x="525" y="111"/>
                  </a:lnTo>
                  <a:lnTo>
                    <a:pt x="525" y="101"/>
                  </a:lnTo>
                  <a:lnTo>
                    <a:pt x="532" y="88"/>
                  </a:lnTo>
                  <a:lnTo>
                    <a:pt x="547" y="80"/>
                  </a:lnTo>
                  <a:lnTo>
                    <a:pt x="579" y="78"/>
                  </a:lnTo>
                  <a:lnTo>
                    <a:pt x="578" y="68"/>
                  </a:lnTo>
                  <a:lnTo>
                    <a:pt x="573" y="60"/>
                  </a:lnTo>
                  <a:lnTo>
                    <a:pt x="576" y="51"/>
                  </a:lnTo>
                  <a:lnTo>
                    <a:pt x="579" y="47"/>
                  </a:lnTo>
                  <a:lnTo>
                    <a:pt x="570" y="42"/>
                  </a:lnTo>
                  <a:lnTo>
                    <a:pt x="585" y="33"/>
                  </a:lnTo>
                  <a:lnTo>
                    <a:pt x="595" y="37"/>
                  </a:lnTo>
                  <a:lnTo>
                    <a:pt x="608" y="33"/>
                  </a:lnTo>
                  <a:lnTo>
                    <a:pt x="609" y="22"/>
                  </a:lnTo>
                  <a:lnTo>
                    <a:pt x="615" y="20"/>
                  </a:lnTo>
                  <a:lnTo>
                    <a:pt x="627" y="23"/>
                  </a:lnTo>
                  <a:lnTo>
                    <a:pt x="627" y="28"/>
                  </a:lnTo>
                  <a:lnTo>
                    <a:pt x="632" y="28"/>
                  </a:lnTo>
                  <a:lnTo>
                    <a:pt x="632" y="30"/>
                  </a:lnTo>
                  <a:lnTo>
                    <a:pt x="656" y="30"/>
                  </a:lnTo>
                  <a:lnTo>
                    <a:pt x="656" y="40"/>
                  </a:lnTo>
                  <a:lnTo>
                    <a:pt x="679" y="42"/>
                  </a:lnTo>
                  <a:lnTo>
                    <a:pt x="696" y="33"/>
                  </a:lnTo>
                  <a:lnTo>
                    <a:pt x="713" y="31"/>
                  </a:lnTo>
                  <a:lnTo>
                    <a:pt x="729" y="23"/>
                  </a:lnTo>
                  <a:lnTo>
                    <a:pt x="757" y="14"/>
                  </a:lnTo>
                  <a:lnTo>
                    <a:pt x="787" y="5"/>
                  </a:lnTo>
                  <a:lnTo>
                    <a:pt x="814" y="0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4" name="Freeform 2098"/>
            <p:cNvSpPr>
              <a:spLocks/>
            </p:cNvSpPr>
            <p:nvPr/>
          </p:nvSpPr>
          <p:spPr bwMode="auto">
            <a:xfrm>
              <a:off x="14146991" y="-2293540"/>
              <a:ext cx="1936750" cy="1455738"/>
            </a:xfrm>
            <a:custGeom>
              <a:avLst/>
              <a:gdLst>
                <a:gd name="T0" fmla="*/ 343 w 1549"/>
                <a:gd name="T1" fmla="*/ 12 h 1116"/>
                <a:gd name="T2" fmla="*/ 374 w 1549"/>
                <a:gd name="T3" fmla="*/ 36 h 1116"/>
                <a:gd name="T4" fmla="*/ 426 w 1549"/>
                <a:gd name="T5" fmla="*/ 26 h 1116"/>
                <a:gd name="T6" fmla="*/ 469 w 1549"/>
                <a:gd name="T7" fmla="*/ 56 h 1116"/>
                <a:gd name="T8" fmla="*/ 449 w 1549"/>
                <a:gd name="T9" fmla="*/ 82 h 1116"/>
                <a:gd name="T10" fmla="*/ 481 w 1549"/>
                <a:gd name="T11" fmla="*/ 79 h 1116"/>
                <a:gd name="T12" fmla="*/ 430 w 1549"/>
                <a:gd name="T13" fmla="*/ 131 h 1116"/>
                <a:gd name="T14" fmla="*/ 455 w 1549"/>
                <a:gd name="T15" fmla="*/ 123 h 1116"/>
                <a:gd name="T16" fmla="*/ 502 w 1549"/>
                <a:gd name="T17" fmla="*/ 104 h 1116"/>
                <a:gd name="T18" fmla="*/ 594 w 1549"/>
                <a:gd name="T19" fmla="*/ 83 h 1116"/>
                <a:gd name="T20" fmla="*/ 770 w 1549"/>
                <a:gd name="T21" fmla="*/ 111 h 1116"/>
                <a:gd name="T22" fmla="*/ 941 w 1549"/>
                <a:gd name="T23" fmla="*/ 119 h 1116"/>
                <a:gd name="T24" fmla="*/ 1125 w 1549"/>
                <a:gd name="T25" fmla="*/ 176 h 1116"/>
                <a:gd name="T26" fmla="*/ 1240 w 1549"/>
                <a:gd name="T27" fmla="*/ 233 h 1116"/>
                <a:gd name="T28" fmla="*/ 1322 w 1549"/>
                <a:gd name="T29" fmla="*/ 270 h 1116"/>
                <a:gd name="T30" fmla="*/ 1448 w 1549"/>
                <a:gd name="T31" fmla="*/ 283 h 1116"/>
                <a:gd name="T32" fmla="*/ 1523 w 1549"/>
                <a:gd name="T33" fmla="*/ 354 h 1116"/>
                <a:gd name="T34" fmla="*/ 1537 w 1549"/>
                <a:gd name="T35" fmla="*/ 406 h 1116"/>
                <a:gd name="T36" fmla="*/ 1524 w 1549"/>
                <a:gd name="T37" fmla="*/ 481 h 1116"/>
                <a:gd name="T38" fmla="*/ 1420 w 1549"/>
                <a:gd name="T39" fmla="*/ 577 h 1116"/>
                <a:gd name="T40" fmla="*/ 1329 w 1549"/>
                <a:gd name="T41" fmla="*/ 628 h 1116"/>
                <a:gd name="T42" fmla="*/ 1224 w 1549"/>
                <a:gd name="T43" fmla="*/ 672 h 1116"/>
                <a:gd name="T44" fmla="*/ 1099 w 1549"/>
                <a:gd name="T45" fmla="*/ 766 h 1116"/>
                <a:gd name="T46" fmla="*/ 1038 w 1549"/>
                <a:gd name="T47" fmla="*/ 756 h 1116"/>
                <a:gd name="T48" fmla="*/ 996 w 1549"/>
                <a:gd name="T49" fmla="*/ 800 h 1116"/>
                <a:gd name="T50" fmla="*/ 985 w 1549"/>
                <a:gd name="T51" fmla="*/ 833 h 1116"/>
                <a:gd name="T52" fmla="*/ 971 w 1549"/>
                <a:gd name="T53" fmla="*/ 895 h 1116"/>
                <a:gd name="T54" fmla="*/ 941 w 1549"/>
                <a:gd name="T55" fmla="*/ 1008 h 1116"/>
                <a:gd name="T56" fmla="*/ 857 w 1549"/>
                <a:gd name="T57" fmla="*/ 1116 h 1116"/>
                <a:gd name="T58" fmla="*/ 772 w 1549"/>
                <a:gd name="T59" fmla="*/ 1042 h 1116"/>
                <a:gd name="T60" fmla="*/ 832 w 1549"/>
                <a:gd name="T61" fmla="*/ 997 h 1116"/>
                <a:gd name="T62" fmla="*/ 810 w 1549"/>
                <a:gd name="T63" fmla="*/ 951 h 1116"/>
                <a:gd name="T64" fmla="*/ 696 w 1549"/>
                <a:gd name="T65" fmla="*/ 917 h 1116"/>
                <a:gd name="T66" fmla="*/ 577 w 1549"/>
                <a:gd name="T67" fmla="*/ 887 h 1116"/>
                <a:gd name="T68" fmla="*/ 462 w 1549"/>
                <a:gd name="T69" fmla="*/ 872 h 1116"/>
                <a:gd name="T70" fmla="*/ 356 w 1549"/>
                <a:gd name="T71" fmla="*/ 845 h 1116"/>
                <a:gd name="T72" fmla="*/ 191 w 1549"/>
                <a:gd name="T73" fmla="*/ 888 h 1116"/>
                <a:gd name="T74" fmla="*/ 178 w 1549"/>
                <a:gd name="T75" fmla="*/ 818 h 1116"/>
                <a:gd name="T76" fmla="*/ 202 w 1549"/>
                <a:gd name="T77" fmla="*/ 747 h 1116"/>
                <a:gd name="T78" fmla="*/ 182 w 1549"/>
                <a:gd name="T79" fmla="*/ 693 h 1116"/>
                <a:gd name="T80" fmla="*/ 198 w 1549"/>
                <a:gd name="T81" fmla="*/ 658 h 1116"/>
                <a:gd name="T82" fmla="*/ 183 w 1549"/>
                <a:gd name="T83" fmla="*/ 624 h 1116"/>
                <a:gd name="T84" fmla="*/ 257 w 1549"/>
                <a:gd name="T85" fmla="*/ 583 h 1116"/>
                <a:gd name="T86" fmla="*/ 188 w 1549"/>
                <a:gd name="T87" fmla="*/ 560 h 1116"/>
                <a:gd name="T88" fmla="*/ 136 w 1549"/>
                <a:gd name="T89" fmla="*/ 499 h 1116"/>
                <a:gd name="T90" fmla="*/ 193 w 1549"/>
                <a:gd name="T91" fmla="*/ 447 h 1116"/>
                <a:gd name="T92" fmla="*/ 132 w 1549"/>
                <a:gd name="T93" fmla="*/ 429 h 1116"/>
                <a:gd name="T94" fmla="*/ 66 w 1549"/>
                <a:gd name="T95" fmla="*/ 380 h 1116"/>
                <a:gd name="T96" fmla="*/ 105 w 1549"/>
                <a:gd name="T97" fmla="*/ 308 h 1116"/>
                <a:gd name="T98" fmla="*/ 56 w 1549"/>
                <a:gd name="T99" fmla="*/ 250 h 1116"/>
                <a:gd name="T100" fmla="*/ 34 w 1549"/>
                <a:gd name="T101" fmla="*/ 226 h 1116"/>
                <a:gd name="T102" fmla="*/ 195 w 1549"/>
                <a:gd name="T103" fmla="*/ 129 h 1116"/>
                <a:gd name="T104" fmla="*/ 267 w 1549"/>
                <a:gd name="T105" fmla="*/ 35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1116">
                  <a:moveTo>
                    <a:pt x="296" y="0"/>
                  </a:moveTo>
                  <a:cubicBezTo>
                    <a:pt x="310" y="3"/>
                    <a:pt x="310" y="3"/>
                    <a:pt x="310" y="3"/>
                  </a:cubicBezTo>
                  <a:cubicBezTo>
                    <a:pt x="327" y="5"/>
                    <a:pt x="327" y="5"/>
                    <a:pt x="327" y="5"/>
                  </a:cubicBezTo>
                  <a:cubicBezTo>
                    <a:pt x="333" y="2"/>
                    <a:pt x="333" y="2"/>
                    <a:pt x="333" y="2"/>
                  </a:cubicBezTo>
                  <a:cubicBezTo>
                    <a:pt x="334" y="12"/>
                    <a:pt x="334" y="12"/>
                    <a:pt x="334" y="12"/>
                  </a:cubicBezTo>
                  <a:cubicBezTo>
                    <a:pt x="343" y="12"/>
                    <a:pt x="343" y="12"/>
                    <a:pt x="343" y="12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8"/>
                    <a:pt x="357" y="18"/>
                    <a:pt x="357" y="18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74" y="36"/>
                    <a:pt x="374" y="36"/>
                    <a:pt x="374" y="36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9" y="26"/>
                    <a:pt x="389" y="26"/>
                    <a:pt x="389" y="26"/>
                  </a:cubicBezTo>
                  <a:cubicBezTo>
                    <a:pt x="413" y="19"/>
                    <a:pt x="413" y="19"/>
                    <a:pt x="413" y="19"/>
                  </a:cubicBezTo>
                  <a:cubicBezTo>
                    <a:pt x="416" y="25"/>
                    <a:pt x="416" y="25"/>
                    <a:pt x="416" y="25"/>
                  </a:cubicBezTo>
                  <a:cubicBezTo>
                    <a:pt x="429" y="20"/>
                    <a:pt x="429" y="20"/>
                    <a:pt x="429" y="20"/>
                  </a:cubicBezTo>
                  <a:cubicBezTo>
                    <a:pt x="426" y="26"/>
                    <a:pt x="426" y="26"/>
                    <a:pt x="426" y="26"/>
                  </a:cubicBezTo>
                  <a:cubicBezTo>
                    <a:pt x="430" y="30"/>
                    <a:pt x="430" y="30"/>
                    <a:pt x="430" y="30"/>
                  </a:cubicBezTo>
                  <a:cubicBezTo>
                    <a:pt x="438" y="30"/>
                    <a:pt x="438" y="30"/>
                    <a:pt x="438" y="3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51" y="44"/>
                    <a:pt x="451" y="44"/>
                    <a:pt x="451" y="44"/>
                  </a:cubicBezTo>
                  <a:cubicBezTo>
                    <a:pt x="469" y="49"/>
                    <a:pt x="469" y="49"/>
                    <a:pt x="469" y="49"/>
                  </a:cubicBezTo>
                  <a:cubicBezTo>
                    <a:pt x="469" y="56"/>
                    <a:pt x="469" y="56"/>
                    <a:pt x="469" y="56"/>
                  </a:cubicBezTo>
                  <a:cubicBezTo>
                    <a:pt x="462" y="60"/>
                    <a:pt x="462" y="60"/>
                    <a:pt x="462" y="60"/>
                  </a:cubicBezTo>
                  <a:cubicBezTo>
                    <a:pt x="456" y="68"/>
                    <a:pt x="456" y="68"/>
                    <a:pt x="456" y="68"/>
                  </a:cubicBezTo>
                  <a:cubicBezTo>
                    <a:pt x="446" y="68"/>
                    <a:pt x="446" y="68"/>
                    <a:pt x="446" y="68"/>
                  </a:cubicBezTo>
                  <a:cubicBezTo>
                    <a:pt x="441" y="71"/>
                    <a:pt x="441" y="71"/>
                    <a:pt x="441" y="71"/>
                  </a:cubicBezTo>
                  <a:cubicBezTo>
                    <a:pt x="446" y="72"/>
                    <a:pt x="446" y="72"/>
                    <a:pt x="446" y="7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456" y="72"/>
                    <a:pt x="456" y="72"/>
                    <a:pt x="456" y="72"/>
                  </a:cubicBezTo>
                  <a:cubicBezTo>
                    <a:pt x="466" y="65"/>
                    <a:pt x="466" y="65"/>
                    <a:pt x="466" y="65"/>
                  </a:cubicBezTo>
                  <a:cubicBezTo>
                    <a:pt x="470" y="62"/>
                    <a:pt x="470" y="62"/>
                    <a:pt x="470" y="62"/>
                  </a:cubicBezTo>
                  <a:cubicBezTo>
                    <a:pt x="475" y="66"/>
                    <a:pt x="475" y="66"/>
                    <a:pt x="475" y="66"/>
                  </a:cubicBezTo>
                  <a:cubicBezTo>
                    <a:pt x="481" y="71"/>
                    <a:pt x="481" y="71"/>
                    <a:pt x="481" y="71"/>
                  </a:cubicBezTo>
                  <a:cubicBezTo>
                    <a:pt x="481" y="79"/>
                    <a:pt x="481" y="79"/>
                    <a:pt x="481" y="79"/>
                  </a:cubicBezTo>
                  <a:cubicBezTo>
                    <a:pt x="470" y="81"/>
                    <a:pt x="470" y="81"/>
                    <a:pt x="470" y="81"/>
                  </a:cubicBezTo>
                  <a:cubicBezTo>
                    <a:pt x="456" y="95"/>
                    <a:pt x="456" y="95"/>
                    <a:pt x="456" y="95"/>
                  </a:cubicBezTo>
                  <a:cubicBezTo>
                    <a:pt x="447" y="107"/>
                    <a:pt x="447" y="107"/>
                    <a:pt x="447" y="107"/>
                  </a:cubicBezTo>
                  <a:cubicBezTo>
                    <a:pt x="444" y="120"/>
                    <a:pt x="444" y="120"/>
                    <a:pt x="444" y="120"/>
                  </a:cubicBezTo>
                  <a:cubicBezTo>
                    <a:pt x="438" y="125"/>
                    <a:pt x="438" y="125"/>
                    <a:pt x="438" y="125"/>
                  </a:cubicBezTo>
                  <a:cubicBezTo>
                    <a:pt x="430" y="131"/>
                    <a:pt x="430" y="131"/>
                    <a:pt x="430" y="131"/>
                  </a:cubicBezTo>
                  <a:cubicBezTo>
                    <a:pt x="429" y="138"/>
                    <a:pt x="429" y="138"/>
                    <a:pt x="429" y="138"/>
                  </a:cubicBezTo>
                  <a:cubicBezTo>
                    <a:pt x="442" y="131"/>
                    <a:pt x="442" y="131"/>
                    <a:pt x="442" y="131"/>
                  </a:cubicBezTo>
                  <a:cubicBezTo>
                    <a:pt x="447" y="129"/>
                    <a:pt x="447" y="129"/>
                    <a:pt x="447" y="129"/>
                  </a:cubicBezTo>
                  <a:cubicBezTo>
                    <a:pt x="455" y="134"/>
                    <a:pt x="455" y="134"/>
                    <a:pt x="455" y="134"/>
                  </a:cubicBezTo>
                  <a:cubicBezTo>
                    <a:pt x="455" y="129"/>
                    <a:pt x="455" y="129"/>
                    <a:pt x="455" y="129"/>
                  </a:cubicBezTo>
                  <a:cubicBezTo>
                    <a:pt x="455" y="123"/>
                    <a:pt x="455" y="123"/>
                    <a:pt x="455" y="123"/>
                  </a:cubicBezTo>
                  <a:cubicBezTo>
                    <a:pt x="482" y="117"/>
                    <a:pt x="482" y="117"/>
                    <a:pt x="482" y="117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90" y="92"/>
                    <a:pt x="490" y="92"/>
                    <a:pt x="490" y="92"/>
                  </a:cubicBezTo>
                  <a:cubicBezTo>
                    <a:pt x="498" y="89"/>
                    <a:pt x="498" y="89"/>
                    <a:pt x="498" y="89"/>
                  </a:cubicBezTo>
                  <a:cubicBezTo>
                    <a:pt x="503" y="93"/>
                    <a:pt x="503" y="93"/>
                    <a:pt x="503" y="93"/>
                  </a:cubicBezTo>
                  <a:cubicBezTo>
                    <a:pt x="502" y="104"/>
                    <a:pt x="502" y="104"/>
                    <a:pt x="502" y="104"/>
                  </a:cubicBezTo>
                  <a:cubicBezTo>
                    <a:pt x="514" y="106"/>
                    <a:pt x="514" y="106"/>
                    <a:pt x="514" y="106"/>
                  </a:cubicBezTo>
                  <a:cubicBezTo>
                    <a:pt x="521" y="101"/>
                    <a:pt x="521" y="101"/>
                    <a:pt x="521" y="101"/>
                  </a:cubicBezTo>
                  <a:cubicBezTo>
                    <a:pt x="547" y="93"/>
                    <a:pt x="547" y="93"/>
                    <a:pt x="547" y="93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94" y="83"/>
                    <a:pt x="594" y="83"/>
                    <a:pt x="594" y="83"/>
                  </a:cubicBezTo>
                  <a:cubicBezTo>
                    <a:pt x="623" y="84"/>
                    <a:pt x="623" y="84"/>
                    <a:pt x="623" y="84"/>
                  </a:cubicBezTo>
                  <a:cubicBezTo>
                    <a:pt x="665" y="97"/>
                    <a:pt x="665" y="97"/>
                    <a:pt x="665" y="97"/>
                  </a:cubicBezTo>
                  <a:cubicBezTo>
                    <a:pt x="702" y="107"/>
                    <a:pt x="702" y="107"/>
                    <a:pt x="702" y="107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56" y="116"/>
                    <a:pt x="756" y="116"/>
                    <a:pt x="756" y="116"/>
                  </a:cubicBezTo>
                  <a:cubicBezTo>
                    <a:pt x="770" y="111"/>
                    <a:pt x="770" y="111"/>
                    <a:pt x="770" y="111"/>
                  </a:cubicBezTo>
                  <a:cubicBezTo>
                    <a:pt x="782" y="116"/>
                    <a:pt x="782" y="116"/>
                    <a:pt x="782" y="116"/>
                  </a:cubicBezTo>
                  <a:cubicBezTo>
                    <a:pt x="800" y="120"/>
                    <a:pt x="800" y="120"/>
                    <a:pt x="800" y="120"/>
                  </a:cubicBezTo>
                  <a:cubicBezTo>
                    <a:pt x="833" y="126"/>
                    <a:pt x="833" y="126"/>
                    <a:pt x="833" y="126"/>
                  </a:cubicBezTo>
                  <a:cubicBezTo>
                    <a:pt x="843" y="124"/>
                    <a:pt x="843" y="124"/>
                    <a:pt x="843" y="124"/>
                  </a:cubicBezTo>
                  <a:cubicBezTo>
                    <a:pt x="891" y="121"/>
                    <a:pt x="891" y="121"/>
                    <a:pt x="891" y="121"/>
                  </a:cubicBezTo>
                  <a:cubicBezTo>
                    <a:pt x="941" y="119"/>
                    <a:pt x="941" y="119"/>
                    <a:pt x="941" y="119"/>
                  </a:cubicBezTo>
                  <a:cubicBezTo>
                    <a:pt x="988" y="124"/>
                    <a:pt x="988" y="124"/>
                    <a:pt x="988" y="124"/>
                  </a:cubicBezTo>
                  <a:cubicBezTo>
                    <a:pt x="1023" y="135"/>
                    <a:pt x="1023" y="135"/>
                    <a:pt x="1023" y="135"/>
                  </a:cubicBezTo>
                  <a:cubicBezTo>
                    <a:pt x="1062" y="147"/>
                    <a:pt x="1062" y="147"/>
                    <a:pt x="1062" y="147"/>
                  </a:cubicBezTo>
                  <a:cubicBezTo>
                    <a:pt x="1090" y="156"/>
                    <a:pt x="1090" y="156"/>
                    <a:pt x="1090" y="156"/>
                  </a:cubicBezTo>
                  <a:cubicBezTo>
                    <a:pt x="1114" y="168"/>
                    <a:pt x="1114" y="168"/>
                    <a:pt x="1114" y="168"/>
                  </a:cubicBezTo>
                  <a:cubicBezTo>
                    <a:pt x="1125" y="176"/>
                    <a:pt x="1125" y="176"/>
                    <a:pt x="1125" y="176"/>
                  </a:cubicBezTo>
                  <a:cubicBezTo>
                    <a:pt x="1146" y="180"/>
                    <a:pt x="1146" y="180"/>
                    <a:pt x="1146" y="180"/>
                  </a:cubicBezTo>
                  <a:cubicBezTo>
                    <a:pt x="1161" y="191"/>
                    <a:pt x="1161" y="191"/>
                    <a:pt x="1161" y="191"/>
                  </a:cubicBezTo>
                  <a:cubicBezTo>
                    <a:pt x="1173" y="197"/>
                    <a:pt x="1173" y="197"/>
                    <a:pt x="1173" y="197"/>
                  </a:cubicBezTo>
                  <a:cubicBezTo>
                    <a:pt x="1174" y="198"/>
                    <a:pt x="1193" y="206"/>
                    <a:pt x="1194" y="209"/>
                  </a:cubicBezTo>
                  <a:cubicBezTo>
                    <a:pt x="1195" y="211"/>
                    <a:pt x="1215" y="223"/>
                    <a:pt x="1220" y="226"/>
                  </a:cubicBezTo>
                  <a:cubicBezTo>
                    <a:pt x="1225" y="229"/>
                    <a:pt x="1240" y="233"/>
                    <a:pt x="1240" y="233"/>
                  </a:cubicBezTo>
                  <a:cubicBezTo>
                    <a:pt x="1240" y="239"/>
                    <a:pt x="1240" y="239"/>
                    <a:pt x="1240" y="239"/>
                  </a:cubicBezTo>
                  <a:cubicBezTo>
                    <a:pt x="1271" y="249"/>
                    <a:pt x="1271" y="249"/>
                    <a:pt x="1271" y="249"/>
                  </a:cubicBezTo>
                  <a:cubicBezTo>
                    <a:pt x="1287" y="253"/>
                    <a:pt x="1287" y="253"/>
                    <a:pt x="1287" y="253"/>
                  </a:cubicBezTo>
                  <a:cubicBezTo>
                    <a:pt x="1291" y="264"/>
                    <a:pt x="1291" y="264"/>
                    <a:pt x="1291" y="264"/>
                  </a:cubicBezTo>
                  <a:cubicBezTo>
                    <a:pt x="1296" y="267"/>
                    <a:pt x="1296" y="267"/>
                    <a:pt x="1296" y="267"/>
                  </a:cubicBezTo>
                  <a:cubicBezTo>
                    <a:pt x="1322" y="270"/>
                    <a:pt x="1322" y="270"/>
                    <a:pt x="1322" y="270"/>
                  </a:cubicBezTo>
                  <a:cubicBezTo>
                    <a:pt x="1332" y="272"/>
                    <a:pt x="1332" y="272"/>
                    <a:pt x="1332" y="272"/>
                  </a:cubicBezTo>
                  <a:cubicBezTo>
                    <a:pt x="1350" y="280"/>
                    <a:pt x="1350" y="280"/>
                    <a:pt x="1350" y="280"/>
                  </a:cubicBezTo>
                  <a:cubicBezTo>
                    <a:pt x="1363" y="280"/>
                    <a:pt x="1363" y="280"/>
                    <a:pt x="1363" y="280"/>
                  </a:cubicBezTo>
                  <a:cubicBezTo>
                    <a:pt x="1394" y="283"/>
                    <a:pt x="1394" y="283"/>
                    <a:pt x="1394" y="283"/>
                  </a:cubicBezTo>
                  <a:cubicBezTo>
                    <a:pt x="1426" y="283"/>
                    <a:pt x="1426" y="283"/>
                    <a:pt x="1426" y="283"/>
                  </a:cubicBezTo>
                  <a:cubicBezTo>
                    <a:pt x="1448" y="283"/>
                    <a:pt x="1448" y="283"/>
                    <a:pt x="1448" y="283"/>
                  </a:cubicBezTo>
                  <a:cubicBezTo>
                    <a:pt x="1471" y="289"/>
                    <a:pt x="1471" y="289"/>
                    <a:pt x="1471" y="289"/>
                  </a:cubicBezTo>
                  <a:cubicBezTo>
                    <a:pt x="1493" y="293"/>
                    <a:pt x="1493" y="293"/>
                    <a:pt x="1493" y="293"/>
                  </a:cubicBezTo>
                  <a:cubicBezTo>
                    <a:pt x="1507" y="309"/>
                    <a:pt x="1507" y="309"/>
                    <a:pt x="1507" y="309"/>
                  </a:cubicBezTo>
                  <a:cubicBezTo>
                    <a:pt x="1512" y="320"/>
                    <a:pt x="1512" y="320"/>
                    <a:pt x="1512" y="320"/>
                  </a:cubicBezTo>
                  <a:cubicBezTo>
                    <a:pt x="1521" y="338"/>
                    <a:pt x="1521" y="338"/>
                    <a:pt x="1521" y="338"/>
                  </a:cubicBezTo>
                  <a:cubicBezTo>
                    <a:pt x="1523" y="354"/>
                    <a:pt x="1523" y="354"/>
                    <a:pt x="1523" y="354"/>
                  </a:cubicBezTo>
                  <a:cubicBezTo>
                    <a:pt x="1528" y="362"/>
                    <a:pt x="1528" y="362"/>
                    <a:pt x="1528" y="362"/>
                  </a:cubicBezTo>
                  <a:cubicBezTo>
                    <a:pt x="1530" y="369"/>
                    <a:pt x="1530" y="369"/>
                    <a:pt x="1530" y="369"/>
                  </a:cubicBezTo>
                  <a:cubicBezTo>
                    <a:pt x="1533" y="375"/>
                    <a:pt x="1533" y="375"/>
                    <a:pt x="1533" y="375"/>
                  </a:cubicBezTo>
                  <a:cubicBezTo>
                    <a:pt x="1537" y="383"/>
                    <a:pt x="1537" y="383"/>
                    <a:pt x="1537" y="383"/>
                  </a:cubicBezTo>
                  <a:cubicBezTo>
                    <a:pt x="1532" y="394"/>
                    <a:pt x="1532" y="394"/>
                    <a:pt x="1532" y="394"/>
                  </a:cubicBezTo>
                  <a:cubicBezTo>
                    <a:pt x="1537" y="406"/>
                    <a:pt x="1537" y="406"/>
                    <a:pt x="1537" y="406"/>
                  </a:cubicBezTo>
                  <a:cubicBezTo>
                    <a:pt x="1545" y="415"/>
                    <a:pt x="1545" y="415"/>
                    <a:pt x="1545" y="415"/>
                  </a:cubicBezTo>
                  <a:cubicBezTo>
                    <a:pt x="1549" y="430"/>
                    <a:pt x="1549" y="430"/>
                    <a:pt x="1549" y="430"/>
                  </a:cubicBezTo>
                  <a:cubicBezTo>
                    <a:pt x="1540" y="446"/>
                    <a:pt x="1540" y="446"/>
                    <a:pt x="1540" y="446"/>
                  </a:cubicBezTo>
                  <a:cubicBezTo>
                    <a:pt x="1536" y="461"/>
                    <a:pt x="1536" y="461"/>
                    <a:pt x="1536" y="461"/>
                  </a:cubicBezTo>
                  <a:cubicBezTo>
                    <a:pt x="1527" y="473"/>
                    <a:pt x="1527" y="473"/>
                    <a:pt x="1527" y="473"/>
                  </a:cubicBezTo>
                  <a:cubicBezTo>
                    <a:pt x="1524" y="481"/>
                    <a:pt x="1524" y="481"/>
                    <a:pt x="1524" y="481"/>
                  </a:cubicBezTo>
                  <a:cubicBezTo>
                    <a:pt x="1514" y="495"/>
                    <a:pt x="1514" y="495"/>
                    <a:pt x="1514" y="495"/>
                  </a:cubicBezTo>
                  <a:cubicBezTo>
                    <a:pt x="1501" y="516"/>
                    <a:pt x="1501" y="516"/>
                    <a:pt x="1501" y="516"/>
                  </a:cubicBezTo>
                  <a:cubicBezTo>
                    <a:pt x="1485" y="534"/>
                    <a:pt x="1485" y="534"/>
                    <a:pt x="1485" y="534"/>
                  </a:cubicBezTo>
                  <a:cubicBezTo>
                    <a:pt x="1458" y="556"/>
                    <a:pt x="1458" y="556"/>
                    <a:pt x="1458" y="556"/>
                  </a:cubicBezTo>
                  <a:cubicBezTo>
                    <a:pt x="1436" y="567"/>
                    <a:pt x="1436" y="567"/>
                    <a:pt x="1436" y="567"/>
                  </a:cubicBezTo>
                  <a:cubicBezTo>
                    <a:pt x="1420" y="577"/>
                    <a:pt x="1420" y="577"/>
                    <a:pt x="1420" y="577"/>
                  </a:cubicBezTo>
                  <a:cubicBezTo>
                    <a:pt x="1402" y="578"/>
                    <a:pt x="1402" y="578"/>
                    <a:pt x="1402" y="578"/>
                  </a:cubicBezTo>
                  <a:cubicBezTo>
                    <a:pt x="1393" y="587"/>
                    <a:pt x="1393" y="587"/>
                    <a:pt x="1393" y="587"/>
                  </a:cubicBezTo>
                  <a:cubicBezTo>
                    <a:pt x="1391" y="592"/>
                    <a:pt x="1391" y="592"/>
                    <a:pt x="1391" y="592"/>
                  </a:cubicBezTo>
                  <a:cubicBezTo>
                    <a:pt x="1365" y="606"/>
                    <a:pt x="1365" y="606"/>
                    <a:pt x="1365" y="606"/>
                  </a:cubicBezTo>
                  <a:cubicBezTo>
                    <a:pt x="1346" y="614"/>
                    <a:pt x="1346" y="614"/>
                    <a:pt x="1346" y="614"/>
                  </a:cubicBezTo>
                  <a:cubicBezTo>
                    <a:pt x="1329" y="628"/>
                    <a:pt x="1329" y="628"/>
                    <a:pt x="1329" y="628"/>
                  </a:cubicBezTo>
                  <a:cubicBezTo>
                    <a:pt x="1309" y="632"/>
                    <a:pt x="1309" y="632"/>
                    <a:pt x="1309" y="632"/>
                  </a:cubicBezTo>
                  <a:cubicBezTo>
                    <a:pt x="1278" y="641"/>
                    <a:pt x="1278" y="641"/>
                    <a:pt x="1278" y="641"/>
                  </a:cubicBezTo>
                  <a:cubicBezTo>
                    <a:pt x="1259" y="646"/>
                    <a:pt x="1259" y="646"/>
                    <a:pt x="1259" y="646"/>
                  </a:cubicBezTo>
                  <a:cubicBezTo>
                    <a:pt x="1241" y="653"/>
                    <a:pt x="1241" y="653"/>
                    <a:pt x="1241" y="653"/>
                  </a:cubicBezTo>
                  <a:cubicBezTo>
                    <a:pt x="1234" y="659"/>
                    <a:pt x="1234" y="659"/>
                    <a:pt x="1234" y="659"/>
                  </a:cubicBezTo>
                  <a:cubicBezTo>
                    <a:pt x="1224" y="672"/>
                    <a:pt x="1224" y="672"/>
                    <a:pt x="1224" y="672"/>
                  </a:cubicBezTo>
                  <a:cubicBezTo>
                    <a:pt x="1220" y="675"/>
                    <a:pt x="1220" y="675"/>
                    <a:pt x="1220" y="675"/>
                  </a:cubicBezTo>
                  <a:cubicBezTo>
                    <a:pt x="1201" y="682"/>
                    <a:pt x="1201" y="682"/>
                    <a:pt x="1201" y="682"/>
                  </a:cubicBezTo>
                  <a:cubicBezTo>
                    <a:pt x="1195" y="690"/>
                    <a:pt x="1195" y="690"/>
                    <a:pt x="1195" y="690"/>
                  </a:cubicBezTo>
                  <a:cubicBezTo>
                    <a:pt x="1170" y="715"/>
                    <a:pt x="1170" y="715"/>
                    <a:pt x="1170" y="715"/>
                  </a:cubicBezTo>
                  <a:cubicBezTo>
                    <a:pt x="1136" y="743"/>
                    <a:pt x="1136" y="743"/>
                    <a:pt x="1136" y="743"/>
                  </a:cubicBezTo>
                  <a:cubicBezTo>
                    <a:pt x="1099" y="766"/>
                    <a:pt x="1099" y="766"/>
                    <a:pt x="1099" y="766"/>
                  </a:cubicBezTo>
                  <a:cubicBezTo>
                    <a:pt x="1070" y="781"/>
                    <a:pt x="1070" y="781"/>
                    <a:pt x="1070" y="781"/>
                  </a:cubicBezTo>
                  <a:cubicBezTo>
                    <a:pt x="1056" y="783"/>
                    <a:pt x="1056" y="783"/>
                    <a:pt x="1056" y="783"/>
                  </a:cubicBezTo>
                  <a:cubicBezTo>
                    <a:pt x="1054" y="777"/>
                    <a:pt x="1054" y="777"/>
                    <a:pt x="1054" y="777"/>
                  </a:cubicBezTo>
                  <a:cubicBezTo>
                    <a:pt x="1057" y="770"/>
                    <a:pt x="1057" y="770"/>
                    <a:pt x="1057" y="770"/>
                  </a:cubicBezTo>
                  <a:cubicBezTo>
                    <a:pt x="1049" y="761"/>
                    <a:pt x="1049" y="761"/>
                    <a:pt x="1049" y="761"/>
                  </a:cubicBezTo>
                  <a:cubicBezTo>
                    <a:pt x="1038" y="756"/>
                    <a:pt x="1038" y="756"/>
                    <a:pt x="1038" y="756"/>
                  </a:cubicBezTo>
                  <a:cubicBezTo>
                    <a:pt x="1022" y="767"/>
                    <a:pt x="1022" y="767"/>
                    <a:pt x="1022" y="767"/>
                  </a:cubicBezTo>
                  <a:cubicBezTo>
                    <a:pt x="1020" y="771"/>
                    <a:pt x="1020" y="771"/>
                    <a:pt x="1020" y="771"/>
                  </a:cubicBezTo>
                  <a:cubicBezTo>
                    <a:pt x="1025" y="775"/>
                    <a:pt x="1025" y="775"/>
                    <a:pt x="1025" y="775"/>
                  </a:cubicBezTo>
                  <a:cubicBezTo>
                    <a:pt x="1024" y="780"/>
                    <a:pt x="1024" y="780"/>
                    <a:pt x="1024" y="780"/>
                  </a:cubicBezTo>
                  <a:cubicBezTo>
                    <a:pt x="1007" y="792"/>
                    <a:pt x="1007" y="792"/>
                    <a:pt x="1007" y="792"/>
                  </a:cubicBezTo>
                  <a:cubicBezTo>
                    <a:pt x="996" y="800"/>
                    <a:pt x="996" y="800"/>
                    <a:pt x="996" y="800"/>
                  </a:cubicBezTo>
                  <a:cubicBezTo>
                    <a:pt x="987" y="813"/>
                    <a:pt x="987" y="813"/>
                    <a:pt x="987" y="813"/>
                  </a:cubicBezTo>
                  <a:cubicBezTo>
                    <a:pt x="992" y="815"/>
                    <a:pt x="992" y="815"/>
                    <a:pt x="992" y="815"/>
                  </a:cubicBezTo>
                  <a:cubicBezTo>
                    <a:pt x="993" y="822"/>
                    <a:pt x="993" y="822"/>
                    <a:pt x="993" y="822"/>
                  </a:cubicBezTo>
                  <a:cubicBezTo>
                    <a:pt x="991" y="826"/>
                    <a:pt x="991" y="826"/>
                    <a:pt x="991" y="826"/>
                  </a:cubicBezTo>
                  <a:cubicBezTo>
                    <a:pt x="984" y="828"/>
                    <a:pt x="984" y="828"/>
                    <a:pt x="984" y="828"/>
                  </a:cubicBezTo>
                  <a:cubicBezTo>
                    <a:pt x="985" y="833"/>
                    <a:pt x="985" y="833"/>
                    <a:pt x="985" y="833"/>
                  </a:cubicBezTo>
                  <a:cubicBezTo>
                    <a:pt x="993" y="837"/>
                    <a:pt x="993" y="837"/>
                    <a:pt x="993" y="837"/>
                  </a:cubicBezTo>
                  <a:cubicBezTo>
                    <a:pt x="992" y="848"/>
                    <a:pt x="992" y="848"/>
                    <a:pt x="992" y="848"/>
                  </a:cubicBezTo>
                  <a:cubicBezTo>
                    <a:pt x="986" y="852"/>
                    <a:pt x="986" y="852"/>
                    <a:pt x="986" y="852"/>
                  </a:cubicBezTo>
                  <a:cubicBezTo>
                    <a:pt x="981" y="867"/>
                    <a:pt x="981" y="867"/>
                    <a:pt x="981" y="867"/>
                  </a:cubicBezTo>
                  <a:cubicBezTo>
                    <a:pt x="972" y="884"/>
                    <a:pt x="972" y="884"/>
                    <a:pt x="972" y="884"/>
                  </a:cubicBezTo>
                  <a:cubicBezTo>
                    <a:pt x="971" y="895"/>
                    <a:pt x="971" y="895"/>
                    <a:pt x="971" y="895"/>
                  </a:cubicBezTo>
                  <a:cubicBezTo>
                    <a:pt x="972" y="909"/>
                    <a:pt x="972" y="909"/>
                    <a:pt x="972" y="909"/>
                  </a:cubicBezTo>
                  <a:cubicBezTo>
                    <a:pt x="970" y="936"/>
                    <a:pt x="970" y="936"/>
                    <a:pt x="970" y="936"/>
                  </a:cubicBezTo>
                  <a:cubicBezTo>
                    <a:pt x="971" y="951"/>
                    <a:pt x="971" y="951"/>
                    <a:pt x="971" y="951"/>
                  </a:cubicBezTo>
                  <a:cubicBezTo>
                    <a:pt x="974" y="966"/>
                    <a:pt x="974" y="966"/>
                    <a:pt x="974" y="966"/>
                  </a:cubicBezTo>
                  <a:cubicBezTo>
                    <a:pt x="962" y="979"/>
                    <a:pt x="962" y="979"/>
                    <a:pt x="962" y="979"/>
                  </a:cubicBezTo>
                  <a:cubicBezTo>
                    <a:pt x="941" y="1008"/>
                    <a:pt x="941" y="1008"/>
                    <a:pt x="941" y="1008"/>
                  </a:cubicBezTo>
                  <a:cubicBezTo>
                    <a:pt x="923" y="1038"/>
                    <a:pt x="923" y="1038"/>
                    <a:pt x="923" y="1038"/>
                  </a:cubicBezTo>
                  <a:cubicBezTo>
                    <a:pt x="918" y="1061"/>
                    <a:pt x="918" y="1061"/>
                    <a:pt x="918" y="1061"/>
                  </a:cubicBezTo>
                  <a:cubicBezTo>
                    <a:pt x="922" y="1079"/>
                    <a:pt x="922" y="1079"/>
                    <a:pt x="922" y="1079"/>
                  </a:cubicBezTo>
                  <a:cubicBezTo>
                    <a:pt x="894" y="1093"/>
                    <a:pt x="894" y="1093"/>
                    <a:pt x="894" y="1093"/>
                  </a:cubicBezTo>
                  <a:cubicBezTo>
                    <a:pt x="862" y="1112"/>
                    <a:pt x="862" y="1112"/>
                    <a:pt x="862" y="1112"/>
                  </a:cubicBezTo>
                  <a:cubicBezTo>
                    <a:pt x="857" y="1116"/>
                    <a:pt x="857" y="1116"/>
                    <a:pt x="857" y="1116"/>
                  </a:cubicBezTo>
                  <a:cubicBezTo>
                    <a:pt x="804" y="1092"/>
                    <a:pt x="804" y="1092"/>
                    <a:pt x="804" y="1092"/>
                  </a:cubicBezTo>
                  <a:cubicBezTo>
                    <a:pt x="804" y="1077"/>
                    <a:pt x="804" y="1077"/>
                    <a:pt x="804" y="1077"/>
                  </a:cubicBezTo>
                  <a:cubicBezTo>
                    <a:pt x="786" y="1062"/>
                    <a:pt x="786" y="1062"/>
                    <a:pt x="786" y="1062"/>
                  </a:cubicBezTo>
                  <a:cubicBezTo>
                    <a:pt x="779" y="1053"/>
                    <a:pt x="779" y="1053"/>
                    <a:pt x="779" y="1053"/>
                  </a:cubicBezTo>
                  <a:cubicBezTo>
                    <a:pt x="771" y="1047"/>
                    <a:pt x="771" y="1047"/>
                    <a:pt x="771" y="1047"/>
                  </a:cubicBezTo>
                  <a:cubicBezTo>
                    <a:pt x="772" y="1042"/>
                    <a:pt x="772" y="1042"/>
                    <a:pt x="772" y="1042"/>
                  </a:cubicBezTo>
                  <a:cubicBezTo>
                    <a:pt x="783" y="1027"/>
                    <a:pt x="783" y="1027"/>
                    <a:pt x="783" y="1027"/>
                  </a:cubicBezTo>
                  <a:cubicBezTo>
                    <a:pt x="805" y="1023"/>
                    <a:pt x="805" y="1023"/>
                    <a:pt x="805" y="1023"/>
                  </a:cubicBezTo>
                  <a:cubicBezTo>
                    <a:pt x="807" y="1019"/>
                    <a:pt x="807" y="1019"/>
                    <a:pt x="807" y="1019"/>
                  </a:cubicBezTo>
                  <a:cubicBezTo>
                    <a:pt x="817" y="1007"/>
                    <a:pt x="817" y="1007"/>
                    <a:pt x="817" y="1007"/>
                  </a:cubicBezTo>
                  <a:cubicBezTo>
                    <a:pt x="828" y="1002"/>
                    <a:pt x="828" y="1002"/>
                    <a:pt x="828" y="1002"/>
                  </a:cubicBezTo>
                  <a:cubicBezTo>
                    <a:pt x="832" y="997"/>
                    <a:pt x="832" y="997"/>
                    <a:pt x="832" y="997"/>
                  </a:cubicBezTo>
                  <a:cubicBezTo>
                    <a:pt x="850" y="988"/>
                    <a:pt x="850" y="988"/>
                    <a:pt x="850" y="988"/>
                  </a:cubicBezTo>
                  <a:cubicBezTo>
                    <a:pt x="862" y="980"/>
                    <a:pt x="862" y="980"/>
                    <a:pt x="862" y="980"/>
                  </a:cubicBezTo>
                  <a:cubicBezTo>
                    <a:pt x="868" y="975"/>
                    <a:pt x="868" y="975"/>
                    <a:pt x="868" y="975"/>
                  </a:cubicBezTo>
                  <a:cubicBezTo>
                    <a:pt x="863" y="965"/>
                    <a:pt x="863" y="965"/>
                    <a:pt x="863" y="965"/>
                  </a:cubicBezTo>
                  <a:cubicBezTo>
                    <a:pt x="834" y="956"/>
                    <a:pt x="834" y="956"/>
                    <a:pt x="834" y="956"/>
                  </a:cubicBezTo>
                  <a:cubicBezTo>
                    <a:pt x="810" y="951"/>
                    <a:pt x="810" y="951"/>
                    <a:pt x="810" y="951"/>
                  </a:cubicBezTo>
                  <a:cubicBezTo>
                    <a:pt x="785" y="945"/>
                    <a:pt x="785" y="945"/>
                    <a:pt x="785" y="945"/>
                  </a:cubicBezTo>
                  <a:cubicBezTo>
                    <a:pt x="753" y="940"/>
                    <a:pt x="753" y="940"/>
                    <a:pt x="753" y="940"/>
                  </a:cubicBezTo>
                  <a:cubicBezTo>
                    <a:pt x="726" y="945"/>
                    <a:pt x="726" y="945"/>
                    <a:pt x="726" y="945"/>
                  </a:cubicBezTo>
                  <a:cubicBezTo>
                    <a:pt x="711" y="939"/>
                    <a:pt x="711" y="939"/>
                    <a:pt x="711" y="939"/>
                  </a:cubicBezTo>
                  <a:cubicBezTo>
                    <a:pt x="709" y="930"/>
                    <a:pt x="709" y="930"/>
                    <a:pt x="709" y="930"/>
                  </a:cubicBezTo>
                  <a:cubicBezTo>
                    <a:pt x="696" y="917"/>
                    <a:pt x="696" y="917"/>
                    <a:pt x="696" y="917"/>
                  </a:cubicBezTo>
                  <a:cubicBezTo>
                    <a:pt x="677" y="911"/>
                    <a:pt x="677" y="911"/>
                    <a:pt x="677" y="911"/>
                  </a:cubicBezTo>
                  <a:cubicBezTo>
                    <a:pt x="673" y="905"/>
                    <a:pt x="673" y="905"/>
                    <a:pt x="673" y="905"/>
                  </a:cubicBezTo>
                  <a:cubicBezTo>
                    <a:pt x="651" y="904"/>
                    <a:pt x="651" y="904"/>
                    <a:pt x="651" y="904"/>
                  </a:cubicBezTo>
                  <a:cubicBezTo>
                    <a:pt x="630" y="904"/>
                    <a:pt x="630" y="904"/>
                    <a:pt x="630" y="904"/>
                  </a:cubicBezTo>
                  <a:cubicBezTo>
                    <a:pt x="612" y="900"/>
                    <a:pt x="612" y="900"/>
                    <a:pt x="612" y="900"/>
                  </a:cubicBezTo>
                  <a:cubicBezTo>
                    <a:pt x="577" y="887"/>
                    <a:pt x="577" y="887"/>
                    <a:pt x="577" y="887"/>
                  </a:cubicBezTo>
                  <a:cubicBezTo>
                    <a:pt x="556" y="886"/>
                    <a:pt x="556" y="886"/>
                    <a:pt x="556" y="886"/>
                  </a:cubicBezTo>
                  <a:cubicBezTo>
                    <a:pt x="540" y="870"/>
                    <a:pt x="540" y="870"/>
                    <a:pt x="540" y="870"/>
                  </a:cubicBezTo>
                  <a:cubicBezTo>
                    <a:pt x="521" y="866"/>
                    <a:pt x="521" y="866"/>
                    <a:pt x="521" y="866"/>
                  </a:cubicBezTo>
                  <a:cubicBezTo>
                    <a:pt x="503" y="866"/>
                    <a:pt x="503" y="866"/>
                    <a:pt x="503" y="866"/>
                  </a:cubicBezTo>
                  <a:cubicBezTo>
                    <a:pt x="474" y="876"/>
                    <a:pt x="474" y="876"/>
                    <a:pt x="474" y="876"/>
                  </a:cubicBezTo>
                  <a:cubicBezTo>
                    <a:pt x="462" y="872"/>
                    <a:pt x="462" y="872"/>
                    <a:pt x="462" y="872"/>
                  </a:cubicBezTo>
                  <a:cubicBezTo>
                    <a:pt x="443" y="867"/>
                    <a:pt x="443" y="867"/>
                    <a:pt x="443" y="867"/>
                  </a:cubicBezTo>
                  <a:cubicBezTo>
                    <a:pt x="435" y="854"/>
                    <a:pt x="435" y="854"/>
                    <a:pt x="435" y="854"/>
                  </a:cubicBezTo>
                  <a:cubicBezTo>
                    <a:pt x="443" y="843"/>
                    <a:pt x="443" y="843"/>
                    <a:pt x="443" y="843"/>
                  </a:cubicBezTo>
                  <a:cubicBezTo>
                    <a:pt x="427" y="838"/>
                    <a:pt x="427" y="838"/>
                    <a:pt x="427" y="838"/>
                  </a:cubicBezTo>
                  <a:cubicBezTo>
                    <a:pt x="392" y="839"/>
                    <a:pt x="392" y="839"/>
                    <a:pt x="392" y="839"/>
                  </a:cubicBezTo>
                  <a:cubicBezTo>
                    <a:pt x="356" y="845"/>
                    <a:pt x="356" y="845"/>
                    <a:pt x="356" y="845"/>
                  </a:cubicBezTo>
                  <a:cubicBezTo>
                    <a:pt x="319" y="856"/>
                    <a:pt x="319" y="856"/>
                    <a:pt x="319" y="856"/>
                  </a:cubicBezTo>
                  <a:cubicBezTo>
                    <a:pt x="283" y="867"/>
                    <a:pt x="283" y="867"/>
                    <a:pt x="283" y="867"/>
                  </a:cubicBezTo>
                  <a:cubicBezTo>
                    <a:pt x="263" y="876"/>
                    <a:pt x="263" y="876"/>
                    <a:pt x="263" y="876"/>
                  </a:cubicBezTo>
                  <a:cubicBezTo>
                    <a:pt x="242" y="879"/>
                    <a:pt x="242" y="879"/>
                    <a:pt x="242" y="879"/>
                  </a:cubicBezTo>
                  <a:cubicBezTo>
                    <a:pt x="220" y="891"/>
                    <a:pt x="220" y="891"/>
                    <a:pt x="220" y="891"/>
                  </a:cubicBezTo>
                  <a:cubicBezTo>
                    <a:pt x="191" y="888"/>
                    <a:pt x="191" y="888"/>
                    <a:pt x="191" y="888"/>
                  </a:cubicBezTo>
                  <a:cubicBezTo>
                    <a:pt x="191" y="872"/>
                    <a:pt x="191" y="872"/>
                    <a:pt x="191" y="872"/>
                  </a:cubicBezTo>
                  <a:cubicBezTo>
                    <a:pt x="204" y="859"/>
                    <a:pt x="204" y="859"/>
                    <a:pt x="204" y="859"/>
                  </a:cubicBezTo>
                  <a:cubicBezTo>
                    <a:pt x="204" y="849"/>
                    <a:pt x="204" y="849"/>
                    <a:pt x="204" y="849"/>
                  </a:cubicBezTo>
                  <a:cubicBezTo>
                    <a:pt x="210" y="840"/>
                    <a:pt x="210" y="840"/>
                    <a:pt x="210" y="840"/>
                  </a:cubicBezTo>
                  <a:cubicBezTo>
                    <a:pt x="192" y="831"/>
                    <a:pt x="192" y="831"/>
                    <a:pt x="192" y="831"/>
                  </a:cubicBezTo>
                  <a:cubicBezTo>
                    <a:pt x="178" y="818"/>
                    <a:pt x="178" y="818"/>
                    <a:pt x="178" y="818"/>
                  </a:cubicBezTo>
                  <a:cubicBezTo>
                    <a:pt x="172" y="795"/>
                    <a:pt x="172" y="795"/>
                    <a:pt x="172" y="795"/>
                  </a:cubicBezTo>
                  <a:cubicBezTo>
                    <a:pt x="182" y="780"/>
                    <a:pt x="182" y="780"/>
                    <a:pt x="182" y="780"/>
                  </a:cubicBezTo>
                  <a:cubicBezTo>
                    <a:pt x="200" y="772"/>
                    <a:pt x="200" y="772"/>
                    <a:pt x="200" y="772"/>
                  </a:cubicBezTo>
                  <a:cubicBezTo>
                    <a:pt x="191" y="762"/>
                    <a:pt x="191" y="762"/>
                    <a:pt x="191" y="762"/>
                  </a:cubicBezTo>
                  <a:cubicBezTo>
                    <a:pt x="197" y="752"/>
                    <a:pt x="197" y="752"/>
                    <a:pt x="197" y="752"/>
                  </a:cubicBezTo>
                  <a:cubicBezTo>
                    <a:pt x="202" y="747"/>
                    <a:pt x="202" y="747"/>
                    <a:pt x="202" y="747"/>
                  </a:cubicBezTo>
                  <a:cubicBezTo>
                    <a:pt x="186" y="739"/>
                    <a:pt x="186" y="739"/>
                    <a:pt x="186" y="739"/>
                  </a:cubicBezTo>
                  <a:cubicBezTo>
                    <a:pt x="193" y="730"/>
                    <a:pt x="193" y="730"/>
                    <a:pt x="193" y="730"/>
                  </a:cubicBezTo>
                  <a:cubicBezTo>
                    <a:pt x="194" y="722"/>
                    <a:pt x="194" y="722"/>
                    <a:pt x="194" y="722"/>
                  </a:cubicBezTo>
                  <a:cubicBezTo>
                    <a:pt x="181" y="713"/>
                    <a:pt x="181" y="713"/>
                    <a:pt x="181" y="713"/>
                  </a:cubicBezTo>
                  <a:cubicBezTo>
                    <a:pt x="177" y="706"/>
                    <a:pt x="177" y="706"/>
                    <a:pt x="177" y="706"/>
                  </a:cubicBezTo>
                  <a:cubicBezTo>
                    <a:pt x="182" y="693"/>
                    <a:pt x="182" y="693"/>
                    <a:pt x="182" y="693"/>
                  </a:cubicBezTo>
                  <a:cubicBezTo>
                    <a:pt x="209" y="685"/>
                    <a:pt x="209" y="685"/>
                    <a:pt x="209" y="685"/>
                  </a:cubicBezTo>
                  <a:cubicBezTo>
                    <a:pt x="203" y="677"/>
                    <a:pt x="203" y="677"/>
                    <a:pt x="203" y="677"/>
                  </a:cubicBezTo>
                  <a:cubicBezTo>
                    <a:pt x="192" y="674"/>
                    <a:pt x="192" y="674"/>
                    <a:pt x="192" y="674"/>
                  </a:cubicBezTo>
                  <a:cubicBezTo>
                    <a:pt x="207" y="668"/>
                    <a:pt x="207" y="668"/>
                    <a:pt x="207" y="668"/>
                  </a:cubicBezTo>
                  <a:cubicBezTo>
                    <a:pt x="211" y="664"/>
                    <a:pt x="211" y="664"/>
                    <a:pt x="211" y="664"/>
                  </a:cubicBezTo>
                  <a:cubicBezTo>
                    <a:pt x="198" y="658"/>
                    <a:pt x="198" y="658"/>
                    <a:pt x="198" y="658"/>
                  </a:cubicBezTo>
                  <a:cubicBezTo>
                    <a:pt x="189" y="657"/>
                    <a:pt x="189" y="657"/>
                    <a:pt x="189" y="657"/>
                  </a:cubicBezTo>
                  <a:cubicBezTo>
                    <a:pt x="176" y="655"/>
                    <a:pt x="176" y="655"/>
                    <a:pt x="176" y="655"/>
                  </a:cubicBezTo>
                  <a:cubicBezTo>
                    <a:pt x="165" y="647"/>
                    <a:pt x="165" y="647"/>
                    <a:pt x="165" y="647"/>
                  </a:cubicBezTo>
                  <a:cubicBezTo>
                    <a:pt x="164" y="640"/>
                    <a:pt x="164" y="640"/>
                    <a:pt x="164" y="640"/>
                  </a:cubicBezTo>
                  <a:cubicBezTo>
                    <a:pt x="176" y="635"/>
                    <a:pt x="176" y="635"/>
                    <a:pt x="176" y="635"/>
                  </a:cubicBezTo>
                  <a:cubicBezTo>
                    <a:pt x="183" y="624"/>
                    <a:pt x="183" y="624"/>
                    <a:pt x="183" y="624"/>
                  </a:cubicBezTo>
                  <a:cubicBezTo>
                    <a:pt x="195" y="619"/>
                    <a:pt x="195" y="619"/>
                    <a:pt x="195" y="619"/>
                  </a:cubicBezTo>
                  <a:cubicBezTo>
                    <a:pt x="200" y="607"/>
                    <a:pt x="200" y="607"/>
                    <a:pt x="200" y="607"/>
                  </a:cubicBezTo>
                  <a:cubicBezTo>
                    <a:pt x="212" y="605"/>
                    <a:pt x="212" y="605"/>
                    <a:pt x="212" y="605"/>
                  </a:cubicBezTo>
                  <a:cubicBezTo>
                    <a:pt x="216" y="599"/>
                    <a:pt x="216" y="599"/>
                    <a:pt x="216" y="599"/>
                  </a:cubicBezTo>
                  <a:cubicBezTo>
                    <a:pt x="256" y="589"/>
                    <a:pt x="256" y="589"/>
                    <a:pt x="256" y="589"/>
                  </a:cubicBezTo>
                  <a:cubicBezTo>
                    <a:pt x="257" y="583"/>
                    <a:pt x="257" y="583"/>
                    <a:pt x="25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7" y="577"/>
                    <a:pt x="237" y="577"/>
                    <a:pt x="237" y="577"/>
                  </a:cubicBezTo>
                  <a:cubicBezTo>
                    <a:pt x="222" y="572"/>
                    <a:pt x="222" y="572"/>
                    <a:pt x="222" y="572"/>
                  </a:cubicBezTo>
                  <a:cubicBezTo>
                    <a:pt x="211" y="570"/>
                    <a:pt x="211" y="570"/>
                    <a:pt x="211" y="570"/>
                  </a:cubicBezTo>
                  <a:cubicBezTo>
                    <a:pt x="194" y="569"/>
                    <a:pt x="194" y="569"/>
                    <a:pt x="194" y="569"/>
                  </a:cubicBezTo>
                  <a:cubicBezTo>
                    <a:pt x="188" y="560"/>
                    <a:pt x="188" y="560"/>
                    <a:pt x="188" y="560"/>
                  </a:cubicBezTo>
                  <a:cubicBezTo>
                    <a:pt x="165" y="542"/>
                    <a:pt x="165" y="542"/>
                    <a:pt x="165" y="542"/>
                  </a:cubicBezTo>
                  <a:cubicBezTo>
                    <a:pt x="180" y="530"/>
                    <a:pt x="180" y="530"/>
                    <a:pt x="180" y="530"/>
                  </a:cubicBezTo>
                  <a:cubicBezTo>
                    <a:pt x="160" y="523"/>
                    <a:pt x="160" y="523"/>
                    <a:pt x="160" y="523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8" y="504"/>
                    <a:pt x="148" y="504"/>
                    <a:pt x="148" y="504"/>
                  </a:cubicBezTo>
                  <a:cubicBezTo>
                    <a:pt x="136" y="499"/>
                    <a:pt x="136" y="499"/>
                    <a:pt x="136" y="499"/>
                  </a:cubicBezTo>
                  <a:cubicBezTo>
                    <a:pt x="121" y="495"/>
                    <a:pt x="121" y="495"/>
                    <a:pt x="121" y="495"/>
                  </a:cubicBezTo>
                  <a:cubicBezTo>
                    <a:pt x="144" y="483"/>
                    <a:pt x="144" y="483"/>
                    <a:pt x="144" y="483"/>
                  </a:cubicBezTo>
                  <a:cubicBezTo>
                    <a:pt x="151" y="467"/>
                    <a:pt x="151" y="467"/>
                    <a:pt x="151" y="467"/>
                  </a:cubicBezTo>
                  <a:cubicBezTo>
                    <a:pt x="168" y="456"/>
                    <a:pt x="168" y="456"/>
                    <a:pt x="168" y="456"/>
                  </a:cubicBezTo>
                  <a:cubicBezTo>
                    <a:pt x="196" y="456"/>
                    <a:pt x="196" y="456"/>
                    <a:pt x="196" y="456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187" y="426"/>
                    <a:pt x="187" y="426"/>
                    <a:pt x="187" y="426"/>
                  </a:cubicBezTo>
                  <a:cubicBezTo>
                    <a:pt x="181" y="426"/>
                    <a:pt x="181" y="426"/>
                    <a:pt x="181" y="426"/>
                  </a:cubicBezTo>
                  <a:cubicBezTo>
                    <a:pt x="175" y="424"/>
                    <a:pt x="175" y="424"/>
                    <a:pt x="175" y="424"/>
                  </a:cubicBezTo>
                  <a:cubicBezTo>
                    <a:pt x="144" y="425"/>
                    <a:pt x="144" y="425"/>
                    <a:pt x="144" y="425"/>
                  </a:cubicBezTo>
                  <a:cubicBezTo>
                    <a:pt x="132" y="429"/>
                    <a:pt x="132" y="429"/>
                    <a:pt x="132" y="429"/>
                  </a:cubicBezTo>
                  <a:cubicBezTo>
                    <a:pt x="110" y="412"/>
                    <a:pt x="110" y="412"/>
                    <a:pt x="110" y="412"/>
                  </a:cubicBezTo>
                  <a:cubicBezTo>
                    <a:pt x="98" y="401"/>
                    <a:pt x="98" y="401"/>
                    <a:pt x="98" y="401"/>
                  </a:cubicBezTo>
                  <a:cubicBezTo>
                    <a:pt x="86" y="396"/>
                    <a:pt x="86" y="396"/>
                    <a:pt x="86" y="396"/>
                  </a:cubicBezTo>
                  <a:cubicBezTo>
                    <a:pt x="81" y="394"/>
                    <a:pt x="81" y="394"/>
                    <a:pt x="81" y="394"/>
                  </a:cubicBezTo>
                  <a:cubicBezTo>
                    <a:pt x="86" y="384"/>
                    <a:pt x="86" y="384"/>
                    <a:pt x="86" y="384"/>
                  </a:cubicBezTo>
                  <a:cubicBezTo>
                    <a:pt x="66" y="380"/>
                    <a:pt x="66" y="380"/>
                    <a:pt x="66" y="380"/>
                  </a:cubicBezTo>
                  <a:cubicBezTo>
                    <a:pt x="68" y="376"/>
                    <a:pt x="68" y="376"/>
                    <a:pt x="68" y="376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93" y="348"/>
                    <a:pt x="93" y="348"/>
                    <a:pt x="93" y="348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4" y="285"/>
                    <a:pt x="104" y="285"/>
                    <a:pt x="104" y="285"/>
                  </a:cubicBezTo>
                  <a:cubicBezTo>
                    <a:pt x="106" y="277"/>
                    <a:pt x="106" y="277"/>
                    <a:pt x="106" y="277"/>
                  </a:cubicBezTo>
                  <a:cubicBezTo>
                    <a:pt x="85" y="268"/>
                    <a:pt x="85" y="268"/>
                    <a:pt x="85" y="268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62" y="264"/>
                    <a:pt x="62" y="264"/>
                    <a:pt x="62" y="264"/>
                  </a:cubicBezTo>
                  <a:cubicBezTo>
                    <a:pt x="56" y="250"/>
                    <a:pt x="56" y="250"/>
                    <a:pt x="56" y="250"/>
                  </a:cubicBezTo>
                  <a:cubicBezTo>
                    <a:pt x="46" y="252"/>
                    <a:pt x="46" y="252"/>
                    <a:pt x="46" y="252"/>
                  </a:cubicBezTo>
                  <a:cubicBezTo>
                    <a:pt x="44" y="248"/>
                    <a:pt x="44" y="248"/>
                    <a:pt x="44" y="248"/>
                  </a:cubicBezTo>
                  <a:cubicBezTo>
                    <a:pt x="20" y="252"/>
                    <a:pt x="20" y="252"/>
                    <a:pt x="20" y="252"/>
                  </a:cubicBezTo>
                  <a:cubicBezTo>
                    <a:pt x="14" y="250"/>
                    <a:pt x="14" y="250"/>
                    <a:pt x="14" y="25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34" y="226"/>
                    <a:pt x="34" y="226"/>
                    <a:pt x="34" y="226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90" y="211"/>
                    <a:pt x="90" y="211"/>
                    <a:pt x="90" y="211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217" y="114"/>
                    <a:pt x="217" y="114"/>
                    <a:pt x="217" y="114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42" y="83"/>
                    <a:pt x="242" y="83"/>
                    <a:pt x="242" y="83"/>
                  </a:cubicBezTo>
                  <a:cubicBezTo>
                    <a:pt x="252" y="67"/>
                    <a:pt x="252" y="67"/>
                    <a:pt x="252" y="67"/>
                  </a:cubicBezTo>
                  <a:cubicBezTo>
                    <a:pt x="274" y="50"/>
                    <a:pt x="274" y="50"/>
                    <a:pt x="274" y="50"/>
                  </a:cubicBezTo>
                  <a:cubicBezTo>
                    <a:pt x="267" y="35"/>
                    <a:pt x="267" y="35"/>
                    <a:pt x="267" y="35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89" y="0"/>
                    <a:pt x="289" y="0"/>
                    <a:pt x="289" y="0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5" name="Freeform 2099"/>
            <p:cNvSpPr>
              <a:spLocks/>
            </p:cNvSpPr>
            <p:nvPr/>
          </p:nvSpPr>
          <p:spPr bwMode="auto">
            <a:xfrm>
              <a:off x="15201091" y="-831452"/>
              <a:ext cx="12700" cy="96838"/>
            </a:xfrm>
            <a:custGeom>
              <a:avLst/>
              <a:gdLst>
                <a:gd name="T0" fmla="*/ 7 w 8"/>
                <a:gd name="T1" fmla="*/ 0 h 61"/>
                <a:gd name="T2" fmla="*/ 8 w 8"/>
                <a:gd name="T3" fmla="*/ 56 h 61"/>
                <a:gd name="T4" fmla="*/ 2 w 8"/>
                <a:gd name="T5" fmla="*/ 61 h 61"/>
                <a:gd name="T6" fmla="*/ 0 w 8"/>
                <a:gd name="T7" fmla="*/ 6 h 61"/>
                <a:gd name="T8" fmla="*/ 7 w 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1">
                  <a:moveTo>
                    <a:pt x="7" y="0"/>
                  </a:moveTo>
                  <a:lnTo>
                    <a:pt x="8" y="56"/>
                  </a:lnTo>
                  <a:lnTo>
                    <a:pt x="2" y="61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6" name="Freeform 2100"/>
            <p:cNvSpPr>
              <a:spLocks/>
            </p:cNvSpPr>
            <p:nvPr/>
          </p:nvSpPr>
          <p:spPr bwMode="auto">
            <a:xfrm>
              <a:off x="12646803" y="-763190"/>
              <a:ext cx="28575" cy="109538"/>
            </a:xfrm>
            <a:custGeom>
              <a:avLst/>
              <a:gdLst>
                <a:gd name="T0" fmla="*/ 16 w 18"/>
                <a:gd name="T1" fmla="*/ 14 h 69"/>
                <a:gd name="T2" fmla="*/ 18 w 18"/>
                <a:gd name="T3" fmla="*/ 69 h 69"/>
                <a:gd name="T4" fmla="*/ 1 w 18"/>
                <a:gd name="T5" fmla="*/ 55 h 69"/>
                <a:gd name="T6" fmla="*/ 0 w 18"/>
                <a:gd name="T7" fmla="*/ 0 h 69"/>
                <a:gd name="T8" fmla="*/ 16 w 18"/>
                <a:gd name="T9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9">
                  <a:moveTo>
                    <a:pt x="16" y="14"/>
                  </a:moveTo>
                  <a:lnTo>
                    <a:pt x="18" y="6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7" name="Freeform 2101"/>
            <p:cNvSpPr>
              <a:spLocks/>
            </p:cNvSpPr>
            <p:nvPr/>
          </p:nvSpPr>
          <p:spPr bwMode="auto">
            <a:xfrm>
              <a:off x="15189978" y="-821927"/>
              <a:ext cx="14288" cy="115888"/>
            </a:xfrm>
            <a:custGeom>
              <a:avLst/>
              <a:gdLst>
                <a:gd name="T0" fmla="*/ 7 w 9"/>
                <a:gd name="T1" fmla="*/ 0 h 73"/>
                <a:gd name="T2" fmla="*/ 9 w 9"/>
                <a:gd name="T3" fmla="*/ 55 h 73"/>
                <a:gd name="T4" fmla="*/ 2 w 9"/>
                <a:gd name="T5" fmla="*/ 73 h 73"/>
                <a:gd name="T6" fmla="*/ 0 w 9"/>
                <a:gd name="T7" fmla="*/ 17 h 73"/>
                <a:gd name="T8" fmla="*/ 7 w 9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3">
                  <a:moveTo>
                    <a:pt x="7" y="0"/>
                  </a:moveTo>
                  <a:lnTo>
                    <a:pt x="9" y="55"/>
                  </a:lnTo>
                  <a:lnTo>
                    <a:pt x="2" y="73"/>
                  </a:ln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8" name="Freeform 2102"/>
            <p:cNvSpPr>
              <a:spLocks/>
            </p:cNvSpPr>
            <p:nvPr/>
          </p:nvSpPr>
          <p:spPr bwMode="auto">
            <a:xfrm>
              <a:off x="12637278" y="-720327"/>
              <a:ext cx="22225" cy="109538"/>
            </a:xfrm>
            <a:custGeom>
              <a:avLst/>
              <a:gdLst>
                <a:gd name="T0" fmla="*/ 15 w 17"/>
                <a:gd name="T1" fmla="*/ 17 h 84"/>
                <a:gd name="T2" fmla="*/ 17 w 17"/>
                <a:gd name="T3" fmla="*/ 84 h 84"/>
                <a:gd name="T4" fmla="*/ 16 w 17"/>
                <a:gd name="T5" fmla="*/ 82 h 84"/>
                <a:gd name="T6" fmla="*/ 2 w 17"/>
                <a:gd name="T7" fmla="*/ 67 h 84"/>
                <a:gd name="T8" fmla="*/ 0 w 17"/>
                <a:gd name="T9" fmla="*/ 0 h 84"/>
                <a:gd name="T10" fmla="*/ 14 w 17"/>
                <a:gd name="T11" fmla="*/ 15 h 84"/>
                <a:gd name="T12" fmla="*/ 15 w 17"/>
                <a:gd name="T13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4">
                  <a:moveTo>
                    <a:pt x="15" y="17"/>
                  </a:moveTo>
                  <a:cubicBezTo>
                    <a:pt x="17" y="84"/>
                    <a:pt x="17" y="84"/>
                    <a:pt x="17" y="84"/>
                  </a:cubicBezTo>
                  <a:cubicBezTo>
                    <a:pt x="17" y="83"/>
                    <a:pt x="17" y="83"/>
                    <a:pt x="16" y="82"/>
                  </a:cubicBezTo>
                  <a:cubicBezTo>
                    <a:pt x="14" y="79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2" y="12"/>
                    <a:pt x="14" y="15"/>
                  </a:cubicBezTo>
                  <a:cubicBezTo>
                    <a:pt x="15" y="16"/>
                    <a:pt x="15" y="16"/>
                    <a:pt x="15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9" name="Freeform 2103"/>
            <p:cNvSpPr>
              <a:spLocks/>
            </p:cNvSpPr>
            <p:nvPr/>
          </p:nvSpPr>
          <p:spPr bwMode="auto">
            <a:xfrm>
              <a:off x="15185216" y="-794940"/>
              <a:ext cx="7938" cy="120650"/>
            </a:xfrm>
            <a:custGeom>
              <a:avLst/>
              <a:gdLst>
                <a:gd name="T0" fmla="*/ 3 w 5"/>
                <a:gd name="T1" fmla="*/ 0 h 76"/>
                <a:gd name="T2" fmla="*/ 5 w 5"/>
                <a:gd name="T3" fmla="*/ 56 h 76"/>
                <a:gd name="T4" fmla="*/ 2 w 5"/>
                <a:gd name="T5" fmla="*/ 76 h 76"/>
                <a:gd name="T6" fmla="*/ 0 w 5"/>
                <a:gd name="T7" fmla="*/ 21 h 76"/>
                <a:gd name="T8" fmla="*/ 3 w 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6">
                  <a:moveTo>
                    <a:pt x="3" y="0"/>
                  </a:moveTo>
                  <a:lnTo>
                    <a:pt x="5" y="56"/>
                  </a:lnTo>
                  <a:lnTo>
                    <a:pt x="2" y="76"/>
                  </a:ln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0" name="Freeform 2104"/>
            <p:cNvSpPr>
              <a:spLocks/>
            </p:cNvSpPr>
            <p:nvPr/>
          </p:nvSpPr>
          <p:spPr bwMode="auto">
            <a:xfrm>
              <a:off x="12656328" y="-696515"/>
              <a:ext cx="20638" cy="122238"/>
            </a:xfrm>
            <a:custGeom>
              <a:avLst/>
              <a:gdLst>
                <a:gd name="T0" fmla="*/ 15 w 17"/>
                <a:gd name="T1" fmla="*/ 26 h 93"/>
                <a:gd name="T2" fmla="*/ 17 w 17"/>
                <a:gd name="T3" fmla="*/ 93 h 93"/>
                <a:gd name="T4" fmla="*/ 17 w 17"/>
                <a:gd name="T5" fmla="*/ 90 h 93"/>
                <a:gd name="T6" fmla="*/ 4 w 17"/>
                <a:gd name="T7" fmla="*/ 73 h 93"/>
                <a:gd name="T8" fmla="*/ 2 w 17"/>
                <a:gd name="T9" fmla="*/ 67 h 93"/>
                <a:gd name="T10" fmla="*/ 0 w 17"/>
                <a:gd name="T11" fmla="*/ 0 h 93"/>
                <a:gd name="T12" fmla="*/ 2 w 17"/>
                <a:gd name="T13" fmla="*/ 6 h 93"/>
                <a:gd name="T14" fmla="*/ 15 w 17"/>
                <a:gd name="T15" fmla="*/ 23 h 93"/>
                <a:gd name="T16" fmla="*/ 15 w 17"/>
                <a:gd name="T17" fmla="*/ 2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3">
                  <a:moveTo>
                    <a:pt x="15" y="26"/>
                  </a:move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1"/>
                    <a:pt x="17" y="90"/>
                  </a:cubicBezTo>
                  <a:cubicBezTo>
                    <a:pt x="16" y="86"/>
                    <a:pt x="9" y="80"/>
                    <a:pt x="4" y="73"/>
                  </a:cubicBezTo>
                  <a:cubicBezTo>
                    <a:pt x="2" y="70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2" y="6"/>
                  </a:cubicBezTo>
                  <a:cubicBezTo>
                    <a:pt x="7" y="13"/>
                    <a:pt x="14" y="19"/>
                    <a:pt x="15" y="23"/>
                  </a:cubicBezTo>
                  <a:cubicBezTo>
                    <a:pt x="15" y="24"/>
                    <a:pt x="15" y="25"/>
                    <a:pt x="15" y="2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1" name="Freeform 2105"/>
            <p:cNvSpPr>
              <a:spLocks/>
            </p:cNvSpPr>
            <p:nvPr/>
          </p:nvSpPr>
          <p:spPr bwMode="auto">
            <a:xfrm>
              <a:off x="15182041" y="-761602"/>
              <a:ext cx="6350" cy="114300"/>
            </a:xfrm>
            <a:custGeom>
              <a:avLst/>
              <a:gdLst>
                <a:gd name="T0" fmla="*/ 2 w 4"/>
                <a:gd name="T1" fmla="*/ 0 h 72"/>
                <a:gd name="T2" fmla="*/ 4 w 4"/>
                <a:gd name="T3" fmla="*/ 55 h 72"/>
                <a:gd name="T4" fmla="*/ 2 w 4"/>
                <a:gd name="T5" fmla="*/ 72 h 72"/>
                <a:gd name="T6" fmla="*/ 0 w 4"/>
                <a:gd name="T7" fmla="*/ 16 h 72"/>
                <a:gd name="T8" fmla="*/ 2 w 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2">
                  <a:moveTo>
                    <a:pt x="2" y="0"/>
                  </a:moveTo>
                  <a:lnTo>
                    <a:pt x="4" y="55"/>
                  </a:lnTo>
                  <a:lnTo>
                    <a:pt x="2" y="72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2" name="Freeform 2106"/>
            <p:cNvSpPr>
              <a:spLocks/>
            </p:cNvSpPr>
            <p:nvPr/>
          </p:nvSpPr>
          <p:spPr bwMode="auto">
            <a:xfrm>
              <a:off x="15167753" y="-736202"/>
              <a:ext cx="17463" cy="103188"/>
            </a:xfrm>
            <a:custGeom>
              <a:avLst/>
              <a:gdLst>
                <a:gd name="T0" fmla="*/ 9 w 11"/>
                <a:gd name="T1" fmla="*/ 0 h 65"/>
                <a:gd name="T2" fmla="*/ 11 w 11"/>
                <a:gd name="T3" fmla="*/ 56 h 65"/>
                <a:gd name="T4" fmla="*/ 2 w 11"/>
                <a:gd name="T5" fmla="*/ 65 h 65"/>
                <a:gd name="T6" fmla="*/ 0 w 11"/>
                <a:gd name="T7" fmla="*/ 10 h 65"/>
                <a:gd name="T8" fmla="*/ 9 w 1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5">
                  <a:moveTo>
                    <a:pt x="9" y="0"/>
                  </a:moveTo>
                  <a:lnTo>
                    <a:pt x="11" y="56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3" name="Freeform 2107"/>
            <p:cNvSpPr>
              <a:spLocks/>
            </p:cNvSpPr>
            <p:nvPr/>
          </p:nvSpPr>
          <p:spPr bwMode="auto">
            <a:xfrm>
              <a:off x="15134416" y="-720327"/>
              <a:ext cx="36513" cy="95250"/>
            </a:xfrm>
            <a:custGeom>
              <a:avLst/>
              <a:gdLst>
                <a:gd name="T0" fmla="*/ 21 w 23"/>
                <a:gd name="T1" fmla="*/ 0 h 60"/>
                <a:gd name="T2" fmla="*/ 23 w 23"/>
                <a:gd name="T3" fmla="*/ 55 h 60"/>
                <a:gd name="T4" fmla="*/ 1 w 23"/>
                <a:gd name="T5" fmla="*/ 60 h 60"/>
                <a:gd name="T6" fmla="*/ 0 w 23"/>
                <a:gd name="T7" fmla="*/ 5 h 60"/>
                <a:gd name="T8" fmla="*/ 21 w 2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0">
                  <a:moveTo>
                    <a:pt x="21" y="0"/>
                  </a:moveTo>
                  <a:lnTo>
                    <a:pt x="23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4" name="Freeform 2108"/>
            <p:cNvSpPr>
              <a:spLocks/>
            </p:cNvSpPr>
            <p:nvPr/>
          </p:nvSpPr>
          <p:spPr bwMode="auto">
            <a:xfrm>
              <a:off x="12672203" y="-639365"/>
              <a:ext cx="3175" cy="92075"/>
            </a:xfrm>
            <a:custGeom>
              <a:avLst/>
              <a:gdLst>
                <a:gd name="T0" fmla="*/ 0 w 2"/>
                <a:gd name="T1" fmla="*/ 3 h 70"/>
                <a:gd name="T2" fmla="*/ 2 w 2"/>
                <a:gd name="T3" fmla="*/ 70 h 70"/>
                <a:gd name="T4" fmla="*/ 2 w 2"/>
                <a:gd name="T5" fmla="*/ 67 h 70"/>
                <a:gd name="T6" fmla="*/ 0 w 2"/>
                <a:gd name="T7" fmla="*/ 0 h 70"/>
                <a:gd name="T8" fmla="*/ 0 w 2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0">
                  <a:moveTo>
                    <a:pt x="0" y="3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5" name="Freeform 2109"/>
            <p:cNvSpPr>
              <a:spLocks/>
            </p:cNvSpPr>
            <p:nvPr/>
          </p:nvSpPr>
          <p:spPr bwMode="auto">
            <a:xfrm>
              <a:off x="15115366" y="-712390"/>
              <a:ext cx="20638" cy="109538"/>
            </a:xfrm>
            <a:custGeom>
              <a:avLst/>
              <a:gdLst>
                <a:gd name="T0" fmla="*/ 12 w 13"/>
                <a:gd name="T1" fmla="*/ 0 h 69"/>
                <a:gd name="T2" fmla="*/ 13 w 13"/>
                <a:gd name="T3" fmla="*/ 55 h 69"/>
                <a:gd name="T4" fmla="*/ 2 w 13"/>
                <a:gd name="T5" fmla="*/ 69 h 69"/>
                <a:gd name="T6" fmla="*/ 0 w 13"/>
                <a:gd name="T7" fmla="*/ 13 h 69"/>
                <a:gd name="T8" fmla="*/ 12 w 1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9">
                  <a:moveTo>
                    <a:pt x="12" y="0"/>
                  </a:moveTo>
                  <a:lnTo>
                    <a:pt x="13" y="55"/>
                  </a:lnTo>
                  <a:lnTo>
                    <a:pt x="2" y="69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6" name="Freeform 2110"/>
            <p:cNvSpPr>
              <a:spLocks/>
            </p:cNvSpPr>
            <p:nvPr/>
          </p:nvSpPr>
          <p:spPr bwMode="auto">
            <a:xfrm>
              <a:off x="15104253" y="-691752"/>
              <a:ext cx="14288" cy="103188"/>
            </a:xfrm>
            <a:custGeom>
              <a:avLst/>
              <a:gdLst>
                <a:gd name="T0" fmla="*/ 7 w 9"/>
                <a:gd name="T1" fmla="*/ 0 h 65"/>
                <a:gd name="T2" fmla="*/ 9 w 9"/>
                <a:gd name="T3" fmla="*/ 56 h 65"/>
                <a:gd name="T4" fmla="*/ 1 w 9"/>
                <a:gd name="T5" fmla="*/ 65 h 65"/>
                <a:gd name="T6" fmla="*/ 0 w 9"/>
                <a:gd name="T7" fmla="*/ 10 h 65"/>
                <a:gd name="T8" fmla="*/ 7 w 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lnTo>
                    <a:pt x="9" y="56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7" name="Freeform 2111"/>
            <p:cNvSpPr>
              <a:spLocks/>
            </p:cNvSpPr>
            <p:nvPr/>
          </p:nvSpPr>
          <p:spPr bwMode="auto">
            <a:xfrm>
              <a:off x="15083616" y="-675877"/>
              <a:ext cx="22225" cy="95250"/>
            </a:xfrm>
            <a:custGeom>
              <a:avLst/>
              <a:gdLst>
                <a:gd name="T0" fmla="*/ 13 w 14"/>
                <a:gd name="T1" fmla="*/ 0 h 60"/>
                <a:gd name="T2" fmla="*/ 14 w 14"/>
                <a:gd name="T3" fmla="*/ 55 h 60"/>
                <a:gd name="T4" fmla="*/ 2 w 14"/>
                <a:gd name="T5" fmla="*/ 60 h 60"/>
                <a:gd name="T6" fmla="*/ 0 w 14"/>
                <a:gd name="T7" fmla="*/ 4 h 60"/>
                <a:gd name="T8" fmla="*/ 13 w 1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0">
                  <a:moveTo>
                    <a:pt x="13" y="0"/>
                  </a:moveTo>
                  <a:lnTo>
                    <a:pt x="14" y="55"/>
                  </a:lnTo>
                  <a:lnTo>
                    <a:pt x="2" y="60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8" name="Freeform 2112"/>
            <p:cNvSpPr>
              <a:spLocks/>
            </p:cNvSpPr>
            <p:nvPr/>
          </p:nvSpPr>
          <p:spPr bwMode="auto">
            <a:xfrm>
              <a:off x="15072503" y="-669527"/>
              <a:ext cx="14288" cy="93663"/>
            </a:xfrm>
            <a:custGeom>
              <a:avLst/>
              <a:gdLst>
                <a:gd name="T0" fmla="*/ 7 w 9"/>
                <a:gd name="T1" fmla="*/ 0 h 59"/>
                <a:gd name="T2" fmla="*/ 9 w 9"/>
                <a:gd name="T3" fmla="*/ 56 h 59"/>
                <a:gd name="T4" fmla="*/ 2 w 9"/>
                <a:gd name="T5" fmla="*/ 59 h 59"/>
                <a:gd name="T6" fmla="*/ 0 w 9"/>
                <a:gd name="T7" fmla="*/ 4 h 59"/>
                <a:gd name="T8" fmla="*/ 7 w 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9">
                  <a:moveTo>
                    <a:pt x="7" y="0"/>
                  </a:moveTo>
                  <a:lnTo>
                    <a:pt x="9" y="56"/>
                  </a:lnTo>
                  <a:lnTo>
                    <a:pt x="2" y="59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9" name="Freeform 2113"/>
            <p:cNvSpPr>
              <a:spLocks/>
            </p:cNvSpPr>
            <p:nvPr/>
          </p:nvSpPr>
          <p:spPr bwMode="auto">
            <a:xfrm>
              <a:off x="15056628" y="-663177"/>
              <a:ext cx="19050" cy="106363"/>
            </a:xfrm>
            <a:custGeom>
              <a:avLst/>
              <a:gdLst>
                <a:gd name="T0" fmla="*/ 10 w 12"/>
                <a:gd name="T1" fmla="*/ 0 h 67"/>
                <a:gd name="T2" fmla="*/ 12 w 12"/>
                <a:gd name="T3" fmla="*/ 55 h 67"/>
                <a:gd name="T4" fmla="*/ 2 w 12"/>
                <a:gd name="T5" fmla="*/ 67 h 67"/>
                <a:gd name="T6" fmla="*/ 0 w 12"/>
                <a:gd name="T7" fmla="*/ 12 h 67"/>
                <a:gd name="T8" fmla="*/ 10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10" y="0"/>
                  </a:moveTo>
                  <a:lnTo>
                    <a:pt x="12" y="55"/>
                  </a:lnTo>
                  <a:lnTo>
                    <a:pt x="2" y="67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0" name="Freeform 2114"/>
            <p:cNvSpPr>
              <a:spLocks/>
            </p:cNvSpPr>
            <p:nvPr/>
          </p:nvSpPr>
          <p:spPr bwMode="auto">
            <a:xfrm>
              <a:off x="15035991" y="-644127"/>
              <a:ext cx="23813" cy="103188"/>
            </a:xfrm>
            <a:custGeom>
              <a:avLst/>
              <a:gdLst>
                <a:gd name="T0" fmla="*/ 13 w 15"/>
                <a:gd name="T1" fmla="*/ 0 h 65"/>
                <a:gd name="T2" fmla="*/ 15 w 15"/>
                <a:gd name="T3" fmla="*/ 55 h 65"/>
                <a:gd name="T4" fmla="*/ 1 w 15"/>
                <a:gd name="T5" fmla="*/ 65 h 65"/>
                <a:gd name="T6" fmla="*/ 0 w 15"/>
                <a:gd name="T7" fmla="*/ 10 h 65"/>
                <a:gd name="T8" fmla="*/ 13 w 1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5">
                  <a:moveTo>
                    <a:pt x="13" y="0"/>
                  </a:moveTo>
                  <a:lnTo>
                    <a:pt x="15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1" name="Freeform 2115"/>
            <p:cNvSpPr>
              <a:spLocks/>
            </p:cNvSpPr>
            <p:nvPr/>
          </p:nvSpPr>
          <p:spPr bwMode="auto">
            <a:xfrm>
              <a:off x="15018528" y="-628252"/>
              <a:ext cx="19050" cy="90488"/>
            </a:xfrm>
            <a:custGeom>
              <a:avLst/>
              <a:gdLst>
                <a:gd name="T0" fmla="*/ 11 w 12"/>
                <a:gd name="T1" fmla="*/ 0 h 57"/>
                <a:gd name="T2" fmla="*/ 12 w 12"/>
                <a:gd name="T3" fmla="*/ 55 h 57"/>
                <a:gd name="T4" fmla="*/ 2 w 12"/>
                <a:gd name="T5" fmla="*/ 57 h 57"/>
                <a:gd name="T6" fmla="*/ 0 w 12"/>
                <a:gd name="T7" fmla="*/ 2 h 57"/>
                <a:gd name="T8" fmla="*/ 11 w 1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11" y="0"/>
                  </a:moveTo>
                  <a:lnTo>
                    <a:pt x="12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2" name="Freeform 2116"/>
            <p:cNvSpPr>
              <a:spLocks/>
            </p:cNvSpPr>
            <p:nvPr/>
          </p:nvSpPr>
          <p:spPr bwMode="auto">
            <a:xfrm>
              <a:off x="15012178" y="-625077"/>
              <a:ext cx="9525" cy="88900"/>
            </a:xfrm>
            <a:custGeom>
              <a:avLst/>
              <a:gdLst>
                <a:gd name="T0" fmla="*/ 4 w 6"/>
                <a:gd name="T1" fmla="*/ 0 h 56"/>
                <a:gd name="T2" fmla="*/ 6 w 6"/>
                <a:gd name="T3" fmla="*/ 55 h 56"/>
                <a:gd name="T4" fmla="*/ 1 w 6"/>
                <a:gd name="T5" fmla="*/ 56 h 56"/>
                <a:gd name="T6" fmla="*/ 0 w 6"/>
                <a:gd name="T7" fmla="*/ 1 h 56"/>
                <a:gd name="T8" fmla="*/ 4 w 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6">
                  <a:moveTo>
                    <a:pt x="4" y="0"/>
                  </a:moveTo>
                  <a:lnTo>
                    <a:pt x="6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3" name="Freeform 2117"/>
            <p:cNvSpPr>
              <a:spLocks/>
            </p:cNvSpPr>
            <p:nvPr/>
          </p:nvSpPr>
          <p:spPr bwMode="auto">
            <a:xfrm>
              <a:off x="15005828" y="-623490"/>
              <a:ext cx="7938" cy="101600"/>
            </a:xfrm>
            <a:custGeom>
              <a:avLst/>
              <a:gdLst>
                <a:gd name="T0" fmla="*/ 4 w 5"/>
                <a:gd name="T1" fmla="*/ 0 h 64"/>
                <a:gd name="T2" fmla="*/ 5 w 5"/>
                <a:gd name="T3" fmla="*/ 55 h 64"/>
                <a:gd name="T4" fmla="*/ 2 w 5"/>
                <a:gd name="T5" fmla="*/ 64 h 64"/>
                <a:gd name="T6" fmla="*/ 0 w 5"/>
                <a:gd name="T7" fmla="*/ 9 h 64"/>
                <a:gd name="T8" fmla="*/ 4 w 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4">
                  <a:moveTo>
                    <a:pt x="4" y="0"/>
                  </a:moveTo>
                  <a:lnTo>
                    <a:pt x="5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4" name="Freeform 2118"/>
            <p:cNvSpPr>
              <a:spLocks/>
            </p:cNvSpPr>
            <p:nvPr/>
          </p:nvSpPr>
          <p:spPr bwMode="auto">
            <a:xfrm>
              <a:off x="12953191" y="-542527"/>
              <a:ext cx="7938" cy="93663"/>
            </a:xfrm>
            <a:custGeom>
              <a:avLst/>
              <a:gdLst>
                <a:gd name="T0" fmla="*/ 5 w 7"/>
                <a:gd name="T1" fmla="*/ 4 h 71"/>
                <a:gd name="T2" fmla="*/ 7 w 7"/>
                <a:gd name="T3" fmla="*/ 71 h 71"/>
                <a:gd name="T4" fmla="*/ 2 w 7"/>
                <a:gd name="T5" fmla="*/ 67 h 71"/>
                <a:gd name="T6" fmla="*/ 0 w 7"/>
                <a:gd name="T7" fmla="*/ 0 h 71"/>
                <a:gd name="T8" fmla="*/ 5 w 7"/>
                <a:gd name="T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1">
                  <a:moveTo>
                    <a:pt x="5" y="4"/>
                  </a:moveTo>
                  <a:cubicBezTo>
                    <a:pt x="7" y="71"/>
                    <a:pt x="7" y="71"/>
                    <a:pt x="7" y="71"/>
                  </a:cubicBezTo>
                  <a:cubicBezTo>
                    <a:pt x="7" y="70"/>
                    <a:pt x="5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5" y="3"/>
                    <a:pt x="5" y="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5" name="Freeform 2119"/>
            <p:cNvSpPr>
              <a:spLocks/>
            </p:cNvSpPr>
            <p:nvPr/>
          </p:nvSpPr>
          <p:spPr bwMode="auto">
            <a:xfrm>
              <a:off x="12945253" y="-544115"/>
              <a:ext cx="9525" cy="88900"/>
            </a:xfrm>
            <a:custGeom>
              <a:avLst/>
              <a:gdLst>
                <a:gd name="T0" fmla="*/ 6 w 8"/>
                <a:gd name="T1" fmla="*/ 2 h 69"/>
                <a:gd name="T2" fmla="*/ 8 w 8"/>
                <a:gd name="T3" fmla="*/ 69 h 69"/>
                <a:gd name="T4" fmla="*/ 2 w 8"/>
                <a:gd name="T5" fmla="*/ 68 h 69"/>
                <a:gd name="T6" fmla="*/ 0 w 8"/>
                <a:gd name="T7" fmla="*/ 0 h 69"/>
                <a:gd name="T8" fmla="*/ 6 w 8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9">
                  <a:moveTo>
                    <a:pt x="6" y="2"/>
                  </a:moveTo>
                  <a:cubicBezTo>
                    <a:pt x="8" y="69"/>
                    <a:pt x="8" y="69"/>
                    <a:pt x="8" y="69"/>
                  </a:cubicBezTo>
                  <a:cubicBezTo>
                    <a:pt x="6" y="69"/>
                    <a:pt x="4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2"/>
                    <a:pt x="6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6" name="Freeform 2120"/>
            <p:cNvSpPr>
              <a:spLocks/>
            </p:cNvSpPr>
            <p:nvPr/>
          </p:nvSpPr>
          <p:spPr bwMode="auto">
            <a:xfrm>
              <a:off x="12935728" y="-545702"/>
              <a:ext cx="12700" cy="88900"/>
            </a:xfrm>
            <a:custGeom>
              <a:avLst/>
              <a:gdLst>
                <a:gd name="T0" fmla="*/ 7 w 9"/>
                <a:gd name="T1" fmla="*/ 1 h 69"/>
                <a:gd name="T2" fmla="*/ 9 w 9"/>
                <a:gd name="T3" fmla="*/ 69 h 69"/>
                <a:gd name="T4" fmla="*/ 2 w 9"/>
                <a:gd name="T5" fmla="*/ 67 h 69"/>
                <a:gd name="T6" fmla="*/ 0 w 9"/>
                <a:gd name="T7" fmla="*/ 0 h 69"/>
                <a:gd name="T8" fmla="*/ 7 w 9"/>
                <a:gd name="T9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9">
                  <a:moveTo>
                    <a:pt x="7" y="1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7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7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7" name="Freeform 2121"/>
            <p:cNvSpPr>
              <a:spLocks/>
            </p:cNvSpPr>
            <p:nvPr/>
          </p:nvSpPr>
          <p:spPr bwMode="auto">
            <a:xfrm>
              <a:off x="12926203" y="-548877"/>
              <a:ext cx="12700" cy="90488"/>
            </a:xfrm>
            <a:custGeom>
              <a:avLst/>
              <a:gdLst>
                <a:gd name="T0" fmla="*/ 8 w 10"/>
                <a:gd name="T1" fmla="*/ 2 h 69"/>
                <a:gd name="T2" fmla="*/ 10 w 10"/>
                <a:gd name="T3" fmla="*/ 69 h 69"/>
                <a:gd name="T4" fmla="*/ 2 w 10"/>
                <a:gd name="T5" fmla="*/ 68 h 69"/>
                <a:gd name="T6" fmla="*/ 0 w 10"/>
                <a:gd name="T7" fmla="*/ 0 h 69"/>
                <a:gd name="T8" fmla="*/ 8 w 10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9">
                  <a:moveTo>
                    <a:pt x="8" y="2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7" y="68"/>
                    <a:pt x="5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1"/>
                    <a:pt x="8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8" name="Freeform 2122"/>
            <p:cNvSpPr>
              <a:spLocks/>
            </p:cNvSpPr>
            <p:nvPr/>
          </p:nvSpPr>
          <p:spPr bwMode="auto">
            <a:xfrm>
              <a:off x="12918266" y="-548877"/>
              <a:ext cx="11113" cy="88900"/>
            </a:xfrm>
            <a:custGeom>
              <a:avLst/>
              <a:gdLst>
                <a:gd name="T0" fmla="*/ 7 w 9"/>
                <a:gd name="T1" fmla="*/ 0 h 68"/>
                <a:gd name="T2" fmla="*/ 9 w 9"/>
                <a:gd name="T3" fmla="*/ 68 h 68"/>
                <a:gd name="T4" fmla="*/ 2 w 9"/>
                <a:gd name="T5" fmla="*/ 67 h 68"/>
                <a:gd name="T6" fmla="*/ 0 w 9"/>
                <a:gd name="T7" fmla="*/ 0 h 68"/>
                <a:gd name="T8" fmla="*/ 7 w 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8">
                  <a:moveTo>
                    <a:pt x="7" y="0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7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9" name="Freeform 2123"/>
            <p:cNvSpPr>
              <a:spLocks/>
            </p:cNvSpPr>
            <p:nvPr/>
          </p:nvSpPr>
          <p:spPr bwMode="auto">
            <a:xfrm>
              <a:off x="12911916" y="-550465"/>
              <a:ext cx="7938" cy="88900"/>
            </a:xfrm>
            <a:custGeom>
              <a:avLst/>
              <a:gdLst>
                <a:gd name="T0" fmla="*/ 5 w 7"/>
                <a:gd name="T1" fmla="*/ 1 h 68"/>
                <a:gd name="T2" fmla="*/ 7 w 7"/>
                <a:gd name="T3" fmla="*/ 68 h 68"/>
                <a:gd name="T4" fmla="*/ 4 w 7"/>
                <a:gd name="T5" fmla="*/ 68 h 68"/>
                <a:gd name="T6" fmla="*/ 2 w 7"/>
                <a:gd name="T7" fmla="*/ 67 h 68"/>
                <a:gd name="T8" fmla="*/ 0 w 7"/>
                <a:gd name="T9" fmla="*/ 0 h 68"/>
                <a:gd name="T10" fmla="*/ 2 w 7"/>
                <a:gd name="T11" fmla="*/ 0 h 68"/>
                <a:gd name="T12" fmla="*/ 5 w 7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5" y="1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5" y="68"/>
                    <a:pt x="4" y="68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0" name="Freeform 2124"/>
            <p:cNvSpPr>
              <a:spLocks/>
            </p:cNvSpPr>
            <p:nvPr/>
          </p:nvSpPr>
          <p:spPr bwMode="auto">
            <a:xfrm>
              <a:off x="12903978" y="-550465"/>
              <a:ext cx="9525" cy="87313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2 w 8"/>
                <a:gd name="T5" fmla="*/ 67 h 67"/>
                <a:gd name="T6" fmla="*/ 0 w 8"/>
                <a:gd name="T7" fmla="*/ 0 h 67"/>
                <a:gd name="T8" fmla="*/ 6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1" name="Freeform 2125"/>
            <p:cNvSpPr>
              <a:spLocks/>
            </p:cNvSpPr>
            <p:nvPr/>
          </p:nvSpPr>
          <p:spPr bwMode="auto">
            <a:xfrm>
              <a:off x="12899216" y="-552052"/>
              <a:ext cx="7938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2" name="Freeform 2126"/>
            <p:cNvSpPr>
              <a:spLocks/>
            </p:cNvSpPr>
            <p:nvPr/>
          </p:nvSpPr>
          <p:spPr bwMode="auto">
            <a:xfrm>
              <a:off x="12894453" y="-552052"/>
              <a:ext cx="6350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3" name="Freeform 2127"/>
            <p:cNvSpPr>
              <a:spLocks/>
            </p:cNvSpPr>
            <p:nvPr/>
          </p:nvSpPr>
          <p:spPr bwMode="auto">
            <a:xfrm>
              <a:off x="12889691" y="-553640"/>
              <a:ext cx="6350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4" name="Freeform 2128"/>
            <p:cNvSpPr>
              <a:spLocks/>
            </p:cNvSpPr>
            <p:nvPr/>
          </p:nvSpPr>
          <p:spPr bwMode="auto">
            <a:xfrm>
              <a:off x="12867466" y="-566340"/>
              <a:ext cx="23813" cy="100013"/>
            </a:xfrm>
            <a:custGeom>
              <a:avLst/>
              <a:gdLst>
                <a:gd name="T0" fmla="*/ 17 w 19"/>
                <a:gd name="T1" fmla="*/ 9 h 76"/>
                <a:gd name="T2" fmla="*/ 19 w 19"/>
                <a:gd name="T3" fmla="*/ 76 h 76"/>
                <a:gd name="T4" fmla="*/ 5 w 19"/>
                <a:gd name="T5" fmla="*/ 68 h 76"/>
                <a:gd name="T6" fmla="*/ 2 w 19"/>
                <a:gd name="T7" fmla="*/ 67 h 76"/>
                <a:gd name="T8" fmla="*/ 0 w 19"/>
                <a:gd name="T9" fmla="*/ 0 h 76"/>
                <a:gd name="T10" fmla="*/ 3 w 19"/>
                <a:gd name="T11" fmla="*/ 1 h 76"/>
                <a:gd name="T12" fmla="*/ 17 w 19"/>
                <a:gd name="T13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6">
                  <a:moveTo>
                    <a:pt x="17" y="9"/>
                  </a:moveTo>
                  <a:cubicBezTo>
                    <a:pt x="19" y="76"/>
                    <a:pt x="19" y="76"/>
                    <a:pt x="19" y="76"/>
                  </a:cubicBezTo>
                  <a:cubicBezTo>
                    <a:pt x="14" y="74"/>
                    <a:pt x="10" y="71"/>
                    <a:pt x="5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8" y="4"/>
                    <a:pt x="12" y="7"/>
                    <a:pt x="17" y="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5" name="Freeform 2129"/>
            <p:cNvSpPr>
              <a:spLocks/>
            </p:cNvSpPr>
            <p:nvPr/>
          </p:nvSpPr>
          <p:spPr bwMode="auto">
            <a:xfrm>
              <a:off x="12865878" y="-566340"/>
              <a:ext cx="4763" cy="87313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6" name="Freeform 2130"/>
            <p:cNvSpPr>
              <a:spLocks/>
            </p:cNvSpPr>
            <p:nvPr/>
          </p:nvSpPr>
          <p:spPr bwMode="auto">
            <a:xfrm>
              <a:off x="12865878" y="-5663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7" name="Freeform 2131"/>
            <p:cNvSpPr>
              <a:spLocks/>
            </p:cNvSpPr>
            <p:nvPr/>
          </p:nvSpPr>
          <p:spPr bwMode="auto">
            <a:xfrm>
              <a:off x="12865878" y="-56634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8" name="Freeform 2132"/>
            <p:cNvSpPr>
              <a:spLocks/>
            </p:cNvSpPr>
            <p:nvPr/>
          </p:nvSpPr>
          <p:spPr bwMode="auto">
            <a:xfrm>
              <a:off x="12865878" y="-56634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9" name="Freeform 2133"/>
            <p:cNvSpPr>
              <a:spLocks/>
            </p:cNvSpPr>
            <p:nvPr/>
          </p:nvSpPr>
          <p:spPr bwMode="auto">
            <a:xfrm>
              <a:off x="12864291" y="-56634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0" name="Freeform 2134"/>
            <p:cNvSpPr>
              <a:spLocks/>
            </p:cNvSpPr>
            <p:nvPr/>
          </p:nvSpPr>
          <p:spPr bwMode="auto">
            <a:xfrm>
              <a:off x="12864291" y="-56634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2 w 2"/>
                <a:gd name="T7" fmla="*/ 67 h 67"/>
                <a:gd name="T8" fmla="*/ 0 w 2"/>
                <a:gd name="T9" fmla="*/ 0 h 67"/>
                <a:gd name="T10" fmla="*/ 0 w 2"/>
                <a:gd name="T11" fmla="*/ 0 h 67"/>
                <a:gd name="T12" fmla="*/ 0 w 2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1" name="Freeform 2135"/>
            <p:cNvSpPr>
              <a:spLocks/>
            </p:cNvSpPr>
            <p:nvPr/>
          </p:nvSpPr>
          <p:spPr bwMode="auto">
            <a:xfrm>
              <a:off x="12864291" y="-56634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2" name="Freeform 2136"/>
            <p:cNvSpPr>
              <a:spLocks/>
            </p:cNvSpPr>
            <p:nvPr/>
          </p:nvSpPr>
          <p:spPr bwMode="auto">
            <a:xfrm>
              <a:off x="12864291" y="-56634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1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3" name="Freeform 2137"/>
            <p:cNvSpPr>
              <a:spLocks/>
            </p:cNvSpPr>
            <p:nvPr/>
          </p:nvSpPr>
          <p:spPr bwMode="auto">
            <a:xfrm>
              <a:off x="12862703" y="-566340"/>
              <a:ext cx="3175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4" name="Freeform 2138"/>
            <p:cNvSpPr>
              <a:spLocks/>
            </p:cNvSpPr>
            <p:nvPr/>
          </p:nvSpPr>
          <p:spPr bwMode="auto">
            <a:xfrm>
              <a:off x="12862703" y="-566340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5" name="Freeform 2139"/>
            <p:cNvSpPr>
              <a:spLocks/>
            </p:cNvSpPr>
            <p:nvPr/>
          </p:nvSpPr>
          <p:spPr bwMode="auto">
            <a:xfrm>
              <a:off x="12859528" y="-566340"/>
              <a:ext cx="6350" cy="88900"/>
            </a:xfrm>
            <a:custGeom>
              <a:avLst/>
              <a:gdLst>
                <a:gd name="T0" fmla="*/ 3 w 5"/>
                <a:gd name="T1" fmla="*/ 0 h 69"/>
                <a:gd name="T2" fmla="*/ 5 w 5"/>
                <a:gd name="T3" fmla="*/ 67 h 69"/>
                <a:gd name="T4" fmla="*/ 2 w 5"/>
                <a:gd name="T5" fmla="*/ 69 h 69"/>
                <a:gd name="T6" fmla="*/ 0 w 5"/>
                <a:gd name="T7" fmla="*/ 2 h 69"/>
                <a:gd name="T8" fmla="*/ 3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3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6" name="Freeform 2140"/>
            <p:cNvSpPr>
              <a:spLocks/>
            </p:cNvSpPr>
            <p:nvPr/>
          </p:nvSpPr>
          <p:spPr bwMode="auto">
            <a:xfrm>
              <a:off x="12853178" y="-564752"/>
              <a:ext cx="7938" cy="92075"/>
            </a:xfrm>
            <a:custGeom>
              <a:avLst/>
              <a:gdLst>
                <a:gd name="T0" fmla="*/ 4 w 6"/>
                <a:gd name="T1" fmla="*/ 0 h 70"/>
                <a:gd name="T2" fmla="*/ 6 w 6"/>
                <a:gd name="T3" fmla="*/ 67 h 70"/>
                <a:gd name="T4" fmla="*/ 2 w 6"/>
                <a:gd name="T5" fmla="*/ 70 h 70"/>
                <a:gd name="T6" fmla="*/ 0 w 6"/>
                <a:gd name="T7" fmla="*/ 3 h 70"/>
                <a:gd name="T8" fmla="*/ 4 w 6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0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9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7" name="Freeform 2141"/>
            <p:cNvSpPr>
              <a:spLocks/>
            </p:cNvSpPr>
            <p:nvPr/>
          </p:nvSpPr>
          <p:spPr bwMode="auto">
            <a:xfrm>
              <a:off x="12842066" y="-559990"/>
              <a:ext cx="14288" cy="92075"/>
            </a:xfrm>
            <a:custGeom>
              <a:avLst/>
              <a:gdLst>
                <a:gd name="T0" fmla="*/ 9 w 11"/>
                <a:gd name="T1" fmla="*/ 0 h 71"/>
                <a:gd name="T2" fmla="*/ 11 w 11"/>
                <a:gd name="T3" fmla="*/ 67 h 71"/>
                <a:gd name="T4" fmla="*/ 2 w 11"/>
                <a:gd name="T5" fmla="*/ 71 h 71"/>
                <a:gd name="T6" fmla="*/ 0 w 11"/>
                <a:gd name="T7" fmla="*/ 4 h 71"/>
                <a:gd name="T8" fmla="*/ 9 w 11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1">
                  <a:moveTo>
                    <a:pt x="9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9" y="68"/>
                    <a:pt x="6" y="70"/>
                    <a:pt x="2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7" y="1"/>
                    <a:pt x="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8" name="Freeform 2142"/>
            <p:cNvSpPr>
              <a:spLocks/>
            </p:cNvSpPr>
            <p:nvPr/>
          </p:nvSpPr>
          <p:spPr bwMode="auto">
            <a:xfrm>
              <a:off x="12837303" y="-555227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9" name="Freeform 2143"/>
            <p:cNvSpPr>
              <a:spLocks/>
            </p:cNvSpPr>
            <p:nvPr/>
          </p:nvSpPr>
          <p:spPr bwMode="auto">
            <a:xfrm>
              <a:off x="12830953" y="-553640"/>
              <a:ext cx="9525" cy="87313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5 w 8"/>
                <a:gd name="T5" fmla="*/ 67 h 67"/>
                <a:gd name="T6" fmla="*/ 1 w 8"/>
                <a:gd name="T7" fmla="*/ 67 h 67"/>
                <a:gd name="T8" fmla="*/ 0 w 8"/>
                <a:gd name="T9" fmla="*/ 0 h 67"/>
                <a:gd name="T10" fmla="*/ 4 w 8"/>
                <a:gd name="T11" fmla="*/ 0 h 67"/>
                <a:gd name="T12" fmla="*/ 6 w 8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6" y="67"/>
                    <a:pt x="5" y="67"/>
                  </a:cubicBezTo>
                  <a:cubicBezTo>
                    <a:pt x="4" y="67"/>
                    <a:pt x="3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0" name="Freeform 2144"/>
            <p:cNvSpPr>
              <a:spLocks/>
            </p:cNvSpPr>
            <p:nvPr/>
          </p:nvSpPr>
          <p:spPr bwMode="auto">
            <a:xfrm>
              <a:off x="12818253" y="-553640"/>
              <a:ext cx="12700" cy="88900"/>
            </a:xfrm>
            <a:custGeom>
              <a:avLst/>
              <a:gdLst>
                <a:gd name="T0" fmla="*/ 10 w 11"/>
                <a:gd name="T1" fmla="*/ 0 h 68"/>
                <a:gd name="T2" fmla="*/ 11 w 11"/>
                <a:gd name="T3" fmla="*/ 67 h 68"/>
                <a:gd name="T4" fmla="*/ 2 w 11"/>
                <a:gd name="T5" fmla="*/ 68 h 68"/>
                <a:gd name="T6" fmla="*/ 0 w 11"/>
                <a:gd name="T7" fmla="*/ 1 h 68"/>
                <a:gd name="T8" fmla="*/ 10 w 1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8">
                  <a:moveTo>
                    <a:pt x="10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8" y="68"/>
                    <a:pt x="5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1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1" name="Freeform 2145"/>
            <p:cNvSpPr>
              <a:spLocks/>
            </p:cNvSpPr>
            <p:nvPr/>
          </p:nvSpPr>
          <p:spPr bwMode="auto">
            <a:xfrm>
              <a:off x="12811903" y="-552052"/>
              <a:ext cx="7938" cy="87313"/>
            </a:xfrm>
            <a:custGeom>
              <a:avLst/>
              <a:gdLst>
                <a:gd name="T0" fmla="*/ 5 w 7"/>
                <a:gd name="T1" fmla="*/ 0 h 67"/>
                <a:gd name="T2" fmla="*/ 7 w 7"/>
                <a:gd name="T3" fmla="*/ 67 h 67"/>
                <a:gd name="T4" fmla="*/ 2 w 7"/>
                <a:gd name="T5" fmla="*/ 67 h 67"/>
                <a:gd name="T6" fmla="*/ 0 w 7"/>
                <a:gd name="T7" fmla="*/ 0 h 67"/>
                <a:gd name="T8" fmla="*/ 5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2" name="Freeform 2146"/>
            <p:cNvSpPr>
              <a:spLocks/>
            </p:cNvSpPr>
            <p:nvPr/>
          </p:nvSpPr>
          <p:spPr bwMode="auto">
            <a:xfrm>
              <a:off x="12807141" y="-552052"/>
              <a:ext cx="6350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5 w 6"/>
                <a:gd name="T5" fmla="*/ 68 h 68"/>
                <a:gd name="T6" fmla="*/ 2 w 6"/>
                <a:gd name="T7" fmla="*/ 67 h 68"/>
                <a:gd name="T8" fmla="*/ 0 w 6"/>
                <a:gd name="T9" fmla="*/ 0 h 68"/>
                <a:gd name="T10" fmla="*/ 3 w 6"/>
                <a:gd name="T11" fmla="*/ 0 h 68"/>
                <a:gd name="T12" fmla="*/ 4 w 6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5" y="68"/>
                    <a:pt x="5" y="68"/>
                  </a:cubicBezTo>
                  <a:cubicBezTo>
                    <a:pt x="4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3" name="Freeform 2147"/>
            <p:cNvSpPr>
              <a:spLocks/>
            </p:cNvSpPr>
            <p:nvPr/>
          </p:nvSpPr>
          <p:spPr bwMode="auto">
            <a:xfrm>
              <a:off x="12802378" y="-552052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4" name="Freeform 2148"/>
            <p:cNvSpPr>
              <a:spLocks/>
            </p:cNvSpPr>
            <p:nvPr/>
          </p:nvSpPr>
          <p:spPr bwMode="auto">
            <a:xfrm>
              <a:off x="12799203" y="-552052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5" name="Freeform 2149"/>
            <p:cNvSpPr>
              <a:spLocks/>
            </p:cNvSpPr>
            <p:nvPr/>
          </p:nvSpPr>
          <p:spPr bwMode="auto">
            <a:xfrm>
              <a:off x="12794441" y="-553640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6" name="Freeform 2150"/>
            <p:cNvSpPr>
              <a:spLocks/>
            </p:cNvSpPr>
            <p:nvPr/>
          </p:nvSpPr>
          <p:spPr bwMode="auto">
            <a:xfrm>
              <a:off x="12789678" y="-553640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7" name="Freeform 2151"/>
            <p:cNvSpPr>
              <a:spLocks/>
            </p:cNvSpPr>
            <p:nvPr/>
          </p:nvSpPr>
          <p:spPr bwMode="auto">
            <a:xfrm>
              <a:off x="12783328" y="-556815"/>
              <a:ext cx="9525" cy="90488"/>
            </a:xfrm>
            <a:custGeom>
              <a:avLst/>
              <a:gdLst>
                <a:gd name="T0" fmla="*/ 5 w 7"/>
                <a:gd name="T1" fmla="*/ 2 h 69"/>
                <a:gd name="T2" fmla="*/ 7 w 7"/>
                <a:gd name="T3" fmla="*/ 69 h 69"/>
                <a:gd name="T4" fmla="*/ 3 w 7"/>
                <a:gd name="T5" fmla="*/ 67 h 69"/>
                <a:gd name="T6" fmla="*/ 2 w 7"/>
                <a:gd name="T7" fmla="*/ 67 h 69"/>
                <a:gd name="T8" fmla="*/ 0 w 7"/>
                <a:gd name="T9" fmla="*/ 0 h 69"/>
                <a:gd name="T10" fmla="*/ 1 w 7"/>
                <a:gd name="T11" fmla="*/ 0 h 69"/>
                <a:gd name="T12" fmla="*/ 5 w 7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9">
                  <a:moveTo>
                    <a:pt x="5" y="2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6" y="68"/>
                    <a:pt x="4" y="68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4" y="1"/>
                    <a:pt x="5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8" name="Freeform 2152"/>
            <p:cNvSpPr>
              <a:spLocks/>
            </p:cNvSpPr>
            <p:nvPr/>
          </p:nvSpPr>
          <p:spPr bwMode="auto">
            <a:xfrm>
              <a:off x="12783328" y="-55681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9" name="Freeform 2153"/>
            <p:cNvSpPr>
              <a:spLocks/>
            </p:cNvSpPr>
            <p:nvPr/>
          </p:nvSpPr>
          <p:spPr bwMode="auto">
            <a:xfrm>
              <a:off x="12780153" y="-558402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0" name="Freeform 2154"/>
            <p:cNvSpPr>
              <a:spLocks/>
            </p:cNvSpPr>
            <p:nvPr/>
          </p:nvSpPr>
          <p:spPr bwMode="auto">
            <a:xfrm>
              <a:off x="12776978" y="-558402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1" name="Freeform 2155"/>
            <p:cNvSpPr>
              <a:spLocks/>
            </p:cNvSpPr>
            <p:nvPr/>
          </p:nvSpPr>
          <p:spPr bwMode="auto">
            <a:xfrm>
              <a:off x="12769041" y="-558402"/>
              <a:ext cx="9525" cy="87313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2 w 8"/>
                <a:gd name="T5" fmla="*/ 67 h 67"/>
                <a:gd name="T6" fmla="*/ 0 w 8"/>
                <a:gd name="T7" fmla="*/ 0 h 67"/>
                <a:gd name="T8" fmla="*/ 6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2" name="Freeform 2156"/>
            <p:cNvSpPr>
              <a:spLocks/>
            </p:cNvSpPr>
            <p:nvPr/>
          </p:nvSpPr>
          <p:spPr bwMode="auto">
            <a:xfrm>
              <a:off x="12711891" y="-559990"/>
              <a:ext cx="58738" cy="88900"/>
            </a:xfrm>
            <a:custGeom>
              <a:avLst/>
              <a:gdLst>
                <a:gd name="T0" fmla="*/ 45 w 47"/>
                <a:gd name="T1" fmla="*/ 1 h 68"/>
                <a:gd name="T2" fmla="*/ 47 w 47"/>
                <a:gd name="T3" fmla="*/ 68 h 68"/>
                <a:gd name="T4" fmla="*/ 33 w 47"/>
                <a:gd name="T5" fmla="*/ 68 h 68"/>
                <a:gd name="T6" fmla="*/ 24 w 47"/>
                <a:gd name="T7" fmla="*/ 68 h 68"/>
                <a:gd name="T8" fmla="*/ 15 w 47"/>
                <a:gd name="T9" fmla="*/ 68 h 68"/>
                <a:gd name="T10" fmla="*/ 2 w 47"/>
                <a:gd name="T11" fmla="*/ 67 h 68"/>
                <a:gd name="T12" fmla="*/ 0 w 47"/>
                <a:gd name="T13" fmla="*/ 0 h 68"/>
                <a:gd name="T14" fmla="*/ 13 w 47"/>
                <a:gd name="T15" fmla="*/ 0 h 68"/>
                <a:gd name="T16" fmla="*/ 22 w 47"/>
                <a:gd name="T17" fmla="*/ 0 h 68"/>
                <a:gd name="T18" fmla="*/ 31 w 47"/>
                <a:gd name="T19" fmla="*/ 0 h 68"/>
                <a:gd name="T20" fmla="*/ 45 w 47"/>
                <a:gd name="T21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8">
                  <a:moveTo>
                    <a:pt x="45" y="1"/>
                  </a:moveTo>
                  <a:cubicBezTo>
                    <a:pt x="47" y="68"/>
                    <a:pt x="47" y="68"/>
                    <a:pt x="47" y="68"/>
                  </a:cubicBezTo>
                  <a:cubicBezTo>
                    <a:pt x="43" y="68"/>
                    <a:pt x="38" y="68"/>
                    <a:pt x="33" y="68"/>
                  </a:cubicBezTo>
                  <a:cubicBezTo>
                    <a:pt x="30" y="67"/>
                    <a:pt x="27" y="68"/>
                    <a:pt x="24" y="68"/>
                  </a:cubicBezTo>
                  <a:cubicBezTo>
                    <a:pt x="21" y="68"/>
                    <a:pt x="18" y="68"/>
                    <a:pt x="15" y="68"/>
                  </a:cubicBezTo>
                  <a:cubicBezTo>
                    <a:pt x="10" y="68"/>
                    <a:pt x="6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6" y="0"/>
                    <a:pt x="41" y="1"/>
                    <a:pt x="4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3" name="Freeform 2157"/>
            <p:cNvSpPr>
              <a:spLocks/>
            </p:cNvSpPr>
            <p:nvPr/>
          </p:nvSpPr>
          <p:spPr bwMode="auto">
            <a:xfrm>
              <a:off x="12707128" y="-559990"/>
              <a:ext cx="7938" cy="88900"/>
            </a:xfrm>
            <a:custGeom>
              <a:avLst/>
              <a:gdLst>
                <a:gd name="T0" fmla="*/ 5 w 7"/>
                <a:gd name="T1" fmla="*/ 0 h 67"/>
                <a:gd name="T2" fmla="*/ 7 w 7"/>
                <a:gd name="T3" fmla="*/ 67 h 67"/>
                <a:gd name="T4" fmla="*/ 2 w 7"/>
                <a:gd name="T5" fmla="*/ 67 h 67"/>
                <a:gd name="T6" fmla="*/ 0 w 7"/>
                <a:gd name="T7" fmla="*/ 0 h 67"/>
                <a:gd name="T8" fmla="*/ 5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4" name="Freeform 2158"/>
            <p:cNvSpPr>
              <a:spLocks/>
            </p:cNvSpPr>
            <p:nvPr/>
          </p:nvSpPr>
          <p:spPr bwMode="auto">
            <a:xfrm>
              <a:off x="12702366" y="-559990"/>
              <a:ext cx="6350" cy="88900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5" name="Freeform 2159"/>
            <p:cNvSpPr>
              <a:spLocks/>
            </p:cNvSpPr>
            <p:nvPr/>
          </p:nvSpPr>
          <p:spPr bwMode="auto">
            <a:xfrm>
              <a:off x="12700778" y="-559990"/>
              <a:ext cx="4763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8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6" name="Freeform 2160"/>
            <p:cNvSpPr>
              <a:spLocks/>
            </p:cNvSpPr>
            <p:nvPr/>
          </p:nvSpPr>
          <p:spPr bwMode="auto">
            <a:xfrm>
              <a:off x="12700778" y="-559990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7" name="Freeform 2161"/>
            <p:cNvSpPr>
              <a:spLocks/>
            </p:cNvSpPr>
            <p:nvPr/>
          </p:nvSpPr>
          <p:spPr bwMode="auto">
            <a:xfrm>
              <a:off x="12697603" y="-559990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4 w 4"/>
                <a:gd name="T5" fmla="*/ 67 h 67"/>
                <a:gd name="T6" fmla="*/ 2 w 4"/>
                <a:gd name="T7" fmla="*/ 67 h 67"/>
                <a:gd name="T8" fmla="*/ 0 w 4"/>
                <a:gd name="T9" fmla="*/ 0 h 67"/>
                <a:gd name="T10" fmla="*/ 2 w 4"/>
                <a:gd name="T11" fmla="*/ 0 h 67"/>
                <a:gd name="T12" fmla="*/ 2 w 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8" name="Freeform 2162"/>
            <p:cNvSpPr>
              <a:spLocks/>
            </p:cNvSpPr>
            <p:nvPr/>
          </p:nvSpPr>
          <p:spPr bwMode="auto">
            <a:xfrm>
              <a:off x="12694428" y="-561577"/>
              <a:ext cx="6350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9" name="Freeform 2163"/>
            <p:cNvSpPr>
              <a:spLocks/>
            </p:cNvSpPr>
            <p:nvPr/>
          </p:nvSpPr>
          <p:spPr bwMode="auto">
            <a:xfrm>
              <a:off x="12691253" y="-561577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0" name="Freeform 2164"/>
            <p:cNvSpPr>
              <a:spLocks/>
            </p:cNvSpPr>
            <p:nvPr/>
          </p:nvSpPr>
          <p:spPr bwMode="auto">
            <a:xfrm>
              <a:off x="12686491" y="-563165"/>
              <a:ext cx="7938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1" name="Freeform 2165"/>
            <p:cNvSpPr>
              <a:spLocks/>
            </p:cNvSpPr>
            <p:nvPr/>
          </p:nvSpPr>
          <p:spPr bwMode="auto">
            <a:xfrm>
              <a:off x="12681728" y="-563165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2 w 6"/>
                <a:gd name="T5" fmla="*/ 67 h 67"/>
                <a:gd name="T6" fmla="*/ 0 w 6"/>
                <a:gd name="T7" fmla="*/ 0 h 67"/>
                <a:gd name="T8" fmla="*/ 4 w 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2" name="Freeform 2166"/>
            <p:cNvSpPr>
              <a:spLocks/>
            </p:cNvSpPr>
            <p:nvPr/>
          </p:nvSpPr>
          <p:spPr bwMode="auto">
            <a:xfrm>
              <a:off x="12659503" y="-563165"/>
              <a:ext cx="23813" cy="87313"/>
            </a:xfrm>
            <a:custGeom>
              <a:avLst/>
              <a:gdLst>
                <a:gd name="T0" fmla="*/ 18 w 20"/>
                <a:gd name="T1" fmla="*/ 0 h 67"/>
                <a:gd name="T2" fmla="*/ 20 w 20"/>
                <a:gd name="T3" fmla="*/ 67 h 67"/>
                <a:gd name="T4" fmla="*/ 13 w 20"/>
                <a:gd name="T5" fmla="*/ 67 h 67"/>
                <a:gd name="T6" fmla="*/ 2 w 20"/>
                <a:gd name="T7" fmla="*/ 67 h 67"/>
                <a:gd name="T8" fmla="*/ 2 w 20"/>
                <a:gd name="T9" fmla="*/ 67 h 67"/>
                <a:gd name="T10" fmla="*/ 0 w 20"/>
                <a:gd name="T11" fmla="*/ 0 h 67"/>
                <a:gd name="T12" fmla="*/ 0 w 20"/>
                <a:gd name="T13" fmla="*/ 0 h 67"/>
                <a:gd name="T14" fmla="*/ 11 w 20"/>
                <a:gd name="T15" fmla="*/ 0 h 67"/>
                <a:gd name="T16" fmla="*/ 18 w 20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67">
                  <a:moveTo>
                    <a:pt x="18" y="0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8" y="67"/>
                    <a:pt x="16" y="67"/>
                    <a:pt x="13" y="67"/>
                  </a:cubicBezTo>
                  <a:cubicBezTo>
                    <a:pt x="10" y="67"/>
                    <a:pt x="6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14" y="0"/>
                    <a:pt x="16" y="0"/>
                    <a:pt x="1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3" name="Freeform 2167"/>
            <p:cNvSpPr>
              <a:spLocks/>
            </p:cNvSpPr>
            <p:nvPr/>
          </p:nvSpPr>
          <p:spPr bwMode="auto">
            <a:xfrm>
              <a:off x="12657916" y="-56316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" name="Freeform 2168"/>
            <p:cNvSpPr>
              <a:spLocks/>
            </p:cNvSpPr>
            <p:nvPr/>
          </p:nvSpPr>
          <p:spPr bwMode="auto">
            <a:xfrm>
              <a:off x="12657916" y="-563165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5" name="Freeform 2169"/>
            <p:cNvSpPr>
              <a:spLocks/>
            </p:cNvSpPr>
            <p:nvPr/>
          </p:nvSpPr>
          <p:spPr bwMode="auto">
            <a:xfrm>
              <a:off x="12656328" y="-56316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6" name="Freeform 2170"/>
            <p:cNvSpPr>
              <a:spLocks/>
            </p:cNvSpPr>
            <p:nvPr/>
          </p:nvSpPr>
          <p:spPr bwMode="auto">
            <a:xfrm>
              <a:off x="12656328" y="-563165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7" name="Freeform 2171"/>
            <p:cNvSpPr>
              <a:spLocks/>
            </p:cNvSpPr>
            <p:nvPr/>
          </p:nvSpPr>
          <p:spPr bwMode="auto">
            <a:xfrm>
              <a:off x="12654741" y="-564752"/>
              <a:ext cx="4763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8" name="Freeform 2172"/>
            <p:cNvSpPr>
              <a:spLocks/>
            </p:cNvSpPr>
            <p:nvPr/>
          </p:nvSpPr>
          <p:spPr bwMode="auto">
            <a:xfrm>
              <a:off x="12653153" y="-566340"/>
              <a:ext cx="4763" cy="88900"/>
            </a:xfrm>
            <a:custGeom>
              <a:avLst/>
              <a:gdLst>
                <a:gd name="T0" fmla="*/ 2 w 4"/>
                <a:gd name="T1" fmla="*/ 2 h 69"/>
                <a:gd name="T2" fmla="*/ 4 w 4"/>
                <a:gd name="T3" fmla="*/ 69 h 69"/>
                <a:gd name="T4" fmla="*/ 2 w 4"/>
                <a:gd name="T5" fmla="*/ 67 h 69"/>
                <a:gd name="T6" fmla="*/ 0 w 4"/>
                <a:gd name="T7" fmla="*/ 0 h 69"/>
                <a:gd name="T8" fmla="*/ 2 w 4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9">
                  <a:moveTo>
                    <a:pt x="2" y="2"/>
                  </a:move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9" name="Freeform 2173"/>
            <p:cNvSpPr>
              <a:spLocks/>
            </p:cNvSpPr>
            <p:nvPr/>
          </p:nvSpPr>
          <p:spPr bwMode="auto">
            <a:xfrm>
              <a:off x="14988366" y="-609202"/>
              <a:ext cx="20638" cy="101600"/>
            </a:xfrm>
            <a:custGeom>
              <a:avLst/>
              <a:gdLst>
                <a:gd name="T0" fmla="*/ 11 w 13"/>
                <a:gd name="T1" fmla="*/ 0 h 64"/>
                <a:gd name="T2" fmla="*/ 13 w 13"/>
                <a:gd name="T3" fmla="*/ 55 h 64"/>
                <a:gd name="T4" fmla="*/ 1 w 13"/>
                <a:gd name="T5" fmla="*/ 64 h 64"/>
                <a:gd name="T6" fmla="*/ 0 w 13"/>
                <a:gd name="T7" fmla="*/ 9 h 64"/>
                <a:gd name="T8" fmla="*/ 11 w 1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4">
                  <a:moveTo>
                    <a:pt x="11" y="0"/>
                  </a:moveTo>
                  <a:lnTo>
                    <a:pt x="13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0" name="Freeform 2174"/>
            <p:cNvSpPr>
              <a:spLocks/>
            </p:cNvSpPr>
            <p:nvPr/>
          </p:nvSpPr>
          <p:spPr bwMode="auto">
            <a:xfrm>
              <a:off x="12959541" y="-537765"/>
              <a:ext cx="22225" cy="103188"/>
            </a:xfrm>
            <a:custGeom>
              <a:avLst/>
              <a:gdLst>
                <a:gd name="T0" fmla="*/ 16 w 18"/>
                <a:gd name="T1" fmla="*/ 12 h 79"/>
                <a:gd name="T2" fmla="*/ 18 w 18"/>
                <a:gd name="T3" fmla="*/ 79 h 79"/>
                <a:gd name="T4" fmla="*/ 2 w 18"/>
                <a:gd name="T5" fmla="*/ 67 h 79"/>
                <a:gd name="T6" fmla="*/ 0 w 18"/>
                <a:gd name="T7" fmla="*/ 0 h 79"/>
                <a:gd name="T8" fmla="*/ 16 w 18"/>
                <a:gd name="T9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9">
                  <a:moveTo>
                    <a:pt x="16" y="12"/>
                  </a:moveTo>
                  <a:cubicBezTo>
                    <a:pt x="18" y="79"/>
                    <a:pt x="18" y="79"/>
                    <a:pt x="18" y="79"/>
                  </a:cubicBezTo>
                  <a:cubicBezTo>
                    <a:pt x="17" y="78"/>
                    <a:pt x="2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5" y="11"/>
                    <a:pt x="16" y="1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1" name="Freeform 2175"/>
            <p:cNvSpPr>
              <a:spLocks/>
            </p:cNvSpPr>
            <p:nvPr/>
          </p:nvSpPr>
          <p:spPr bwMode="auto">
            <a:xfrm>
              <a:off x="14970903" y="-594915"/>
              <a:ext cx="19050" cy="104775"/>
            </a:xfrm>
            <a:custGeom>
              <a:avLst/>
              <a:gdLst>
                <a:gd name="T0" fmla="*/ 11 w 12"/>
                <a:gd name="T1" fmla="*/ 0 h 66"/>
                <a:gd name="T2" fmla="*/ 12 w 12"/>
                <a:gd name="T3" fmla="*/ 55 h 66"/>
                <a:gd name="T4" fmla="*/ 2 w 12"/>
                <a:gd name="T5" fmla="*/ 66 h 66"/>
                <a:gd name="T6" fmla="*/ 0 w 12"/>
                <a:gd name="T7" fmla="*/ 11 h 66"/>
                <a:gd name="T8" fmla="*/ 11 w 12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6">
                  <a:moveTo>
                    <a:pt x="11" y="0"/>
                  </a:moveTo>
                  <a:lnTo>
                    <a:pt x="12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2" name="Freeform 2176"/>
            <p:cNvSpPr>
              <a:spLocks/>
            </p:cNvSpPr>
            <p:nvPr/>
          </p:nvSpPr>
          <p:spPr bwMode="auto">
            <a:xfrm>
              <a:off x="13465953" y="-525065"/>
              <a:ext cx="20638" cy="88900"/>
            </a:xfrm>
            <a:custGeom>
              <a:avLst/>
              <a:gdLst>
                <a:gd name="T0" fmla="*/ 11 w 13"/>
                <a:gd name="T1" fmla="*/ 1 h 56"/>
                <a:gd name="T2" fmla="*/ 13 w 13"/>
                <a:gd name="T3" fmla="*/ 56 h 56"/>
                <a:gd name="T4" fmla="*/ 2 w 13"/>
                <a:gd name="T5" fmla="*/ 55 h 56"/>
                <a:gd name="T6" fmla="*/ 0 w 13"/>
                <a:gd name="T7" fmla="*/ 0 h 56"/>
                <a:gd name="T8" fmla="*/ 11 w 13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6">
                  <a:moveTo>
                    <a:pt x="11" y="1"/>
                  </a:moveTo>
                  <a:lnTo>
                    <a:pt x="13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3" name="Freeform 2177"/>
            <p:cNvSpPr>
              <a:spLocks/>
            </p:cNvSpPr>
            <p:nvPr/>
          </p:nvSpPr>
          <p:spPr bwMode="auto">
            <a:xfrm>
              <a:off x="13383403" y="-521890"/>
              <a:ext cx="23813" cy="88900"/>
            </a:xfrm>
            <a:custGeom>
              <a:avLst/>
              <a:gdLst>
                <a:gd name="T0" fmla="*/ 13 w 15"/>
                <a:gd name="T1" fmla="*/ 0 h 56"/>
                <a:gd name="T2" fmla="*/ 15 w 15"/>
                <a:gd name="T3" fmla="*/ 55 h 56"/>
                <a:gd name="T4" fmla="*/ 2 w 15"/>
                <a:gd name="T5" fmla="*/ 56 h 56"/>
                <a:gd name="T6" fmla="*/ 0 w 15"/>
                <a:gd name="T7" fmla="*/ 1 h 56"/>
                <a:gd name="T8" fmla="*/ 13 w 1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6">
                  <a:moveTo>
                    <a:pt x="13" y="0"/>
                  </a:moveTo>
                  <a:lnTo>
                    <a:pt x="15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4" name="Freeform 2178"/>
            <p:cNvSpPr>
              <a:spLocks/>
            </p:cNvSpPr>
            <p:nvPr/>
          </p:nvSpPr>
          <p:spPr bwMode="auto">
            <a:xfrm>
              <a:off x="13337366" y="-525065"/>
              <a:ext cx="49213" cy="92075"/>
            </a:xfrm>
            <a:custGeom>
              <a:avLst/>
              <a:gdLst>
                <a:gd name="T0" fmla="*/ 29 w 31"/>
                <a:gd name="T1" fmla="*/ 3 h 58"/>
                <a:gd name="T2" fmla="*/ 31 w 31"/>
                <a:gd name="T3" fmla="*/ 58 h 58"/>
                <a:gd name="T4" fmla="*/ 2 w 31"/>
                <a:gd name="T5" fmla="*/ 55 h 58"/>
                <a:gd name="T6" fmla="*/ 0 w 31"/>
                <a:gd name="T7" fmla="*/ 0 h 58"/>
                <a:gd name="T8" fmla="*/ 29 w 31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8">
                  <a:moveTo>
                    <a:pt x="29" y="3"/>
                  </a:moveTo>
                  <a:lnTo>
                    <a:pt x="31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5" name="Freeform 2179"/>
            <p:cNvSpPr>
              <a:spLocks/>
            </p:cNvSpPr>
            <p:nvPr/>
          </p:nvSpPr>
          <p:spPr bwMode="auto">
            <a:xfrm>
              <a:off x="13437378" y="-525065"/>
              <a:ext cx="31750" cy="92075"/>
            </a:xfrm>
            <a:custGeom>
              <a:avLst/>
              <a:gdLst>
                <a:gd name="T0" fmla="*/ 18 w 20"/>
                <a:gd name="T1" fmla="*/ 0 h 58"/>
                <a:gd name="T2" fmla="*/ 20 w 20"/>
                <a:gd name="T3" fmla="*/ 55 h 58"/>
                <a:gd name="T4" fmla="*/ 2 w 20"/>
                <a:gd name="T5" fmla="*/ 58 h 58"/>
                <a:gd name="T6" fmla="*/ 0 w 20"/>
                <a:gd name="T7" fmla="*/ 3 h 58"/>
                <a:gd name="T8" fmla="*/ 18 w 2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8">
                  <a:moveTo>
                    <a:pt x="18" y="0"/>
                  </a:moveTo>
                  <a:lnTo>
                    <a:pt x="20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6" name="Freeform 2180"/>
            <p:cNvSpPr>
              <a:spLocks/>
            </p:cNvSpPr>
            <p:nvPr/>
          </p:nvSpPr>
          <p:spPr bwMode="auto">
            <a:xfrm>
              <a:off x="13404041" y="-521890"/>
              <a:ext cx="36513" cy="88900"/>
            </a:xfrm>
            <a:custGeom>
              <a:avLst/>
              <a:gdLst>
                <a:gd name="T0" fmla="*/ 21 w 23"/>
                <a:gd name="T1" fmla="*/ 1 h 56"/>
                <a:gd name="T2" fmla="*/ 23 w 23"/>
                <a:gd name="T3" fmla="*/ 56 h 56"/>
                <a:gd name="T4" fmla="*/ 2 w 23"/>
                <a:gd name="T5" fmla="*/ 55 h 56"/>
                <a:gd name="T6" fmla="*/ 0 w 23"/>
                <a:gd name="T7" fmla="*/ 0 h 56"/>
                <a:gd name="T8" fmla="*/ 21 w 23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1" y="1"/>
                  </a:moveTo>
                  <a:lnTo>
                    <a:pt x="23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7" name="Freeform 2181"/>
            <p:cNvSpPr>
              <a:spLocks/>
            </p:cNvSpPr>
            <p:nvPr/>
          </p:nvSpPr>
          <p:spPr bwMode="auto">
            <a:xfrm>
              <a:off x="13311966" y="-529827"/>
              <a:ext cx="20638" cy="103188"/>
            </a:xfrm>
            <a:custGeom>
              <a:avLst/>
              <a:gdLst>
                <a:gd name="T0" fmla="*/ 12 w 13"/>
                <a:gd name="T1" fmla="*/ 0 h 65"/>
                <a:gd name="T2" fmla="*/ 13 w 13"/>
                <a:gd name="T3" fmla="*/ 55 h 65"/>
                <a:gd name="T4" fmla="*/ 1 w 13"/>
                <a:gd name="T5" fmla="*/ 65 h 65"/>
                <a:gd name="T6" fmla="*/ 0 w 13"/>
                <a:gd name="T7" fmla="*/ 9 h 65"/>
                <a:gd name="T8" fmla="*/ 12 w 13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12" y="0"/>
                  </a:moveTo>
                  <a:lnTo>
                    <a:pt x="13" y="55"/>
                  </a:lnTo>
                  <a:lnTo>
                    <a:pt x="1" y="65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8" name="Freeform 2182"/>
            <p:cNvSpPr>
              <a:spLocks/>
            </p:cNvSpPr>
            <p:nvPr/>
          </p:nvSpPr>
          <p:spPr bwMode="auto">
            <a:xfrm>
              <a:off x="13286566" y="-515540"/>
              <a:ext cx="26988" cy="92075"/>
            </a:xfrm>
            <a:custGeom>
              <a:avLst/>
              <a:gdLst>
                <a:gd name="T0" fmla="*/ 16 w 17"/>
                <a:gd name="T1" fmla="*/ 0 h 58"/>
                <a:gd name="T2" fmla="*/ 17 w 17"/>
                <a:gd name="T3" fmla="*/ 56 h 58"/>
                <a:gd name="T4" fmla="*/ 2 w 17"/>
                <a:gd name="T5" fmla="*/ 58 h 58"/>
                <a:gd name="T6" fmla="*/ 0 w 17"/>
                <a:gd name="T7" fmla="*/ 3 h 58"/>
                <a:gd name="T8" fmla="*/ 16 w 1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8">
                  <a:moveTo>
                    <a:pt x="16" y="0"/>
                  </a:moveTo>
                  <a:lnTo>
                    <a:pt x="17" y="56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9" name="Freeform 2183"/>
            <p:cNvSpPr>
              <a:spLocks/>
            </p:cNvSpPr>
            <p:nvPr/>
          </p:nvSpPr>
          <p:spPr bwMode="auto">
            <a:xfrm>
              <a:off x="13483416" y="-523477"/>
              <a:ext cx="33338" cy="96838"/>
            </a:xfrm>
            <a:custGeom>
              <a:avLst/>
              <a:gdLst>
                <a:gd name="T0" fmla="*/ 19 w 21"/>
                <a:gd name="T1" fmla="*/ 5 h 61"/>
                <a:gd name="T2" fmla="*/ 21 w 21"/>
                <a:gd name="T3" fmla="*/ 61 h 61"/>
                <a:gd name="T4" fmla="*/ 2 w 21"/>
                <a:gd name="T5" fmla="*/ 55 h 61"/>
                <a:gd name="T6" fmla="*/ 0 w 21"/>
                <a:gd name="T7" fmla="*/ 0 h 61"/>
                <a:gd name="T8" fmla="*/ 19 w 21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1">
                  <a:moveTo>
                    <a:pt x="19" y="5"/>
                  </a:moveTo>
                  <a:lnTo>
                    <a:pt x="21" y="61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0" name="Freeform 2184"/>
            <p:cNvSpPr>
              <a:spLocks/>
            </p:cNvSpPr>
            <p:nvPr/>
          </p:nvSpPr>
          <p:spPr bwMode="auto">
            <a:xfrm>
              <a:off x="13513578" y="-515540"/>
              <a:ext cx="31750" cy="90488"/>
            </a:xfrm>
            <a:custGeom>
              <a:avLst/>
              <a:gdLst>
                <a:gd name="T0" fmla="*/ 19 w 20"/>
                <a:gd name="T1" fmla="*/ 2 h 57"/>
                <a:gd name="T2" fmla="*/ 20 w 20"/>
                <a:gd name="T3" fmla="*/ 57 h 57"/>
                <a:gd name="T4" fmla="*/ 2 w 20"/>
                <a:gd name="T5" fmla="*/ 56 h 57"/>
                <a:gd name="T6" fmla="*/ 0 w 20"/>
                <a:gd name="T7" fmla="*/ 0 h 57"/>
                <a:gd name="T8" fmla="*/ 19 w 20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7">
                  <a:moveTo>
                    <a:pt x="19" y="2"/>
                  </a:moveTo>
                  <a:lnTo>
                    <a:pt x="20" y="57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1" name="Freeform 2185"/>
            <p:cNvSpPr>
              <a:spLocks/>
            </p:cNvSpPr>
            <p:nvPr/>
          </p:nvSpPr>
          <p:spPr bwMode="auto">
            <a:xfrm>
              <a:off x="13543741" y="-513952"/>
              <a:ext cx="20638" cy="88900"/>
            </a:xfrm>
            <a:custGeom>
              <a:avLst/>
              <a:gdLst>
                <a:gd name="T0" fmla="*/ 11 w 13"/>
                <a:gd name="T1" fmla="*/ 0 h 56"/>
                <a:gd name="T2" fmla="*/ 13 w 13"/>
                <a:gd name="T3" fmla="*/ 55 h 56"/>
                <a:gd name="T4" fmla="*/ 1 w 13"/>
                <a:gd name="T5" fmla="*/ 56 h 56"/>
                <a:gd name="T6" fmla="*/ 0 w 13"/>
                <a:gd name="T7" fmla="*/ 1 h 56"/>
                <a:gd name="T8" fmla="*/ 11 w 13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6">
                  <a:moveTo>
                    <a:pt x="11" y="0"/>
                  </a:moveTo>
                  <a:lnTo>
                    <a:pt x="13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2" name="Freeform 2186"/>
            <p:cNvSpPr>
              <a:spLocks/>
            </p:cNvSpPr>
            <p:nvPr/>
          </p:nvSpPr>
          <p:spPr bwMode="auto">
            <a:xfrm>
              <a:off x="13264341" y="-510777"/>
              <a:ext cx="25400" cy="95250"/>
            </a:xfrm>
            <a:custGeom>
              <a:avLst/>
              <a:gdLst>
                <a:gd name="T0" fmla="*/ 14 w 16"/>
                <a:gd name="T1" fmla="*/ 0 h 60"/>
                <a:gd name="T2" fmla="*/ 16 w 16"/>
                <a:gd name="T3" fmla="*/ 55 h 60"/>
                <a:gd name="T4" fmla="*/ 1 w 16"/>
                <a:gd name="T5" fmla="*/ 60 h 60"/>
                <a:gd name="T6" fmla="*/ 0 w 16"/>
                <a:gd name="T7" fmla="*/ 5 h 60"/>
                <a:gd name="T8" fmla="*/ 14 w 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0">
                  <a:moveTo>
                    <a:pt x="14" y="0"/>
                  </a:moveTo>
                  <a:lnTo>
                    <a:pt x="16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3" name="Freeform 2187"/>
            <p:cNvSpPr>
              <a:spLocks/>
            </p:cNvSpPr>
            <p:nvPr/>
          </p:nvSpPr>
          <p:spPr bwMode="auto">
            <a:xfrm>
              <a:off x="13248466" y="-502840"/>
              <a:ext cx="17463" cy="90488"/>
            </a:xfrm>
            <a:custGeom>
              <a:avLst/>
              <a:gdLst>
                <a:gd name="T0" fmla="*/ 10 w 11"/>
                <a:gd name="T1" fmla="*/ 0 h 57"/>
                <a:gd name="T2" fmla="*/ 11 w 11"/>
                <a:gd name="T3" fmla="*/ 55 h 57"/>
                <a:gd name="T4" fmla="*/ 0 w 11"/>
                <a:gd name="T5" fmla="*/ 57 h 57"/>
                <a:gd name="T6" fmla="*/ 0 w 11"/>
                <a:gd name="T7" fmla="*/ 2 h 57"/>
                <a:gd name="T8" fmla="*/ 10 w 1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7">
                  <a:moveTo>
                    <a:pt x="10" y="0"/>
                  </a:moveTo>
                  <a:lnTo>
                    <a:pt x="11" y="55"/>
                  </a:lnTo>
                  <a:lnTo>
                    <a:pt x="0" y="57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4" name="Freeform 2188"/>
            <p:cNvSpPr>
              <a:spLocks/>
            </p:cNvSpPr>
            <p:nvPr/>
          </p:nvSpPr>
          <p:spPr bwMode="auto">
            <a:xfrm>
              <a:off x="13561203" y="-513952"/>
              <a:ext cx="38100" cy="95250"/>
            </a:xfrm>
            <a:custGeom>
              <a:avLst/>
              <a:gdLst>
                <a:gd name="T0" fmla="*/ 22 w 24"/>
                <a:gd name="T1" fmla="*/ 5 h 60"/>
                <a:gd name="T2" fmla="*/ 24 w 24"/>
                <a:gd name="T3" fmla="*/ 60 h 60"/>
                <a:gd name="T4" fmla="*/ 2 w 24"/>
                <a:gd name="T5" fmla="*/ 55 h 60"/>
                <a:gd name="T6" fmla="*/ 0 w 24"/>
                <a:gd name="T7" fmla="*/ 0 h 60"/>
                <a:gd name="T8" fmla="*/ 22 w 24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0">
                  <a:moveTo>
                    <a:pt x="22" y="5"/>
                  </a:moveTo>
                  <a:lnTo>
                    <a:pt x="24" y="60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5" name="Freeform 2189"/>
            <p:cNvSpPr>
              <a:spLocks/>
            </p:cNvSpPr>
            <p:nvPr/>
          </p:nvSpPr>
          <p:spPr bwMode="auto">
            <a:xfrm>
              <a:off x="12969066" y="-504427"/>
              <a:ext cx="14288" cy="106363"/>
            </a:xfrm>
            <a:custGeom>
              <a:avLst/>
              <a:gdLst>
                <a:gd name="T0" fmla="*/ 9 w 11"/>
                <a:gd name="T1" fmla="*/ 14 h 81"/>
                <a:gd name="T2" fmla="*/ 11 w 11"/>
                <a:gd name="T3" fmla="*/ 81 h 81"/>
                <a:gd name="T4" fmla="*/ 2 w 11"/>
                <a:gd name="T5" fmla="*/ 67 h 81"/>
                <a:gd name="T6" fmla="*/ 0 w 11"/>
                <a:gd name="T7" fmla="*/ 0 h 81"/>
                <a:gd name="T8" fmla="*/ 9 w 11"/>
                <a:gd name="T9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1">
                  <a:moveTo>
                    <a:pt x="9" y="14"/>
                  </a:moveTo>
                  <a:cubicBezTo>
                    <a:pt x="11" y="81"/>
                    <a:pt x="11" y="81"/>
                    <a:pt x="11" y="81"/>
                  </a:cubicBezTo>
                  <a:cubicBezTo>
                    <a:pt x="11" y="77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9" y="10"/>
                    <a:pt x="9" y="1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6" name="Freeform 2190"/>
            <p:cNvSpPr>
              <a:spLocks/>
            </p:cNvSpPr>
            <p:nvPr/>
          </p:nvSpPr>
          <p:spPr bwMode="auto">
            <a:xfrm>
              <a:off x="13596128" y="-506015"/>
              <a:ext cx="30163" cy="92075"/>
            </a:xfrm>
            <a:custGeom>
              <a:avLst/>
              <a:gdLst>
                <a:gd name="T0" fmla="*/ 18 w 19"/>
                <a:gd name="T1" fmla="*/ 3 h 58"/>
                <a:gd name="T2" fmla="*/ 19 w 19"/>
                <a:gd name="T3" fmla="*/ 58 h 58"/>
                <a:gd name="T4" fmla="*/ 2 w 19"/>
                <a:gd name="T5" fmla="*/ 55 h 58"/>
                <a:gd name="T6" fmla="*/ 0 w 19"/>
                <a:gd name="T7" fmla="*/ 0 h 58"/>
                <a:gd name="T8" fmla="*/ 18 w 19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8">
                  <a:moveTo>
                    <a:pt x="18" y="3"/>
                  </a:moveTo>
                  <a:lnTo>
                    <a:pt x="19" y="58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7" name="Freeform 2191"/>
            <p:cNvSpPr>
              <a:spLocks/>
            </p:cNvSpPr>
            <p:nvPr/>
          </p:nvSpPr>
          <p:spPr bwMode="auto">
            <a:xfrm>
              <a:off x="13242116" y="-499665"/>
              <a:ext cx="6350" cy="98425"/>
            </a:xfrm>
            <a:custGeom>
              <a:avLst/>
              <a:gdLst>
                <a:gd name="T0" fmla="*/ 4 w 4"/>
                <a:gd name="T1" fmla="*/ 0 h 62"/>
                <a:gd name="T2" fmla="*/ 4 w 4"/>
                <a:gd name="T3" fmla="*/ 55 h 62"/>
                <a:gd name="T4" fmla="*/ 1 w 4"/>
                <a:gd name="T5" fmla="*/ 62 h 62"/>
                <a:gd name="T6" fmla="*/ 0 w 4"/>
                <a:gd name="T7" fmla="*/ 7 h 62"/>
                <a:gd name="T8" fmla="*/ 4 w 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2">
                  <a:moveTo>
                    <a:pt x="4" y="0"/>
                  </a:moveTo>
                  <a:lnTo>
                    <a:pt x="4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8" name="Freeform 2192"/>
            <p:cNvSpPr>
              <a:spLocks/>
            </p:cNvSpPr>
            <p:nvPr/>
          </p:nvSpPr>
          <p:spPr bwMode="auto">
            <a:xfrm>
              <a:off x="13624703" y="-501252"/>
              <a:ext cx="19050" cy="96838"/>
            </a:xfrm>
            <a:custGeom>
              <a:avLst/>
              <a:gdLst>
                <a:gd name="T0" fmla="*/ 11 w 12"/>
                <a:gd name="T1" fmla="*/ 5 h 61"/>
                <a:gd name="T2" fmla="*/ 12 w 12"/>
                <a:gd name="T3" fmla="*/ 61 h 61"/>
                <a:gd name="T4" fmla="*/ 1 w 12"/>
                <a:gd name="T5" fmla="*/ 55 h 61"/>
                <a:gd name="T6" fmla="*/ 0 w 12"/>
                <a:gd name="T7" fmla="*/ 0 h 61"/>
                <a:gd name="T8" fmla="*/ 11 w 12"/>
                <a:gd name="T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1">
                  <a:moveTo>
                    <a:pt x="11" y="5"/>
                  </a:moveTo>
                  <a:lnTo>
                    <a:pt x="12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9" name="Freeform 2193"/>
            <p:cNvSpPr>
              <a:spLocks/>
            </p:cNvSpPr>
            <p:nvPr/>
          </p:nvSpPr>
          <p:spPr bwMode="auto">
            <a:xfrm>
              <a:off x="13642166" y="-493315"/>
              <a:ext cx="46038" cy="88900"/>
            </a:xfrm>
            <a:custGeom>
              <a:avLst/>
              <a:gdLst>
                <a:gd name="T0" fmla="*/ 28 w 29"/>
                <a:gd name="T1" fmla="*/ 0 h 56"/>
                <a:gd name="T2" fmla="*/ 29 w 29"/>
                <a:gd name="T3" fmla="*/ 56 h 56"/>
                <a:gd name="T4" fmla="*/ 1 w 29"/>
                <a:gd name="T5" fmla="*/ 56 h 56"/>
                <a:gd name="T6" fmla="*/ 0 w 29"/>
                <a:gd name="T7" fmla="*/ 0 h 56"/>
                <a:gd name="T8" fmla="*/ 28 w 2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6">
                  <a:moveTo>
                    <a:pt x="28" y="0"/>
                  </a:moveTo>
                  <a:lnTo>
                    <a:pt x="29" y="56"/>
                  </a:lnTo>
                  <a:lnTo>
                    <a:pt x="1" y="56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0" name="Freeform 2194"/>
            <p:cNvSpPr>
              <a:spLocks/>
            </p:cNvSpPr>
            <p:nvPr/>
          </p:nvSpPr>
          <p:spPr bwMode="auto">
            <a:xfrm>
              <a:off x="13240528" y="-488552"/>
              <a:ext cx="3175" cy="98425"/>
            </a:xfrm>
            <a:custGeom>
              <a:avLst/>
              <a:gdLst>
                <a:gd name="T0" fmla="*/ 1 w 2"/>
                <a:gd name="T1" fmla="*/ 0 h 62"/>
                <a:gd name="T2" fmla="*/ 2 w 2"/>
                <a:gd name="T3" fmla="*/ 55 h 62"/>
                <a:gd name="T4" fmla="*/ 1 w 2"/>
                <a:gd name="T5" fmla="*/ 62 h 62"/>
                <a:gd name="T6" fmla="*/ 0 w 2"/>
                <a:gd name="T7" fmla="*/ 6 h 62"/>
                <a:gd name="T8" fmla="*/ 1 w 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2">
                  <a:moveTo>
                    <a:pt x="1" y="0"/>
                  </a:moveTo>
                  <a:lnTo>
                    <a:pt x="2" y="55"/>
                  </a:lnTo>
                  <a:lnTo>
                    <a:pt x="1" y="62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1" name="Freeform 2195"/>
            <p:cNvSpPr>
              <a:spLocks/>
            </p:cNvSpPr>
            <p:nvPr/>
          </p:nvSpPr>
          <p:spPr bwMode="auto">
            <a:xfrm>
              <a:off x="13686616" y="-493315"/>
              <a:ext cx="55563" cy="90488"/>
            </a:xfrm>
            <a:custGeom>
              <a:avLst/>
              <a:gdLst>
                <a:gd name="T0" fmla="*/ 35 w 35"/>
                <a:gd name="T1" fmla="*/ 2 h 57"/>
                <a:gd name="T2" fmla="*/ 35 w 35"/>
                <a:gd name="T3" fmla="*/ 57 h 57"/>
                <a:gd name="T4" fmla="*/ 1 w 35"/>
                <a:gd name="T5" fmla="*/ 56 h 57"/>
                <a:gd name="T6" fmla="*/ 0 w 35"/>
                <a:gd name="T7" fmla="*/ 0 h 57"/>
                <a:gd name="T8" fmla="*/ 35 w 35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7">
                  <a:moveTo>
                    <a:pt x="35" y="2"/>
                  </a:moveTo>
                  <a:lnTo>
                    <a:pt x="35" y="57"/>
                  </a:lnTo>
                  <a:lnTo>
                    <a:pt x="1" y="56"/>
                  </a:lnTo>
                  <a:lnTo>
                    <a:pt x="0" y="0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2" name="Freeform 2196"/>
            <p:cNvSpPr>
              <a:spLocks/>
            </p:cNvSpPr>
            <p:nvPr/>
          </p:nvSpPr>
          <p:spPr bwMode="auto">
            <a:xfrm>
              <a:off x="14948678" y="-533002"/>
              <a:ext cx="20638" cy="95250"/>
            </a:xfrm>
            <a:custGeom>
              <a:avLst/>
              <a:gdLst>
                <a:gd name="T0" fmla="*/ 11 w 13"/>
                <a:gd name="T1" fmla="*/ 0 h 60"/>
                <a:gd name="T2" fmla="*/ 13 w 13"/>
                <a:gd name="T3" fmla="*/ 55 h 60"/>
                <a:gd name="T4" fmla="*/ 2 w 13"/>
                <a:gd name="T5" fmla="*/ 60 h 60"/>
                <a:gd name="T6" fmla="*/ 0 w 13"/>
                <a:gd name="T7" fmla="*/ 5 h 60"/>
                <a:gd name="T8" fmla="*/ 11 w 1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0">
                  <a:moveTo>
                    <a:pt x="11" y="0"/>
                  </a:moveTo>
                  <a:lnTo>
                    <a:pt x="13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" name="Freeform 2197"/>
            <p:cNvSpPr>
              <a:spLocks/>
            </p:cNvSpPr>
            <p:nvPr/>
          </p:nvSpPr>
          <p:spPr bwMode="auto">
            <a:xfrm>
              <a:off x="12980178" y="-485377"/>
              <a:ext cx="4763" cy="109538"/>
            </a:xfrm>
            <a:custGeom>
              <a:avLst/>
              <a:gdLst>
                <a:gd name="T0" fmla="*/ 2 w 4"/>
                <a:gd name="T1" fmla="*/ 17 h 84"/>
                <a:gd name="T2" fmla="*/ 4 w 4"/>
                <a:gd name="T3" fmla="*/ 84 h 84"/>
                <a:gd name="T4" fmla="*/ 2 w 4"/>
                <a:gd name="T5" fmla="*/ 68 h 84"/>
                <a:gd name="T6" fmla="*/ 0 w 4"/>
                <a:gd name="T7" fmla="*/ 0 h 84"/>
                <a:gd name="T8" fmla="*/ 2 w 4"/>
                <a:gd name="T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4">
                  <a:moveTo>
                    <a:pt x="2" y="17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4" y="81"/>
                    <a:pt x="2" y="72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2" y="14"/>
                    <a:pt x="2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" name="Freeform 2198"/>
            <p:cNvSpPr>
              <a:spLocks/>
            </p:cNvSpPr>
            <p:nvPr/>
          </p:nvSpPr>
          <p:spPr bwMode="auto">
            <a:xfrm>
              <a:off x="13226241" y="-479027"/>
              <a:ext cx="15875" cy="103188"/>
            </a:xfrm>
            <a:custGeom>
              <a:avLst/>
              <a:gdLst>
                <a:gd name="T0" fmla="*/ 9 w 10"/>
                <a:gd name="T1" fmla="*/ 0 h 65"/>
                <a:gd name="T2" fmla="*/ 10 w 10"/>
                <a:gd name="T3" fmla="*/ 56 h 65"/>
                <a:gd name="T4" fmla="*/ 2 w 10"/>
                <a:gd name="T5" fmla="*/ 65 h 65"/>
                <a:gd name="T6" fmla="*/ 0 w 10"/>
                <a:gd name="T7" fmla="*/ 10 h 65"/>
                <a:gd name="T8" fmla="*/ 9 w 1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5">
                  <a:moveTo>
                    <a:pt x="9" y="0"/>
                  </a:moveTo>
                  <a:lnTo>
                    <a:pt x="10" y="56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" name="Freeform 2199"/>
            <p:cNvSpPr>
              <a:spLocks/>
            </p:cNvSpPr>
            <p:nvPr/>
          </p:nvSpPr>
          <p:spPr bwMode="auto">
            <a:xfrm>
              <a:off x="14886766" y="-525065"/>
              <a:ext cx="65088" cy="100013"/>
            </a:xfrm>
            <a:custGeom>
              <a:avLst/>
              <a:gdLst>
                <a:gd name="T0" fmla="*/ 39 w 41"/>
                <a:gd name="T1" fmla="*/ 0 h 63"/>
                <a:gd name="T2" fmla="*/ 41 w 41"/>
                <a:gd name="T3" fmla="*/ 55 h 63"/>
                <a:gd name="T4" fmla="*/ 1 w 41"/>
                <a:gd name="T5" fmla="*/ 63 h 63"/>
                <a:gd name="T6" fmla="*/ 0 w 41"/>
                <a:gd name="T7" fmla="*/ 8 h 63"/>
                <a:gd name="T8" fmla="*/ 39 w 41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3">
                  <a:moveTo>
                    <a:pt x="39" y="0"/>
                  </a:moveTo>
                  <a:lnTo>
                    <a:pt x="41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6" name="Freeform 2200"/>
            <p:cNvSpPr>
              <a:spLocks/>
            </p:cNvSpPr>
            <p:nvPr/>
          </p:nvSpPr>
          <p:spPr bwMode="auto">
            <a:xfrm>
              <a:off x="13742178" y="-490140"/>
              <a:ext cx="23813" cy="100013"/>
            </a:xfrm>
            <a:custGeom>
              <a:avLst/>
              <a:gdLst>
                <a:gd name="T0" fmla="*/ 13 w 15"/>
                <a:gd name="T1" fmla="*/ 7 h 63"/>
                <a:gd name="T2" fmla="*/ 15 w 15"/>
                <a:gd name="T3" fmla="*/ 63 h 63"/>
                <a:gd name="T4" fmla="*/ 0 w 15"/>
                <a:gd name="T5" fmla="*/ 55 h 63"/>
                <a:gd name="T6" fmla="*/ 0 w 15"/>
                <a:gd name="T7" fmla="*/ 0 h 63"/>
                <a:gd name="T8" fmla="*/ 13 w 15"/>
                <a:gd name="T9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13" y="7"/>
                  </a:moveTo>
                  <a:lnTo>
                    <a:pt x="15" y="63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7" name="Freeform 2201"/>
            <p:cNvSpPr>
              <a:spLocks/>
            </p:cNvSpPr>
            <p:nvPr/>
          </p:nvSpPr>
          <p:spPr bwMode="auto">
            <a:xfrm>
              <a:off x="14862953" y="-512365"/>
              <a:ext cx="25400" cy="92075"/>
            </a:xfrm>
            <a:custGeom>
              <a:avLst/>
              <a:gdLst>
                <a:gd name="T0" fmla="*/ 15 w 16"/>
                <a:gd name="T1" fmla="*/ 0 h 58"/>
                <a:gd name="T2" fmla="*/ 16 w 16"/>
                <a:gd name="T3" fmla="*/ 55 h 58"/>
                <a:gd name="T4" fmla="*/ 1 w 16"/>
                <a:gd name="T5" fmla="*/ 58 h 58"/>
                <a:gd name="T6" fmla="*/ 0 w 16"/>
                <a:gd name="T7" fmla="*/ 3 h 58"/>
                <a:gd name="T8" fmla="*/ 15 w 1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8">
                  <a:moveTo>
                    <a:pt x="15" y="0"/>
                  </a:moveTo>
                  <a:lnTo>
                    <a:pt x="16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8" name="Freeform 2202"/>
            <p:cNvSpPr>
              <a:spLocks/>
            </p:cNvSpPr>
            <p:nvPr/>
          </p:nvSpPr>
          <p:spPr bwMode="auto">
            <a:xfrm>
              <a:off x="13208778" y="-463152"/>
              <a:ext cx="20638" cy="95250"/>
            </a:xfrm>
            <a:custGeom>
              <a:avLst/>
              <a:gdLst>
                <a:gd name="T0" fmla="*/ 11 w 13"/>
                <a:gd name="T1" fmla="*/ 0 h 60"/>
                <a:gd name="T2" fmla="*/ 13 w 13"/>
                <a:gd name="T3" fmla="*/ 55 h 60"/>
                <a:gd name="T4" fmla="*/ 2 w 13"/>
                <a:gd name="T5" fmla="*/ 60 h 60"/>
                <a:gd name="T6" fmla="*/ 0 w 13"/>
                <a:gd name="T7" fmla="*/ 4 h 60"/>
                <a:gd name="T8" fmla="*/ 11 w 1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0">
                  <a:moveTo>
                    <a:pt x="11" y="0"/>
                  </a:moveTo>
                  <a:lnTo>
                    <a:pt x="13" y="55"/>
                  </a:lnTo>
                  <a:lnTo>
                    <a:pt x="2" y="60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9" name="Freeform 2203"/>
            <p:cNvSpPr>
              <a:spLocks/>
            </p:cNvSpPr>
            <p:nvPr/>
          </p:nvSpPr>
          <p:spPr bwMode="auto">
            <a:xfrm>
              <a:off x="13200841" y="-456802"/>
              <a:ext cx="11113" cy="90488"/>
            </a:xfrm>
            <a:custGeom>
              <a:avLst/>
              <a:gdLst>
                <a:gd name="T0" fmla="*/ 5 w 7"/>
                <a:gd name="T1" fmla="*/ 0 h 57"/>
                <a:gd name="T2" fmla="*/ 7 w 7"/>
                <a:gd name="T3" fmla="*/ 56 h 57"/>
                <a:gd name="T4" fmla="*/ 1 w 7"/>
                <a:gd name="T5" fmla="*/ 57 h 57"/>
                <a:gd name="T6" fmla="*/ 0 w 7"/>
                <a:gd name="T7" fmla="*/ 2 h 57"/>
                <a:gd name="T8" fmla="*/ 5 w 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7">
                  <a:moveTo>
                    <a:pt x="5" y="0"/>
                  </a:moveTo>
                  <a:lnTo>
                    <a:pt x="7" y="56"/>
                  </a:lnTo>
                  <a:lnTo>
                    <a:pt x="1" y="57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0" name="Freeform 2204"/>
            <p:cNvSpPr>
              <a:spLocks/>
            </p:cNvSpPr>
            <p:nvPr/>
          </p:nvSpPr>
          <p:spPr bwMode="auto">
            <a:xfrm>
              <a:off x="14826441" y="-507602"/>
              <a:ext cx="38100" cy="103188"/>
            </a:xfrm>
            <a:custGeom>
              <a:avLst/>
              <a:gdLst>
                <a:gd name="T0" fmla="*/ 23 w 24"/>
                <a:gd name="T1" fmla="*/ 0 h 65"/>
                <a:gd name="T2" fmla="*/ 24 w 24"/>
                <a:gd name="T3" fmla="*/ 55 h 65"/>
                <a:gd name="T4" fmla="*/ 2 w 24"/>
                <a:gd name="T5" fmla="*/ 65 h 65"/>
                <a:gd name="T6" fmla="*/ 0 w 24"/>
                <a:gd name="T7" fmla="*/ 9 h 65"/>
                <a:gd name="T8" fmla="*/ 23 w 2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5">
                  <a:moveTo>
                    <a:pt x="23" y="0"/>
                  </a:moveTo>
                  <a:lnTo>
                    <a:pt x="24" y="55"/>
                  </a:lnTo>
                  <a:lnTo>
                    <a:pt x="2" y="65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1" name="Freeform 2205"/>
            <p:cNvSpPr>
              <a:spLocks/>
            </p:cNvSpPr>
            <p:nvPr/>
          </p:nvSpPr>
          <p:spPr bwMode="auto">
            <a:xfrm>
              <a:off x="13186553" y="-453627"/>
              <a:ext cx="15875" cy="103188"/>
            </a:xfrm>
            <a:custGeom>
              <a:avLst/>
              <a:gdLst>
                <a:gd name="T0" fmla="*/ 9 w 10"/>
                <a:gd name="T1" fmla="*/ 0 h 65"/>
                <a:gd name="T2" fmla="*/ 10 w 10"/>
                <a:gd name="T3" fmla="*/ 55 h 65"/>
                <a:gd name="T4" fmla="*/ 2 w 10"/>
                <a:gd name="T5" fmla="*/ 65 h 65"/>
                <a:gd name="T6" fmla="*/ 0 w 10"/>
                <a:gd name="T7" fmla="*/ 10 h 65"/>
                <a:gd name="T8" fmla="*/ 9 w 1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5">
                  <a:moveTo>
                    <a:pt x="9" y="0"/>
                  </a:moveTo>
                  <a:lnTo>
                    <a:pt x="10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2" name="Freeform 2206"/>
            <p:cNvSpPr>
              <a:spLocks/>
            </p:cNvSpPr>
            <p:nvPr/>
          </p:nvSpPr>
          <p:spPr bwMode="auto">
            <a:xfrm>
              <a:off x="12983353" y="-461565"/>
              <a:ext cx="12700" cy="125413"/>
            </a:xfrm>
            <a:custGeom>
              <a:avLst/>
              <a:gdLst>
                <a:gd name="T0" fmla="*/ 9 w 11"/>
                <a:gd name="T1" fmla="*/ 29 h 96"/>
                <a:gd name="T2" fmla="*/ 11 w 11"/>
                <a:gd name="T3" fmla="*/ 96 h 96"/>
                <a:gd name="T4" fmla="*/ 5 w 11"/>
                <a:gd name="T5" fmla="*/ 84 h 96"/>
                <a:gd name="T6" fmla="*/ 2 w 11"/>
                <a:gd name="T7" fmla="*/ 67 h 96"/>
                <a:gd name="T8" fmla="*/ 0 w 11"/>
                <a:gd name="T9" fmla="*/ 0 h 96"/>
                <a:gd name="T10" fmla="*/ 3 w 11"/>
                <a:gd name="T11" fmla="*/ 17 h 96"/>
                <a:gd name="T12" fmla="*/ 9 w 11"/>
                <a:gd name="T13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6">
                  <a:moveTo>
                    <a:pt x="9" y="29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6" y="86"/>
                    <a:pt x="5" y="84"/>
                  </a:cubicBezTo>
                  <a:cubicBezTo>
                    <a:pt x="4" y="83"/>
                    <a:pt x="2" y="71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" y="16"/>
                    <a:pt x="3" y="17"/>
                  </a:cubicBezTo>
                  <a:cubicBezTo>
                    <a:pt x="4" y="19"/>
                    <a:pt x="9" y="28"/>
                    <a:pt x="9" y="2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3" name="Freeform 2207"/>
            <p:cNvSpPr>
              <a:spLocks/>
            </p:cNvSpPr>
            <p:nvPr/>
          </p:nvSpPr>
          <p:spPr bwMode="auto">
            <a:xfrm>
              <a:off x="13181791" y="-437752"/>
              <a:ext cx="7938" cy="101600"/>
            </a:xfrm>
            <a:custGeom>
              <a:avLst/>
              <a:gdLst>
                <a:gd name="T0" fmla="*/ 3 w 5"/>
                <a:gd name="T1" fmla="*/ 0 h 64"/>
                <a:gd name="T2" fmla="*/ 5 w 5"/>
                <a:gd name="T3" fmla="*/ 55 h 64"/>
                <a:gd name="T4" fmla="*/ 1 w 5"/>
                <a:gd name="T5" fmla="*/ 64 h 64"/>
                <a:gd name="T6" fmla="*/ 0 w 5"/>
                <a:gd name="T7" fmla="*/ 9 h 64"/>
                <a:gd name="T8" fmla="*/ 3 w 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4">
                  <a:moveTo>
                    <a:pt x="3" y="0"/>
                  </a:moveTo>
                  <a:lnTo>
                    <a:pt x="5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4" name="Freeform 2208"/>
            <p:cNvSpPr>
              <a:spLocks/>
            </p:cNvSpPr>
            <p:nvPr/>
          </p:nvSpPr>
          <p:spPr bwMode="auto">
            <a:xfrm>
              <a:off x="14551803" y="-467915"/>
              <a:ext cx="22225" cy="92075"/>
            </a:xfrm>
            <a:custGeom>
              <a:avLst/>
              <a:gdLst>
                <a:gd name="T0" fmla="*/ 12 w 14"/>
                <a:gd name="T1" fmla="*/ 0 h 58"/>
                <a:gd name="T2" fmla="*/ 14 w 14"/>
                <a:gd name="T3" fmla="*/ 56 h 58"/>
                <a:gd name="T4" fmla="*/ 1 w 14"/>
                <a:gd name="T5" fmla="*/ 58 h 58"/>
                <a:gd name="T6" fmla="*/ 0 w 14"/>
                <a:gd name="T7" fmla="*/ 3 h 58"/>
                <a:gd name="T8" fmla="*/ 12 w 1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8">
                  <a:moveTo>
                    <a:pt x="12" y="0"/>
                  </a:moveTo>
                  <a:lnTo>
                    <a:pt x="14" y="56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5" name="Freeform 2209"/>
            <p:cNvSpPr>
              <a:spLocks/>
            </p:cNvSpPr>
            <p:nvPr/>
          </p:nvSpPr>
          <p:spPr bwMode="auto">
            <a:xfrm>
              <a:off x="14467666" y="-463152"/>
              <a:ext cx="20638" cy="90488"/>
            </a:xfrm>
            <a:custGeom>
              <a:avLst/>
              <a:gdLst>
                <a:gd name="T0" fmla="*/ 12 w 13"/>
                <a:gd name="T1" fmla="*/ 0 h 57"/>
                <a:gd name="T2" fmla="*/ 13 w 13"/>
                <a:gd name="T3" fmla="*/ 55 h 57"/>
                <a:gd name="T4" fmla="*/ 2 w 13"/>
                <a:gd name="T5" fmla="*/ 57 h 57"/>
                <a:gd name="T6" fmla="*/ 0 w 13"/>
                <a:gd name="T7" fmla="*/ 2 h 57"/>
                <a:gd name="T8" fmla="*/ 12 w 1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7">
                  <a:moveTo>
                    <a:pt x="12" y="0"/>
                  </a:moveTo>
                  <a:lnTo>
                    <a:pt x="13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6" name="Freeform 2210"/>
            <p:cNvSpPr>
              <a:spLocks/>
            </p:cNvSpPr>
            <p:nvPr/>
          </p:nvSpPr>
          <p:spPr bwMode="auto">
            <a:xfrm>
              <a:off x="14442266" y="-459977"/>
              <a:ext cx="28575" cy="88900"/>
            </a:xfrm>
            <a:custGeom>
              <a:avLst/>
              <a:gdLst>
                <a:gd name="T0" fmla="*/ 16 w 18"/>
                <a:gd name="T1" fmla="*/ 0 h 56"/>
                <a:gd name="T2" fmla="*/ 18 w 18"/>
                <a:gd name="T3" fmla="*/ 55 h 56"/>
                <a:gd name="T4" fmla="*/ 2 w 18"/>
                <a:gd name="T5" fmla="*/ 56 h 56"/>
                <a:gd name="T6" fmla="*/ 0 w 18"/>
                <a:gd name="T7" fmla="*/ 1 h 56"/>
                <a:gd name="T8" fmla="*/ 16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16" y="0"/>
                  </a:moveTo>
                  <a:lnTo>
                    <a:pt x="18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7" name="Freeform 2211"/>
            <p:cNvSpPr>
              <a:spLocks/>
            </p:cNvSpPr>
            <p:nvPr/>
          </p:nvSpPr>
          <p:spPr bwMode="auto">
            <a:xfrm>
              <a:off x="13100828" y="-420290"/>
              <a:ext cx="14288" cy="88900"/>
            </a:xfrm>
            <a:custGeom>
              <a:avLst/>
              <a:gdLst>
                <a:gd name="T0" fmla="*/ 9 w 11"/>
                <a:gd name="T1" fmla="*/ 1 h 68"/>
                <a:gd name="T2" fmla="*/ 11 w 11"/>
                <a:gd name="T3" fmla="*/ 68 h 68"/>
                <a:gd name="T4" fmla="*/ 2 w 11"/>
                <a:gd name="T5" fmla="*/ 67 h 68"/>
                <a:gd name="T6" fmla="*/ 0 w 11"/>
                <a:gd name="T7" fmla="*/ 0 h 68"/>
                <a:gd name="T8" fmla="*/ 9 w 11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8">
                  <a:moveTo>
                    <a:pt x="9" y="1"/>
                  </a:moveTo>
                  <a:cubicBezTo>
                    <a:pt x="11" y="68"/>
                    <a:pt x="11" y="68"/>
                    <a:pt x="11" y="68"/>
                  </a:cubicBezTo>
                  <a:cubicBezTo>
                    <a:pt x="10" y="68"/>
                    <a:pt x="6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8" y="1"/>
                    <a:pt x="9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8" name="Freeform 2212"/>
            <p:cNvSpPr>
              <a:spLocks/>
            </p:cNvSpPr>
            <p:nvPr/>
          </p:nvSpPr>
          <p:spPr bwMode="auto">
            <a:xfrm>
              <a:off x="13091303" y="-420290"/>
              <a:ext cx="12700" cy="88900"/>
            </a:xfrm>
            <a:custGeom>
              <a:avLst/>
              <a:gdLst>
                <a:gd name="T0" fmla="*/ 8 w 10"/>
                <a:gd name="T1" fmla="*/ 0 h 67"/>
                <a:gd name="T2" fmla="*/ 10 w 10"/>
                <a:gd name="T3" fmla="*/ 67 h 67"/>
                <a:gd name="T4" fmla="*/ 2 w 10"/>
                <a:gd name="T5" fmla="*/ 67 h 67"/>
                <a:gd name="T6" fmla="*/ 0 w 10"/>
                <a:gd name="T7" fmla="*/ 0 h 67"/>
                <a:gd name="T8" fmla="*/ 8 w 1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7">
                  <a:moveTo>
                    <a:pt x="8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7" y="67"/>
                    <a:pt x="5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9" name="Freeform 2213"/>
            <p:cNvSpPr>
              <a:spLocks/>
            </p:cNvSpPr>
            <p:nvPr/>
          </p:nvSpPr>
          <p:spPr bwMode="auto">
            <a:xfrm>
              <a:off x="13088128" y="-420290"/>
              <a:ext cx="6350" cy="88900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0" name="Freeform 2215"/>
            <p:cNvSpPr>
              <a:spLocks/>
            </p:cNvSpPr>
            <p:nvPr/>
          </p:nvSpPr>
          <p:spPr bwMode="auto">
            <a:xfrm>
              <a:off x="14486716" y="-463153"/>
              <a:ext cx="23813" cy="92075"/>
            </a:xfrm>
            <a:custGeom>
              <a:avLst/>
              <a:gdLst>
                <a:gd name="T0" fmla="*/ 13 w 15"/>
                <a:gd name="T1" fmla="*/ 3 h 58"/>
                <a:gd name="T2" fmla="*/ 15 w 15"/>
                <a:gd name="T3" fmla="*/ 58 h 58"/>
                <a:gd name="T4" fmla="*/ 1 w 15"/>
                <a:gd name="T5" fmla="*/ 55 h 58"/>
                <a:gd name="T6" fmla="*/ 0 w 15"/>
                <a:gd name="T7" fmla="*/ 0 h 58"/>
                <a:gd name="T8" fmla="*/ 13 w 15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8">
                  <a:moveTo>
                    <a:pt x="13" y="3"/>
                  </a:moveTo>
                  <a:lnTo>
                    <a:pt x="15" y="58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1" name="Freeform 2216"/>
            <p:cNvSpPr>
              <a:spLocks/>
            </p:cNvSpPr>
            <p:nvPr/>
          </p:nvSpPr>
          <p:spPr bwMode="auto">
            <a:xfrm>
              <a:off x="14570853" y="-467915"/>
              <a:ext cx="14288" cy="93663"/>
            </a:xfrm>
            <a:custGeom>
              <a:avLst/>
              <a:gdLst>
                <a:gd name="T0" fmla="*/ 8 w 9"/>
                <a:gd name="T1" fmla="*/ 4 h 59"/>
                <a:gd name="T2" fmla="*/ 9 w 9"/>
                <a:gd name="T3" fmla="*/ 59 h 59"/>
                <a:gd name="T4" fmla="*/ 2 w 9"/>
                <a:gd name="T5" fmla="*/ 56 h 59"/>
                <a:gd name="T6" fmla="*/ 0 w 9"/>
                <a:gd name="T7" fmla="*/ 0 h 59"/>
                <a:gd name="T8" fmla="*/ 8 w 9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9">
                  <a:moveTo>
                    <a:pt x="8" y="4"/>
                  </a:moveTo>
                  <a:lnTo>
                    <a:pt x="9" y="59"/>
                  </a:lnTo>
                  <a:lnTo>
                    <a:pt x="2" y="56"/>
                  </a:lnTo>
                  <a:lnTo>
                    <a:pt x="0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2" name="Freeform 2217"/>
            <p:cNvSpPr>
              <a:spLocks/>
            </p:cNvSpPr>
            <p:nvPr/>
          </p:nvSpPr>
          <p:spPr bwMode="auto">
            <a:xfrm>
              <a:off x="14507353" y="-458390"/>
              <a:ext cx="15875" cy="88900"/>
            </a:xfrm>
            <a:custGeom>
              <a:avLst/>
              <a:gdLst>
                <a:gd name="T0" fmla="*/ 8 w 10"/>
                <a:gd name="T1" fmla="*/ 1 h 56"/>
                <a:gd name="T2" fmla="*/ 10 w 10"/>
                <a:gd name="T3" fmla="*/ 56 h 56"/>
                <a:gd name="T4" fmla="*/ 2 w 10"/>
                <a:gd name="T5" fmla="*/ 55 h 56"/>
                <a:gd name="T6" fmla="*/ 0 w 10"/>
                <a:gd name="T7" fmla="*/ 0 h 56"/>
                <a:gd name="T8" fmla="*/ 8 w 10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6">
                  <a:moveTo>
                    <a:pt x="8" y="1"/>
                  </a:moveTo>
                  <a:lnTo>
                    <a:pt x="10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3" name="Freeform 2218"/>
            <p:cNvSpPr>
              <a:spLocks/>
            </p:cNvSpPr>
            <p:nvPr/>
          </p:nvSpPr>
          <p:spPr bwMode="auto">
            <a:xfrm>
              <a:off x="14520053" y="-463153"/>
              <a:ext cx="33338" cy="93663"/>
            </a:xfrm>
            <a:custGeom>
              <a:avLst/>
              <a:gdLst>
                <a:gd name="T0" fmla="*/ 20 w 21"/>
                <a:gd name="T1" fmla="*/ 0 h 59"/>
                <a:gd name="T2" fmla="*/ 21 w 21"/>
                <a:gd name="T3" fmla="*/ 55 h 59"/>
                <a:gd name="T4" fmla="*/ 2 w 21"/>
                <a:gd name="T5" fmla="*/ 59 h 59"/>
                <a:gd name="T6" fmla="*/ 0 w 21"/>
                <a:gd name="T7" fmla="*/ 4 h 59"/>
                <a:gd name="T8" fmla="*/ 20 w 2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9">
                  <a:moveTo>
                    <a:pt x="20" y="0"/>
                  </a:moveTo>
                  <a:lnTo>
                    <a:pt x="21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4" name="Freeform 2219"/>
            <p:cNvSpPr>
              <a:spLocks/>
            </p:cNvSpPr>
            <p:nvPr/>
          </p:nvSpPr>
          <p:spPr bwMode="auto">
            <a:xfrm>
              <a:off x="14583553" y="-461565"/>
              <a:ext cx="17463" cy="93663"/>
            </a:xfrm>
            <a:custGeom>
              <a:avLst/>
              <a:gdLst>
                <a:gd name="T0" fmla="*/ 10 w 11"/>
                <a:gd name="T1" fmla="*/ 3 h 59"/>
                <a:gd name="T2" fmla="*/ 11 w 11"/>
                <a:gd name="T3" fmla="*/ 59 h 59"/>
                <a:gd name="T4" fmla="*/ 1 w 11"/>
                <a:gd name="T5" fmla="*/ 55 h 59"/>
                <a:gd name="T6" fmla="*/ 0 w 11"/>
                <a:gd name="T7" fmla="*/ 0 h 59"/>
                <a:gd name="T8" fmla="*/ 10 w 11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10" y="3"/>
                  </a:moveTo>
                  <a:lnTo>
                    <a:pt x="11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5" name="Freeform 2220"/>
            <p:cNvSpPr>
              <a:spLocks/>
            </p:cNvSpPr>
            <p:nvPr/>
          </p:nvSpPr>
          <p:spPr bwMode="auto">
            <a:xfrm>
              <a:off x="14599428" y="-456803"/>
              <a:ext cx="23813" cy="88900"/>
            </a:xfrm>
            <a:custGeom>
              <a:avLst/>
              <a:gdLst>
                <a:gd name="T0" fmla="*/ 14 w 15"/>
                <a:gd name="T1" fmla="*/ 0 h 56"/>
                <a:gd name="T2" fmla="*/ 15 w 15"/>
                <a:gd name="T3" fmla="*/ 55 h 56"/>
                <a:gd name="T4" fmla="*/ 1 w 15"/>
                <a:gd name="T5" fmla="*/ 56 h 56"/>
                <a:gd name="T6" fmla="*/ 0 w 15"/>
                <a:gd name="T7" fmla="*/ 0 h 56"/>
                <a:gd name="T8" fmla="*/ 14 w 1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6">
                  <a:moveTo>
                    <a:pt x="14" y="0"/>
                  </a:moveTo>
                  <a:lnTo>
                    <a:pt x="15" y="55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6" name="Freeform 2221"/>
            <p:cNvSpPr>
              <a:spLocks/>
            </p:cNvSpPr>
            <p:nvPr/>
          </p:nvSpPr>
          <p:spPr bwMode="auto">
            <a:xfrm>
              <a:off x="14715316" y="-461565"/>
              <a:ext cx="47625" cy="90488"/>
            </a:xfrm>
            <a:custGeom>
              <a:avLst/>
              <a:gdLst>
                <a:gd name="T0" fmla="*/ 28 w 30"/>
                <a:gd name="T1" fmla="*/ 0 h 57"/>
                <a:gd name="T2" fmla="*/ 30 w 30"/>
                <a:gd name="T3" fmla="*/ 56 h 57"/>
                <a:gd name="T4" fmla="*/ 2 w 30"/>
                <a:gd name="T5" fmla="*/ 57 h 57"/>
                <a:gd name="T6" fmla="*/ 0 w 30"/>
                <a:gd name="T7" fmla="*/ 2 h 57"/>
                <a:gd name="T8" fmla="*/ 28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28" y="0"/>
                  </a:moveTo>
                  <a:lnTo>
                    <a:pt x="30" y="56"/>
                  </a:lnTo>
                  <a:lnTo>
                    <a:pt x="2" y="57"/>
                  </a:lnTo>
                  <a:lnTo>
                    <a:pt x="0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7" name="Freeform 2222"/>
            <p:cNvSpPr>
              <a:spLocks/>
            </p:cNvSpPr>
            <p:nvPr/>
          </p:nvSpPr>
          <p:spPr bwMode="auto">
            <a:xfrm>
              <a:off x="14672453" y="-458390"/>
              <a:ext cx="46038" cy="88900"/>
            </a:xfrm>
            <a:custGeom>
              <a:avLst/>
              <a:gdLst>
                <a:gd name="T0" fmla="*/ 27 w 29"/>
                <a:gd name="T1" fmla="*/ 0 h 56"/>
                <a:gd name="T2" fmla="*/ 29 w 29"/>
                <a:gd name="T3" fmla="*/ 55 h 56"/>
                <a:gd name="T4" fmla="*/ 2 w 29"/>
                <a:gd name="T5" fmla="*/ 56 h 56"/>
                <a:gd name="T6" fmla="*/ 0 w 29"/>
                <a:gd name="T7" fmla="*/ 1 h 56"/>
                <a:gd name="T8" fmla="*/ 27 w 2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6">
                  <a:moveTo>
                    <a:pt x="27" y="0"/>
                  </a:moveTo>
                  <a:lnTo>
                    <a:pt x="29" y="55"/>
                  </a:lnTo>
                  <a:lnTo>
                    <a:pt x="2" y="56"/>
                  </a:lnTo>
                  <a:lnTo>
                    <a:pt x="0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8" name="Freeform 2223"/>
            <p:cNvSpPr>
              <a:spLocks/>
            </p:cNvSpPr>
            <p:nvPr/>
          </p:nvSpPr>
          <p:spPr bwMode="auto">
            <a:xfrm>
              <a:off x="14654991" y="-463153"/>
              <a:ext cx="20638" cy="93663"/>
            </a:xfrm>
            <a:custGeom>
              <a:avLst/>
              <a:gdLst>
                <a:gd name="T0" fmla="*/ 11 w 13"/>
                <a:gd name="T1" fmla="*/ 4 h 59"/>
                <a:gd name="T2" fmla="*/ 13 w 13"/>
                <a:gd name="T3" fmla="*/ 59 h 59"/>
                <a:gd name="T4" fmla="*/ 2 w 13"/>
                <a:gd name="T5" fmla="*/ 55 h 59"/>
                <a:gd name="T6" fmla="*/ 0 w 13"/>
                <a:gd name="T7" fmla="*/ 0 h 59"/>
                <a:gd name="T8" fmla="*/ 11 w 13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9">
                  <a:moveTo>
                    <a:pt x="11" y="4"/>
                  </a:moveTo>
                  <a:lnTo>
                    <a:pt x="13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9" name="Freeform 2224"/>
            <p:cNvSpPr>
              <a:spLocks/>
            </p:cNvSpPr>
            <p:nvPr/>
          </p:nvSpPr>
          <p:spPr bwMode="auto">
            <a:xfrm>
              <a:off x="13088128" y="-420290"/>
              <a:ext cx="1588" cy="88900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0" name="Freeform 2225"/>
            <p:cNvSpPr>
              <a:spLocks/>
            </p:cNvSpPr>
            <p:nvPr/>
          </p:nvSpPr>
          <p:spPr bwMode="auto">
            <a:xfrm>
              <a:off x="13051616" y="-420290"/>
              <a:ext cx="38100" cy="96838"/>
            </a:xfrm>
            <a:custGeom>
              <a:avLst/>
              <a:gdLst>
                <a:gd name="T0" fmla="*/ 29 w 31"/>
                <a:gd name="T1" fmla="*/ 0 h 74"/>
                <a:gd name="T2" fmla="*/ 31 w 31"/>
                <a:gd name="T3" fmla="*/ 67 h 74"/>
                <a:gd name="T4" fmla="*/ 2 w 31"/>
                <a:gd name="T5" fmla="*/ 74 h 74"/>
                <a:gd name="T6" fmla="*/ 0 w 31"/>
                <a:gd name="T7" fmla="*/ 7 h 74"/>
                <a:gd name="T8" fmla="*/ 29 w 3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4">
                  <a:moveTo>
                    <a:pt x="29" y="0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25" y="68"/>
                    <a:pt x="17" y="71"/>
                    <a:pt x="2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" y="4"/>
                    <a:pt x="23" y="1"/>
                    <a:pt x="2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1" name="Freeform 2226"/>
            <p:cNvSpPr>
              <a:spLocks/>
            </p:cNvSpPr>
            <p:nvPr/>
          </p:nvSpPr>
          <p:spPr bwMode="auto">
            <a:xfrm>
              <a:off x="13034153" y="-410765"/>
              <a:ext cx="19050" cy="90488"/>
            </a:xfrm>
            <a:custGeom>
              <a:avLst/>
              <a:gdLst>
                <a:gd name="T0" fmla="*/ 14 w 16"/>
                <a:gd name="T1" fmla="*/ 0 h 69"/>
                <a:gd name="T2" fmla="*/ 16 w 16"/>
                <a:gd name="T3" fmla="*/ 67 h 69"/>
                <a:gd name="T4" fmla="*/ 2 w 16"/>
                <a:gd name="T5" fmla="*/ 69 h 69"/>
                <a:gd name="T6" fmla="*/ 0 w 16"/>
                <a:gd name="T7" fmla="*/ 2 h 69"/>
                <a:gd name="T8" fmla="*/ 14 w 16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9">
                  <a:moveTo>
                    <a:pt x="14" y="0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2" y="68"/>
                    <a:pt x="8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1"/>
                    <a:pt x="10" y="0"/>
                    <a:pt x="1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2" name="Freeform 2227"/>
            <p:cNvSpPr>
              <a:spLocks/>
            </p:cNvSpPr>
            <p:nvPr/>
          </p:nvSpPr>
          <p:spPr bwMode="auto">
            <a:xfrm>
              <a:off x="13024628" y="-407590"/>
              <a:ext cx="11113" cy="88900"/>
            </a:xfrm>
            <a:custGeom>
              <a:avLst/>
              <a:gdLst>
                <a:gd name="T0" fmla="*/ 7 w 9"/>
                <a:gd name="T1" fmla="*/ 0 h 68"/>
                <a:gd name="T2" fmla="*/ 9 w 9"/>
                <a:gd name="T3" fmla="*/ 67 h 68"/>
                <a:gd name="T4" fmla="*/ 5 w 9"/>
                <a:gd name="T5" fmla="*/ 67 h 68"/>
                <a:gd name="T6" fmla="*/ 2 w 9"/>
                <a:gd name="T7" fmla="*/ 68 h 68"/>
                <a:gd name="T8" fmla="*/ 0 w 9"/>
                <a:gd name="T9" fmla="*/ 0 h 68"/>
                <a:gd name="T10" fmla="*/ 3 w 9"/>
                <a:gd name="T11" fmla="*/ 0 h 68"/>
                <a:gd name="T12" fmla="*/ 7 w 9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8">
                  <a:moveTo>
                    <a:pt x="7" y="0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8" y="67"/>
                    <a:pt x="6" y="67"/>
                    <a:pt x="5" y="67"/>
                  </a:cubicBezTo>
                  <a:cubicBezTo>
                    <a:pt x="4" y="67"/>
                    <a:pt x="3" y="67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3" name="Freeform 2228"/>
            <p:cNvSpPr>
              <a:spLocks/>
            </p:cNvSpPr>
            <p:nvPr/>
          </p:nvSpPr>
          <p:spPr bwMode="auto">
            <a:xfrm>
              <a:off x="13021453" y="-407590"/>
              <a:ext cx="6350" cy="88900"/>
            </a:xfrm>
            <a:custGeom>
              <a:avLst/>
              <a:gdLst>
                <a:gd name="T0" fmla="*/ 3 w 5"/>
                <a:gd name="T1" fmla="*/ 0 h 68"/>
                <a:gd name="T2" fmla="*/ 5 w 5"/>
                <a:gd name="T3" fmla="*/ 68 h 68"/>
                <a:gd name="T4" fmla="*/ 2 w 5"/>
                <a:gd name="T5" fmla="*/ 68 h 68"/>
                <a:gd name="T6" fmla="*/ 0 w 5"/>
                <a:gd name="T7" fmla="*/ 1 h 68"/>
                <a:gd name="T8" fmla="*/ 3 w 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0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4" name="Freeform 2229"/>
            <p:cNvSpPr>
              <a:spLocks/>
            </p:cNvSpPr>
            <p:nvPr/>
          </p:nvSpPr>
          <p:spPr bwMode="auto">
            <a:xfrm>
              <a:off x="13018278" y="-406003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3 w 4"/>
                <a:gd name="T5" fmla="*/ 67 h 67"/>
                <a:gd name="T6" fmla="*/ 1 w 4"/>
                <a:gd name="T7" fmla="*/ 67 h 67"/>
                <a:gd name="T8" fmla="*/ 0 w 4"/>
                <a:gd name="T9" fmla="*/ 0 h 67"/>
                <a:gd name="T10" fmla="*/ 1 w 4"/>
                <a:gd name="T11" fmla="*/ 0 h 67"/>
                <a:gd name="T12" fmla="*/ 2 w 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3" y="67"/>
                  </a:cubicBezTo>
                  <a:cubicBezTo>
                    <a:pt x="3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5" name="Freeform 2230"/>
            <p:cNvSpPr>
              <a:spLocks/>
            </p:cNvSpPr>
            <p:nvPr/>
          </p:nvSpPr>
          <p:spPr bwMode="auto">
            <a:xfrm>
              <a:off x="13015103" y="-407590"/>
              <a:ext cx="4763" cy="88900"/>
            </a:xfrm>
            <a:custGeom>
              <a:avLst/>
              <a:gdLst>
                <a:gd name="T0" fmla="*/ 3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3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3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6" name="Freeform 2231"/>
            <p:cNvSpPr>
              <a:spLocks/>
            </p:cNvSpPr>
            <p:nvPr/>
          </p:nvSpPr>
          <p:spPr bwMode="auto">
            <a:xfrm>
              <a:off x="13011928" y="-407590"/>
              <a:ext cx="6350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7" name="Freeform 2232"/>
            <p:cNvSpPr>
              <a:spLocks/>
            </p:cNvSpPr>
            <p:nvPr/>
          </p:nvSpPr>
          <p:spPr bwMode="auto">
            <a:xfrm>
              <a:off x="13010341" y="-407590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8" name="Freeform 2233"/>
            <p:cNvSpPr>
              <a:spLocks/>
            </p:cNvSpPr>
            <p:nvPr/>
          </p:nvSpPr>
          <p:spPr bwMode="auto">
            <a:xfrm>
              <a:off x="13007166" y="-409178"/>
              <a:ext cx="4763" cy="88900"/>
            </a:xfrm>
            <a:custGeom>
              <a:avLst/>
              <a:gdLst>
                <a:gd name="T0" fmla="*/ 2 w 4"/>
                <a:gd name="T1" fmla="*/ 1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1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9" name="Freeform 2234"/>
            <p:cNvSpPr>
              <a:spLocks/>
            </p:cNvSpPr>
            <p:nvPr/>
          </p:nvSpPr>
          <p:spPr bwMode="auto">
            <a:xfrm>
              <a:off x="13005578" y="-409178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2 w 4"/>
                <a:gd name="T5" fmla="*/ 67 h 67"/>
                <a:gd name="T6" fmla="*/ 0 w 4"/>
                <a:gd name="T7" fmla="*/ 0 h 67"/>
                <a:gd name="T8" fmla="*/ 2 w 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0" name="Freeform 2235"/>
            <p:cNvSpPr>
              <a:spLocks/>
            </p:cNvSpPr>
            <p:nvPr/>
          </p:nvSpPr>
          <p:spPr bwMode="auto">
            <a:xfrm>
              <a:off x="12994466" y="-423465"/>
              <a:ext cx="12700" cy="101600"/>
            </a:xfrm>
            <a:custGeom>
              <a:avLst/>
              <a:gdLst>
                <a:gd name="T0" fmla="*/ 9 w 11"/>
                <a:gd name="T1" fmla="*/ 11 h 78"/>
                <a:gd name="T2" fmla="*/ 11 w 11"/>
                <a:gd name="T3" fmla="*/ 78 h 78"/>
                <a:gd name="T4" fmla="*/ 2 w 11"/>
                <a:gd name="T5" fmla="*/ 67 h 78"/>
                <a:gd name="T6" fmla="*/ 0 w 11"/>
                <a:gd name="T7" fmla="*/ 0 h 78"/>
                <a:gd name="T8" fmla="*/ 9 w 11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9" y="11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3" y="75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8"/>
                    <a:pt x="9" y="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1" name="Freeform 2236"/>
            <p:cNvSpPr>
              <a:spLocks/>
            </p:cNvSpPr>
            <p:nvPr/>
          </p:nvSpPr>
          <p:spPr bwMode="auto">
            <a:xfrm>
              <a:off x="14634353" y="-463153"/>
              <a:ext cx="23813" cy="95250"/>
            </a:xfrm>
            <a:custGeom>
              <a:avLst/>
              <a:gdLst>
                <a:gd name="T0" fmla="*/ 13 w 15"/>
                <a:gd name="T1" fmla="*/ 0 h 60"/>
                <a:gd name="T2" fmla="*/ 15 w 15"/>
                <a:gd name="T3" fmla="*/ 55 h 60"/>
                <a:gd name="T4" fmla="*/ 1 w 15"/>
                <a:gd name="T5" fmla="*/ 60 h 60"/>
                <a:gd name="T6" fmla="*/ 0 w 15"/>
                <a:gd name="T7" fmla="*/ 5 h 60"/>
                <a:gd name="T8" fmla="*/ 13 w 1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0">
                  <a:moveTo>
                    <a:pt x="13" y="0"/>
                  </a:moveTo>
                  <a:lnTo>
                    <a:pt x="15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2" name="Freeform 2237"/>
            <p:cNvSpPr>
              <a:spLocks/>
            </p:cNvSpPr>
            <p:nvPr/>
          </p:nvSpPr>
          <p:spPr bwMode="auto">
            <a:xfrm>
              <a:off x="14621653" y="-456803"/>
              <a:ext cx="14288" cy="88900"/>
            </a:xfrm>
            <a:custGeom>
              <a:avLst/>
              <a:gdLst>
                <a:gd name="T0" fmla="*/ 8 w 9"/>
                <a:gd name="T1" fmla="*/ 1 h 56"/>
                <a:gd name="T2" fmla="*/ 9 w 9"/>
                <a:gd name="T3" fmla="*/ 56 h 56"/>
                <a:gd name="T4" fmla="*/ 1 w 9"/>
                <a:gd name="T5" fmla="*/ 55 h 56"/>
                <a:gd name="T6" fmla="*/ 0 w 9"/>
                <a:gd name="T7" fmla="*/ 0 h 56"/>
                <a:gd name="T8" fmla="*/ 8 w 9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6">
                  <a:moveTo>
                    <a:pt x="8" y="1"/>
                  </a:moveTo>
                  <a:lnTo>
                    <a:pt x="9" y="5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3" name="Freeform 2238"/>
            <p:cNvSpPr>
              <a:spLocks/>
            </p:cNvSpPr>
            <p:nvPr/>
          </p:nvSpPr>
          <p:spPr bwMode="auto">
            <a:xfrm>
              <a:off x="13177028" y="-423465"/>
              <a:ext cx="6350" cy="100013"/>
            </a:xfrm>
            <a:custGeom>
              <a:avLst/>
              <a:gdLst>
                <a:gd name="T0" fmla="*/ 3 w 4"/>
                <a:gd name="T1" fmla="*/ 0 h 63"/>
                <a:gd name="T2" fmla="*/ 4 w 4"/>
                <a:gd name="T3" fmla="*/ 55 h 63"/>
                <a:gd name="T4" fmla="*/ 2 w 4"/>
                <a:gd name="T5" fmla="*/ 63 h 63"/>
                <a:gd name="T6" fmla="*/ 0 w 4"/>
                <a:gd name="T7" fmla="*/ 8 h 63"/>
                <a:gd name="T8" fmla="*/ 3 w 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3" y="0"/>
                  </a:moveTo>
                  <a:lnTo>
                    <a:pt x="4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4" name="Freeform 2239"/>
            <p:cNvSpPr>
              <a:spLocks/>
            </p:cNvSpPr>
            <p:nvPr/>
          </p:nvSpPr>
          <p:spPr bwMode="auto">
            <a:xfrm>
              <a:off x="14805803" y="-469503"/>
              <a:ext cx="17463" cy="96838"/>
            </a:xfrm>
            <a:custGeom>
              <a:avLst/>
              <a:gdLst>
                <a:gd name="T0" fmla="*/ 10 w 11"/>
                <a:gd name="T1" fmla="*/ 0 h 61"/>
                <a:gd name="T2" fmla="*/ 11 w 11"/>
                <a:gd name="T3" fmla="*/ 55 h 61"/>
                <a:gd name="T4" fmla="*/ 1 w 11"/>
                <a:gd name="T5" fmla="*/ 61 h 61"/>
                <a:gd name="T6" fmla="*/ 0 w 11"/>
                <a:gd name="T7" fmla="*/ 6 h 61"/>
                <a:gd name="T8" fmla="*/ 10 w 1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1">
                  <a:moveTo>
                    <a:pt x="10" y="0"/>
                  </a:moveTo>
                  <a:lnTo>
                    <a:pt x="11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5" name="Freeform 2240"/>
            <p:cNvSpPr>
              <a:spLocks/>
            </p:cNvSpPr>
            <p:nvPr/>
          </p:nvSpPr>
          <p:spPr bwMode="auto">
            <a:xfrm>
              <a:off x="14759766" y="-461565"/>
              <a:ext cx="47625" cy="88900"/>
            </a:xfrm>
            <a:custGeom>
              <a:avLst/>
              <a:gdLst>
                <a:gd name="T0" fmla="*/ 29 w 30"/>
                <a:gd name="T1" fmla="*/ 1 h 56"/>
                <a:gd name="T2" fmla="*/ 30 w 30"/>
                <a:gd name="T3" fmla="*/ 56 h 56"/>
                <a:gd name="T4" fmla="*/ 2 w 30"/>
                <a:gd name="T5" fmla="*/ 56 h 56"/>
                <a:gd name="T6" fmla="*/ 0 w 30"/>
                <a:gd name="T7" fmla="*/ 0 h 56"/>
                <a:gd name="T8" fmla="*/ 29 w 30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6">
                  <a:moveTo>
                    <a:pt x="29" y="1"/>
                  </a:moveTo>
                  <a:lnTo>
                    <a:pt x="30" y="56"/>
                  </a:lnTo>
                  <a:lnTo>
                    <a:pt x="2" y="56"/>
                  </a:lnTo>
                  <a:lnTo>
                    <a:pt x="0" y="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6" name="Freeform 2241"/>
            <p:cNvSpPr>
              <a:spLocks/>
            </p:cNvSpPr>
            <p:nvPr/>
          </p:nvSpPr>
          <p:spPr bwMode="auto">
            <a:xfrm>
              <a:off x="13770753" y="-432990"/>
              <a:ext cx="11113" cy="96838"/>
            </a:xfrm>
            <a:custGeom>
              <a:avLst/>
              <a:gdLst>
                <a:gd name="T0" fmla="*/ 5 w 7"/>
                <a:gd name="T1" fmla="*/ 0 h 61"/>
                <a:gd name="T2" fmla="*/ 7 w 7"/>
                <a:gd name="T3" fmla="*/ 55 h 61"/>
                <a:gd name="T4" fmla="*/ 2 w 7"/>
                <a:gd name="T5" fmla="*/ 61 h 61"/>
                <a:gd name="T6" fmla="*/ 0 w 7"/>
                <a:gd name="T7" fmla="*/ 6 h 61"/>
                <a:gd name="T8" fmla="*/ 5 w 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1">
                  <a:moveTo>
                    <a:pt x="5" y="0"/>
                  </a:moveTo>
                  <a:lnTo>
                    <a:pt x="7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7" name="Freeform 2242"/>
            <p:cNvSpPr>
              <a:spLocks/>
            </p:cNvSpPr>
            <p:nvPr/>
          </p:nvSpPr>
          <p:spPr bwMode="auto">
            <a:xfrm>
              <a:off x="12183253" y="-1795065"/>
              <a:ext cx="2211388" cy="1392238"/>
            </a:xfrm>
            <a:custGeom>
              <a:avLst/>
              <a:gdLst>
                <a:gd name="T0" fmla="*/ 451 w 1770"/>
                <a:gd name="T1" fmla="*/ 60 h 1067"/>
                <a:gd name="T2" fmla="*/ 526 w 1770"/>
                <a:gd name="T3" fmla="*/ 109 h 1067"/>
                <a:gd name="T4" fmla="*/ 562 w 1770"/>
                <a:gd name="T5" fmla="*/ 131 h 1067"/>
                <a:gd name="T6" fmla="*/ 1297 w 1770"/>
                <a:gd name="T7" fmla="*/ 172 h 1067"/>
                <a:gd name="T8" fmla="*/ 1258 w 1770"/>
                <a:gd name="T9" fmla="*/ 235 h 1067"/>
                <a:gd name="T10" fmla="*/ 1246 w 1770"/>
                <a:gd name="T11" fmla="*/ 285 h 1067"/>
                <a:gd name="T12" fmla="*/ 1242 w 1770"/>
                <a:gd name="T13" fmla="*/ 338 h 1067"/>
                <a:gd name="T14" fmla="*/ 1291 w 1770"/>
                <a:gd name="T15" fmla="*/ 341 h 1067"/>
                <a:gd name="T16" fmla="*/ 1344 w 1770"/>
                <a:gd name="T17" fmla="*/ 374 h 1067"/>
                <a:gd name="T18" fmla="*/ 1445 w 1770"/>
                <a:gd name="T19" fmla="*/ 354 h 1067"/>
                <a:gd name="T20" fmla="*/ 1462 w 1770"/>
                <a:gd name="T21" fmla="*/ 390 h 1067"/>
                <a:gd name="T22" fmla="*/ 1527 w 1770"/>
                <a:gd name="T23" fmla="*/ 371 h 1067"/>
                <a:gd name="T24" fmla="*/ 1574 w 1770"/>
                <a:gd name="T25" fmla="*/ 377 h 1067"/>
                <a:gd name="T26" fmla="*/ 1654 w 1770"/>
                <a:gd name="T27" fmla="*/ 373 h 1067"/>
                <a:gd name="T28" fmla="*/ 1748 w 1770"/>
                <a:gd name="T29" fmla="*/ 360 h 1067"/>
                <a:gd name="T30" fmla="*/ 1760 w 1770"/>
                <a:gd name="T31" fmla="*/ 393 h 1067"/>
                <a:gd name="T32" fmla="*/ 1753 w 1770"/>
                <a:gd name="T33" fmla="*/ 452 h 1067"/>
                <a:gd name="T34" fmla="*/ 1751 w 1770"/>
                <a:gd name="T35" fmla="*/ 493 h 1067"/>
                <a:gd name="T36" fmla="*/ 1698 w 1770"/>
                <a:gd name="T37" fmla="*/ 484 h 1067"/>
                <a:gd name="T38" fmla="*/ 1661 w 1770"/>
                <a:gd name="T39" fmla="*/ 500 h 1067"/>
                <a:gd name="T40" fmla="*/ 1646 w 1770"/>
                <a:gd name="T41" fmla="*/ 533 h 1067"/>
                <a:gd name="T42" fmla="*/ 1592 w 1770"/>
                <a:gd name="T43" fmla="*/ 567 h 1067"/>
                <a:gd name="T44" fmla="*/ 1608 w 1770"/>
                <a:gd name="T45" fmla="*/ 619 h 1067"/>
                <a:gd name="T46" fmla="*/ 1584 w 1770"/>
                <a:gd name="T47" fmla="*/ 662 h 1067"/>
                <a:gd name="T48" fmla="*/ 1553 w 1770"/>
                <a:gd name="T49" fmla="*/ 702 h 1067"/>
                <a:gd name="T50" fmla="*/ 1397 w 1770"/>
                <a:gd name="T51" fmla="*/ 708 h 1067"/>
                <a:gd name="T52" fmla="*/ 1333 w 1770"/>
                <a:gd name="T53" fmla="*/ 719 h 1067"/>
                <a:gd name="T54" fmla="*/ 1216 w 1770"/>
                <a:gd name="T55" fmla="*/ 741 h 1067"/>
                <a:gd name="T56" fmla="*/ 1167 w 1770"/>
                <a:gd name="T57" fmla="*/ 779 h 1067"/>
                <a:gd name="T58" fmla="*/ 1125 w 1770"/>
                <a:gd name="T59" fmla="*/ 829 h 1067"/>
                <a:gd name="T60" fmla="*/ 1048 w 1770"/>
                <a:gd name="T61" fmla="*/ 883 h 1067"/>
                <a:gd name="T62" fmla="*/ 1013 w 1770"/>
                <a:gd name="T63" fmla="*/ 927 h 1067"/>
                <a:gd name="T64" fmla="*/ 919 w 1770"/>
                <a:gd name="T65" fmla="*/ 969 h 1067"/>
                <a:gd name="T66" fmla="*/ 852 w 1770"/>
                <a:gd name="T67" fmla="*/ 993 h 1067"/>
                <a:gd name="T68" fmla="*/ 821 w 1770"/>
                <a:gd name="T69" fmla="*/ 1026 h 1067"/>
                <a:gd name="T70" fmla="*/ 796 w 1770"/>
                <a:gd name="T71" fmla="*/ 1061 h 1067"/>
                <a:gd name="T72" fmla="*/ 677 w 1770"/>
                <a:gd name="T73" fmla="*/ 1063 h 1067"/>
                <a:gd name="T74" fmla="*/ 640 w 1770"/>
                <a:gd name="T75" fmla="*/ 1021 h 1067"/>
                <a:gd name="T76" fmla="*/ 621 w 1770"/>
                <a:gd name="T77" fmla="*/ 964 h 1067"/>
                <a:gd name="T78" fmla="*/ 522 w 1770"/>
                <a:gd name="T79" fmla="*/ 951 h 1067"/>
                <a:gd name="T80" fmla="*/ 446 w 1770"/>
                <a:gd name="T81" fmla="*/ 947 h 1067"/>
                <a:gd name="T82" fmla="*/ 381 w 1770"/>
                <a:gd name="T83" fmla="*/ 944 h 1067"/>
                <a:gd name="T84" fmla="*/ 392 w 1770"/>
                <a:gd name="T85" fmla="*/ 886 h 1067"/>
                <a:gd name="T86" fmla="*/ 364 w 1770"/>
                <a:gd name="T87" fmla="*/ 823 h 1067"/>
                <a:gd name="T88" fmla="*/ 400 w 1770"/>
                <a:gd name="T89" fmla="*/ 755 h 1067"/>
                <a:gd name="T90" fmla="*/ 423 w 1770"/>
                <a:gd name="T91" fmla="*/ 671 h 1067"/>
                <a:gd name="T92" fmla="*/ 356 w 1770"/>
                <a:gd name="T93" fmla="*/ 638 h 1067"/>
                <a:gd name="T94" fmla="*/ 350 w 1770"/>
                <a:gd name="T95" fmla="*/ 574 h 1067"/>
                <a:gd name="T96" fmla="*/ 173 w 1770"/>
                <a:gd name="T97" fmla="*/ 573 h 1067"/>
                <a:gd name="T98" fmla="*/ 100 w 1770"/>
                <a:gd name="T99" fmla="*/ 498 h 1067"/>
                <a:gd name="T100" fmla="*/ 121 w 1770"/>
                <a:gd name="T101" fmla="*/ 428 h 1067"/>
                <a:gd name="T102" fmla="*/ 113 w 1770"/>
                <a:gd name="T103" fmla="*/ 395 h 1067"/>
                <a:gd name="T104" fmla="*/ 156 w 1770"/>
                <a:gd name="T105" fmla="*/ 361 h 1067"/>
                <a:gd name="T106" fmla="*/ 192 w 1770"/>
                <a:gd name="T107" fmla="*/ 313 h 1067"/>
                <a:gd name="T108" fmla="*/ 172 w 1770"/>
                <a:gd name="T109" fmla="*/ 290 h 1067"/>
                <a:gd name="T110" fmla="*/ 191 w 1770"/>
                <a:gd name="T111" fmla="*/ 259 h 1067"/>
                <a:gd name="T112" fmla="*/ 121 w 1770"/>
                <a:gd name="T113" fmla="*/ 231 h 1067"/>
                <a:gd name="T114" fmla="*/ 14 w 1770"/>
                <a:gd name="T115" fmla="*/ 200 h 1067"/>
                <a:gd name="T116" fmla="*/ 3 w 1770"/>
                <a:gd name="T117" fmla="*/ 155 h 1067"/>
                <a:gd name="T118" fmla="*/ 9 w 1770"/>
                <a:gd name="T119" fmla="*/ 112 h 1067"/>
                <a:gd name="T120" fmla="*/ 363 w 1770"/>
                <a:gd name="T121" fmla="*/ 87 h 1067"/>
                <a:gd name="T122" fmla="*/ 383 w 1770"/>
                <a:gd name="T123" fmla="*/ 43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0" h="1067">
                  <a:moveTo>
                    <a:pt x="412" y="0"/>
                  </a:moveTo>
                  <a:cubicBezTo>
                    <a:pt x="412" y="1"/>
                    <a:pt x="423" y="7"/>
                    <a:pt x="430" y="13"/>
                  </a:cubicBezTo>
                  <a:cubicBezTo>
                    <a:pt x="432" y="19"/>
                    <a:pt x="446" y="43"/>
                    <a:pt x="446" y="44"/>
                  </a:cubicBezTo>
                  <a:cubicBezTo>
                    <a:pt x="451" y="60"/>
                    <a:pt x="451" y="60"/>
                    <a:pt x="451" y="60"/>
                  </a:cubicBezTo>
                  <a:cubicBezTo>
                    <a:pt x="466" y="85"/>
                    <a:pt x="466" y="85"/>
                    <a:pt x="466" y="85"/>
                  </a:cubicBezTo>
                  <a:cubicBezTo>
                    <a:pt x="470" y="90"/>
                    <a:pt x="470" y="90"/>
                    <a:pt x="470" y="90"/>
                  </a:cubicBezTo>
                  <a:cubicBezTo>
                    <a:pt x="495" y="100"/>
                    <a:pt x="495" y="100"/>
                    <a:pt x="495" y="100"/>
                  </a:cubicBezTo>
                  <a:cubicBezTo>
                    <a:pt x="526" y="109"/>
                    <a:pt x="526" y="109"/>
                    <a:pt x="526" y="109"/>
                  </a:cubicBezTo>
                  <a:cubicBezTo>
                    <a:pt x="529" y="117"/>
                    <a:pt x="529" y="117"/>
                    <a:pt x="529" y="117"/>
                  </a:cubicBezTo>
                  <a:cubicBezTo>
                    <a:pt x="533" y="122"/>
                    <a:pt x="533" y="122"/>
                    <a:pt x="533" y="122"/>
                  </a:cubicBezTo>
                  <a:cubicBezTo>
                    <a:pt x="541" y="122"/>
                    <a:pt x="541" y="122"/>
                    <a:pt x="541" y="122"/>
                  </a:cubicBezTo>
                  <a:cubicBezTo>
                    <a:pt x="562" y="131"/>
                    <a:pt x="562" y="131"/>
                    <a:pt x="562" y="131"/>
                  </a:cubicBezTo>
                  <a:cubicBezTo>
                    <a:pt x="583" y="133"/>
                    <a:pt x="583" y="133"/>
                    <a:pt x="583" y="133"/>
                  </a:cubicBezTo>
                  <a:cubicBezTo>
                    <a:pt x="601" y="138"/>
                    <a:pt x="601" y="138"/>
                    <a:pt x="601" y="138"/>
                  </a:cubicBezTo>
                  <a:cubicBezTo>
                    <a:pt x="1306" y="163"/>
                    <a:pt x="1306" y="163"/>
                    <a:pt x="1306" y="163"/>
                  </a:cubicBezTo>
                  <a:cubicBezTo>
                    <a:pt x="1297" y="172"/>
                    <a:pt x="1297" y="172"/>
                    <a:pt x="1297" y="172"/>
                  </a:cubicBezTo>
                  <a:cubicBezTo>
                    <a:pt x="1292" y="184"/>
                    <a:pt x="1292" y="184"/>
                    <a:pt x="1292" y="184"/>
                  </a:cubicBezTo>
                  <a:cubicBezTo>
                    <a:pt x="1266" y="204"/>
                    <a:pt x="1266" y="204"/>
                    <a:pt x="1266" y="204"/>
                  </a:cubicBezTo>
                  <a:cubicBezTo>
                    <a:pt x="1258" y="217"/>
                    <a:pt x="1258" y="217"/>
                    <a:pt x="1258" y="217"/>
                  </a:cubicBezTo>
                  <a:cubicBezTo>
                    <a:pt x="1258" y="235"/>
                    <a:pt x="1258" y="235"/>
                    <a:pt x="1258" y="235"/>
                  </a:cubicBezTo>
                  <a:cubicBezTo>
                    <a:pt x="1241" y="257"/>
                    <a:pt x="1241" y="257"/>
                    <a:pt x="1241" y="257"/>
                  </a:cubicBezTo>
                  <a:cubicBezTo>
                    <a:pt x="1243" y="261"/>
                    <a:pt x="1243" y="261"/>
                    <a:pt x="1243" y="261"/>
                  </a:cubicBezTo>
                  <a:cubicBezTo>
                    <a:pt x="1248" y="273"/>
                    <a:pt x="1248" y="273"/>
                    <a:pt x="1248" y="273"/>
                  </a:cubicBezTo>
                  <a:cubicBezTo>
                    <a:pt x="1246" y="285"/>
                    <a:pt x="1246" y="285"/>
                    <a:pt x="1246" y="285"/>
                  </a:cubicBezTo>
                  <a:cubicBezTo>
                    <a:pt x="1245" y="302"/>
                    <a:pt x="1245" y="302"/>
                    <a:pt x="1245" y="302"/>
                  </a:cubicBezTo>
                  <a:cubicBezTo>
                    <a:pt x="1246" y="305"/>
                    <a:pt x="1246" y="305"/>
                    <a:pt x="1246" y="305"/>
                  </a:cubicBezTo>
                  <a:cubicBezTo>
                    <a:pt x="1251" y="319"/>
                    <a:pt x="1251" y="319"/>
                    <a:pt x="1251" y="319"/>
                  </a:cubicBezTo>
                  <a:cubicBezTo>
                    <a:pt x="1242" y="338"/>
                    <a:pt x="1242" y="338"/>
                    <a:pt x="1242" y="338"/>
                  </a:cubicBezTo>
                  <a:cubicBezTo>
                    <a:pt x="1260" y="355"/>
                    <a:pt x="1260" y="355"/>
                    <a:pt x="1260" y="355"/>
                  </a:cubicBezTo>
                  <a:cubicBezTo>
                    <a:pt x="1270" y="337"/>
                    <a:pt x="1270" y="337"/>
                    <a:pt x="1270" y="337"/>
                  </a:cubicBezTo>
                  <a:cubicBezTo>
                    <a:pt x="1299" y="326"/>
                    <a:pt x="1299" y="326"/>
                    <a:pt x="1299" y="326"/>
                  </a:cubicBezTo>
                  <a:cubicBezTo>
                    <a:pt x="1291" y="341"/>
                    <a:pt x="1291" y="341"/>
                    <a:pt x="1291" y="341"/>
                  </a:cubicBezTo>
                  <a:cubicBezTo>
                    <a:pt x="1288" y="358"/>
                    <a:pt x="1288" y="358"/>
                    <a:pt x="1288" y="358"/>
                  </a:cubicBezTo>
                  <a:cubicBezTo>
                    <a:pt x="1289" y="362"/>
                    <a:pt x="1289" y="362"/>
                    <a:pt x="1289" y="362"/>
                  </a:cubicBezTo>
                  <a:cubicBezTo>
                    <a:pt x="1320" y="369"/>
                    <a:pt x="1320" y="369"/>
                    <a:pt x="1320" y="369"/>
                  </a:cubicBezTo>
                  <a:cubicBezTo>
                    <a:pt x="1344" y="374"/>
                    <a:pt x="1344" y="374"/>
                    <a:pt x="1344" y="374"/>
                  </a:cubicBezTo>
                  <a:cubicBezTo>
                    <a:pt x="1379" y="381"/>
                    <a:pt x="1379" y="381"/>
                    <a:pt x="1379" y="381"/>
                  </a:cubicBezTo>
                  <a:cubicBezTo>
                    <a:pt x="1410" y="357"/>
                    <a:pt x="1410" y="357"/>
                    <a:pt x="1410" y="357"/>
                  </a:cubicBezTo>
                  <a:cubicBezTo>
                    <a:pt x="1422" y="346"/>
                    <a:pt x="1422" y="346"/>
                    <a:pt x="1422" y="346"/>
                  </a:cubicBezTo>
                  <a:cubicBezTo>
                    <a:pt x="1445" y="354"/>
                    <a:pt x="1445" y="354"/>
                    <a:pt x="1445" y="354"/>
                  </a:cubicBezTo>
                  <a:cubicBezTo>
                    <a:pt x="1457" y="367"/>
                    <a:pt x="1457" y="367"/>
                    <a:pt x="1457" y="367"/>
                  </a:cubicBezTo>
                  <a:cubicBezTo>
                    <a:pt x="1455" y="384"/>
                    <a:pt x="1455" y="384"/>
                    <a:pt x="1455" y="384"/>
                  </a:cubicBezTo>
                  <a:cubicBezTo>
                    <a:pt x="1455" y="389"/>
                    <a:pt x="1455" y="389"/>
                    <a:pt x="1455" y="389"/>
                  </a:cubicBezTo>
                  <a:cubicBezTo>
                    <a:pt x="1462" y="390"/>
                    <a:pt x="1462" y="390"/>
                    <a:pt x="1462" y="390"/>
                  </a:cubicBezTo>
                  <a:cubicBezTo>
                    <a:pt x="1471" y="378"/>
                    <a:pt x="1471" y="378"/>
                    <a:pt x="1471" y="378"/>
                  </a:cubicBezTo>
                  <a:cubicBezTo>
                    <a:pt x="1481" y="379"/>
                    <a:pt x="1481" y="379"/>
                    <a:pt x="1481" y="379"/>
                  </a:cubicBezTo>
                  <a:cubicBezTo>
                    <a:pt x="1505" y="377"/>
                    <a:pt x="1505" y="377"/>
                    <a:pt x="1505" y="377"/>
                  </a:cubicBezTo>
                  <a:cubicBezTo>
                    <a:pt x="1527" y="371"/>
                    <a:pt x="1527" y="371"/>
                    <a:pt x="1527" y="371"/>
                  </a:cubicBezTo>
                  <a:cubicBezTo>
                    <a:pt x="1530" y="379"/>
                    <a:pt x="1530" y="379"/>
                    <a:pt x="1530" y="379"/>
                  </a:cubicBezTo>
                  <a:cubicBezTo>
                    <a:pt x="1575" y="392"/>
                    <a:pt x="1575" y="392"/>
                    <a:pt x="1575" y="392"/>
                  </a:cubicBezTo>
                  <a:cubicBezTo>
                    <a:pt x="1575" y="387"/>
                    <a:pt x="1575" y="387"/>
                    <a:pt x="1575" y="387"/>
                  </a:cubicBezTo>
                  <a:cubicBezTo>
                    <a:pt x="1574" y="377"/>
                    <a:pt x="1574" y="377"/>
                    <a:pt x="1574" y="377"/>
                  </a:cubicBezTo>
                  <a:cubicBezTo>
                    <a:pt x="1584" y="377"/>
                    <a:pt x="1584" y="377"/>
                    <a:pt x="1584" y="377"/>
                  </a:cubicBezTo>
                  <a:cubicBezTo>
                    <a:pt x="1604" y="387"/>
                    <a:pt x="1604" y="387"/>
                    <a:pt x="1604" y="387"/>
                  </a:cubicBezTo>
                  <a:cubicBezTo>
                    <a:pt x="1631" y="381"/>
                    <a:pt x="1631" y="381"/>
                    <a:pt x="1631" y="381"/>
                  </a:cubicBezTo>
                  <a:cubicBezTo>
                    <a:pt x="1654" y="373"/>
                    <a:pt x="1654" y="373"/>
                    <a:pt x="1654" y="373"/>
                  </a:cubicBezTo>
                  <a:cubicBezTo>
                    <a:pt x="1679" y="376"/>
                    <a:pt x="1679" y="376"/>
                    <a:pt x="1679" y="376"/>
                  </a:cubicBezTo>
                  <a:cubicBezTo>
                    <a:pt x="1708" y="365"/>
                    <a:pt x="1708" y="365"/>
                    <a:pt x="1708" y="365"/>
                  </a:cubicBezTo>
                  <a:cubicBezTo>
                    <a:pt x="1733" y="361"/>
                    <a:pt x="1733" y="361"/>
                    <a:pt x="1733" y="361"/>
                  </a:cubicBezTo>
                  <a:cubicBezTo>
                    <a:pt x="1733" y="361"/>
                    <a:pt x="1740" y="361"/>
                    <a:pt x="1748" y="360"/>
                  </a:cubicBezTo>
                  <a:cubicBezTo>
                    <a:pt x="1762" y="367"/>
                    <a:pt x="1762" y="367"/>
                    <a:pt x="1762" y="367"/>
                  </a:cubicBezTo>
                  <a:cubicBezTo>
                    <a:pt x="1757" y="373"/>
                    <a:pt x="1757" y="373"/>
                    <a:pt x="1757" y="373"/>
                  </a:cubicBezTo>
                  <a:cubicBezTo>
                    <a:pt x="1751" y="383"/>
                    <a:pt x="1751" y="383"/>
                    <a:pt x="1751" y="383"/>
                  </a:cubicBezTo>
                  <a:cubicBezTo>
                    <a:pt x="1760" y="393"/>
                    <a:pt x="1760" y="393"/>
                    <a:pt x="1760" y="393"/>
                  </a:cubicBezTo>
                  <a:cubicBezTo>
                    <a:pt x="1743" y="400"/>
                    <a:pt x="1743" y="400"/>
                    <a:pt x="1743" y="400"/>
                  </a:cubicBezTo>
                  <a:cubicBezTo>
                    <a:pt x="1732" y="416"/>
                    <a:pt x="1732" y="416"/>
                    <a:pt x="1732" y="416"/>
                  </a:cubicBezTo>
                  <a:cubicBezTo>
                    <a:pt x="1738" y="439"/>
                    <a:pt x="1738" y="439"/>
                    <a:pt x="1738" y="439"/>
                  </a:cubicBezTo>
                  <a:cubicBezTo>
                    <a:pt x="1753" y="452"/>
                    <a:pt x="1753" y="452"/>
                    <a:pt x="1753" y="452"/>
                  </a:cubicBezTo>
                  <a:cubicBezTo>
                    <a:pt x="1770" y="460"/>
                    <a:pt x="1770" y="460"/>
                    <a:pt x="1770" y="460"/>
                  </a:cubicBezTo>
                  <a:cubicBezTo>
                    <a:pt x="1764" y="469"/>
                    <a:pt x="1764" y="469"/>
                    <a:pt x="1764" y="469"/>
                  </a:cubicBezTo>
                  <a:cubicBezTo>
                    <a:pt x="1765" y="479"/>
                    <a:pt x="1765" y="479"/>
                    <a:pt x="1765" y="479"/>
                  </a:cubicBezTo>
                  <a:cubicBezTo>
                    <a:pt x="1751" y="493"/>
                    <a:pt x="1751" y="493"/>
                    <a:pt x="1751" y="493"/>
                  </a:cubicBezTo>
                  <a:cubicBezTo>
                    <a:pt x="1726" y="496"/>
                    <a:pt x="1726" y="496"/>
                    <a:pt x="1726" y="496"/>
                  </a:cubicBezTo>
                  <a:cubicBezTo>
                    <a:pt x="1720" y="496"/>
                    <a:pt x="1720" y="496"/>
                    <a:pt x="1720" y="496"/>
                  </a:cubicBezTo>
                  <a:cubicBezTo>
                    <a:pt x="1720" y="491"/>
                    <a:pt x="1720" y="491"/>
                    <a:pt x="1720" y="491"/>
                  </a:cubicBezTo>
                  <a:cubicBezTo>
                    <a:pt x="1698" y="484"/>
                    <a:pt x="1698" y="484"/>
                    <a:pt x="1698" y="484"/>
                  </a:cubicBezTo>
                  <a:cubicBezTo>
                    <a:pt x="1691" y="486"/>
                    <a:pt x="1691" y="486"/>
                    <a:pt x="1691" y="486"/>
                  </a:cubicBezTo>
                  <a:cubicBezTo>
                    <a:pt x="1690" y="500"/>
                    <a:pt x="1690" y="500"/>
                    <a:pt x="1690" y="500"/>
                  </a:cubicBezTo>
                  <a:cubicBezTo>
                    <a:pt x="1673" y="504"/>
                    <a:pt x="1673" y="504"/>
                    <a:pt x="1673" y="504"/>
                  </a:cubicBezTo>
                  <a:cubicBezTo>
                    <a:pt x="1661" y="500"/>
                    <a:pt x="1661" y="500"/>
                    <a:pt x="1661" y="500"/>
                  </a:cubicBezTo>
                  <a:cubicBezTo>
                    <a:pt x="1642" y="510"/>
                    <a:pt x="1642" y="510"/>
                    <a:pt x="1642" y="510"/>
                  </a:cubicBezTo>
                  <a:cubicBezTo>
                    <a:pt x="1652" y="516"/>
                    <a:pt x="1652" y="516"/>
                    <a:pt x="1652" y="516"/>
                  </a:cubicBezTo>
                  <a:cubicBezTo>
                    <a:pt x="1649" y="522"/>
                    <a:pt x="1649" y="522"/>
                    <a:pt x="1649" y="522"/>
                  </a:cubicBezTo>
                  <a:cubicBezTo>
                    <a:pt x="1646" y="533"/>
                    <a:pt x="1646" y="533"/>
                    <a:pt x="1646" y="533"/>
                  </a:cubicBezTo>
                  <a:cubicBezTo>
                    <a:pt x="1652" y="542"/>
                    <a:pt x="1652" y="542"/>
                    <a:pt x="1652" y="542"/>
                  </a:cubicBezTo>
                  <a:cubicBezTo>
                    <a:pt x="1652" y="554"/>
                    <a:pt x="1652" y="554"/>
                    <a:pt x="1652" y="554"/>
                  </a:cubicBezTo>
                  <a:cubicBezTo>
                    <a:pt x="1613" y="558"/>
                    <a:pt x="1613" y="558"/>
                    <a:pt x="1613" y="558"/>
                  </a:cubicBezTo>
                  <a:cubicBezTo>
                    <a:pt x="1592" y="567"/>
                    <a:pt x="1592" y="567"/>
                    <a:pt x="1592" y="567"/>
                  </a:cubicBezTo>
                  <a:cubicBezTo>
                    <a:pt x="1584" y="583"/>
                    <a:pt x="1584" y="583"/>
                    <a:pt x="1584" y="583"/>
                  </a:cubicBezTo>
                  <a:cubicBezTo>
                    <a:pt x="1583" y="596"/>
                    <a:pt x="1583" y="596"/>
                    <a:pt x="1583" y="596"/>
                  </a:cubicBezTo>
                  <a:cubicBezTo>
                    <a:pt x="1599" y="606"/>
                    <a:pt x="1599" y="606"/>
                    <a:pt x="1599" y="606"/>
                  </a:cubicBezTo>
                  <a:cubicBezTo>
                    <a:pt x="1608" y="619"/>
                    <a:pt x="1608" y="619"/>
                    <a:pt x="1608" y="619"/>
                  </a:cubicBezTo>
                  <a:cubicBezTo>
                    <a:pt x="1600" y="629"/>
                    <a:pt x="1600" y="629"/>
                    <a:pt x="1600" y="629"/>
                  </a:cubicBezTo>
                  <a:cubicBezTo>
                    <a:pt x="1574" y="640"/>
                    <a:pt x="1574" y="640"/>
                    <a:pt x="1574" y="640"/>
                  </a:cubicBezTo>
                  <a:cubicBezTo>
                    <a:pt x="1559" y="652"/>
                    <a:pt x="1559" y="652"/>
                    <a:pt x="1559" y="652"/>
                  </a:cubicBezTo>
                  <a:cubicBezTo>
                    <a:pt x="1584" y="662"/>
                    <a:pt x="1584" y="662"/>
                    <a:pt x="1584" y="662"/>
                  </a:cubicBezTo>
                  <a:cubicBezTo>
                    <a:pt x="1585" y="668"/>
                    <a:pt x="1585" y="668"/>
                    <a:pt x="1585" y="668"/>
                  </a:cubicBezTo>
                  <a:cubicBezTo>
                    <a:pt x="1577" y="681"/>
                    <a:pt x="1577" y="681"/>
                    <a:pt x="1577" y="681"/>
                  </a:cubicBezTo>
                  <a:cubicBezTo>
                    <a:pt x="1578" y="694"/>
                    <a:pt x="1578" y="694"/>
                    <a:pt x="1578" y="694"/>
                  </a:cubicBezTo>
                  <a:cubicBezTo>
                    <a:pt x="1553" y="702"/>
                    <a:pt x="1553" y="702"/>
                    <a:pt x="1553" y="702"/>
                  </a:cubicBezTo>
                  <a:cubicBezTo>
                    <a:pt x="1509" y="719"/>
                    <a:pt x="1509" y="719"/>
                    <a:pt x="1509" y="719"/>
                  </a:cubicBezTo>
                  <a:cubicBezTo>
                    <a:pt x="1487" y="713"/>
                    <a:pt x="1487" y="713"/>
                    <a:pt x="1487" y="713"/>
                  </a:cubicBezTo>
                  <a:cubicBezTo>
                    <a:pt x="1453" y="709"/>
                    <a:pt x="1453" y="709"/>
                    <a:pt x="1453" y="709"/>
                  </a:cubicBezTo>
                  <a:cubicBezTo>
                    <a:pt x="1397" y="708"/>
                    <a:pt x="1397" y="708"/>
                    <a:pt x="1397" y="708"/>
                  </a:cubicBezTo>
                  <a:cubicBezTo>
                    <a:pt x="1381" y="711"/>
                    <a:pt x="1381" y="711"/>
                    <a:pt x="1381" y="711"/>
                  </a:cubicBezTo>
                  <a:cubicBezTo>
                    <a:pt x="1345" y="724"/>
                    <a:pt x="1345" y="724"/>
                    <a:pt x="1345" y="724"/>
                  </a:cubicBezTo>
                  <a:cubicBezTo>
                    <a:pt x="1337" y="722"/>
                    <a:pt x="1337" y="722"/>
                    <a:pt x="1337" y="722"/>
                  </a:cubicBezTo>
                  <a:cubicBezTo>
                    <a:pt x="1333" y="719"/>
                    <a:pt x="1333" y="719"/>
                    <a:pt x="1333" y="719"/>
                  </a:cubicBezTo>
                  <a:cubicBezTo>
                    <a:pt x="1304" y="723"/>
                    <a:pt x="1304" y="723"/>
                    <a:pt x="1304" y="723"/>
                  </a:cubicBezTo>
                  <a:cubicBezTo>
                    <a:pt x="1245" y="726"/>
                    <a:pt x="1245" y="726"/>
                    <a:pt x="1245" y="726"/>
                  </a:cubicBezTo>
                  <a:cubicBezTo>
                    <a:pt x="1231" y="737"/>
                    <a:pt x="1231" y="737"/>
                    <a:pt x="1231" y="737"/>
                  </a:cubicBezTo>
                  <a:cubicBezTo>
                    <a:pt x="1216" y="741"/>
                    <a:pt x="1216" y="741"/>
                    <a:pt x="1216" y="741"/>
                  </a:cubicBezTo>
                  <a:cubicBezTo>
                    <a:pt x="1215" y="755"/>
                    <a:pt x="1215" y="755"/>
                    <a:pt x="1215" y="755"/>
                  </a:cubicBezTo>
                  <a:cubicBezTo>
                    <a:pt x="1200" y="756"/>
                    <a:pt x="1200" y="756"/>
                    <a:pt x="1200" y="756"/>
                  </a:cubicBezTo>
                  <a:cubicBezTo>
                    <a:pt x="1175" y="770"/>
                    <a:pt x="1175" y="770"/>
                    <a:pt x="1175" y="770"/>
                  </a:cubicBezTo>
                  <a:cubicBezTo>
                    <a:pt x="1167" y="779"/>
                    <a:pt x="1167" y="779"/>
                    <a:pt x="1167" y="779"/>
                  </a:cubicBezTo>
                  <a:cubicBezTo>
                    <a:pt x="1159" y="787"/>
                    <a:pt x="1159" y="787"/>
                    <a:pt x="1159" y="787"/>
                  </a:cubicBezTo>
                  <a:cubicBezTo>
                    <a:pt x="1149" y="799"/>
                    <a:pt x="1149" y="799"/>
                    <a:pt x="1149" y="799"/>
                  </a:cubicBezTo>
                  <a:cubicBezTo>
                    <a:pt x="1147" y="821"/>
                    <a:pt x="1147" y="821"/>
                    <a:pt x="1147" y="821"/>
                  </a:cubicBezTo>
                  <a:cubicBezTo>
                    <a:pt x="1125" y="829"/>
                    <a:pt x="1125" y="829"/>
                    <a:pt x="1125" y="829"/>
                  </a:cubicBezTo>
                  <a:cubicBezTo>
                    <a:pt x="1105" y="838"/>
                    <a:pt x="1105" y="838"/>
                    <a:pt x="1105" y="838"/>
                  </a:cubicBezTo>
                  <a:cubicBezTo>
                    <a:pt x="1083" y="852"/>
                    <a:pt x="1083" y="852"/>
                    <a:pt x="1083" y="852"/>
                  </a:cubicBezTo>
                  <a:cubicBezTo>
                    <a:pt x="1080" y="867"/>
                    <a:pt x="1080" y="867"/>
                    <a:pt x="1080" y="867"/>
                  </a:cubicBezTo>
                  <a:cubicBezTo>
                    <a:pt x="1048" y="883"/>
                    <a:pt x="1048" y="883"/>
                    <a:pt x="1048" y="883"/>
                  </a:cubicBezTo>
                  <a:cubicBezTo>
                    <a:pt x="1048" y="896"/>
                    <a:pt x="1048" y="896"/>
                    <a:pt x="1048" y="896"/>
                  </a:cubicBezTo>
                  <a:cubicBezTo>
                    <a:pt x="1032" y="906"/>
                    <a:pt x="1032" y="906"/>
                    <a:pt x="1032" y="906"/>
                  </a:cubicBezTo>
                  <a:cubicBezTo>
                    <a:pt x="1029" y="916"/>
                    <a:pt x="1029" y="916"/>
                    <a:pt x="1029" y="916"/>
                  </a:cubicBezTo>
                  <a:cubicBezTo>
                    <a:pt x="1013" y="927"/>
                    <a:pt x="1013" y="927"/>
                    <a:pt x="1013" y="927"/>
                  </a:cubicBezTo>
                  <a:cubicBezTo>
                    <a:pt x="990" y="945"/>
                    <a:pt x="990" y="945"/>
                    <a:pt x="990" y="945"/>
                  </a:cubicBezTo>
                  <a:cubicBezTo>
                    <a:pt x="974" y="952"/>
                    <a:pt x="974" y="952"/>
                    <a:pt x="974" y="952"/>
                  </a:cubicBezTo>
                  <a:cubicBezTo>
                    <a:pt x="948" y="957"/>
                    <a:pt x="948" y="957"/>
                    <a:pt x="948" y="957"/>
                  </a:cubicBezTo>
                  <a:cubicBezTo>
                    <a:pt x="919" y="969"/>
                    <a:pt x="919" y="969"/>
                    <a:pt x="919" y="969"/>
                  </a:cubicBezTo>
                  <a:cubicBezTo>
                    <a:pt x="903" y="981"/>
                    <a:pt x="903" y="981"/>
                    <a:pt x="903" y="981"/>
                  </a:cubicBezTo>
                  <a:cubicBezTo>
                    <a:pt x="883" y="984"/>
                    <a:pt x="883" y="984"/>
                    <a:pt x="883" y="984"/>
                  </a:cubicBezTo>
                  <a:cubicBezTo>
                    <a:pt x="865" y="990"/>
                    <a:pt x="865" y="990"/>
                    <a:pt x="865" y="990"/>
                  </a:cubicBezTo>
                  <a:cubicBezTo>
                    <a:pt x="852" y="993"/>
                    <a:pt x="852" y="993"/>
                    <a:pt x="852" y="993"/>
                  </a:cubicBezTo>
                  <a:cubicBezTo>
                    <a:pt x="847" y="1001"/>
                    <a:pt x="847" y="1001"/>
                    <a:pt x="847" y="1001"/>
                  </a:cubicBezTo>
                  <a:cubicBezTo>
                    <a:pt x="846" y="1009"/>
                    <a:pt x="846" y="1009"/>
                    <a:pt x="846" y="1009"/>
                  </a:cubicBezTo>
                  <a:cubicBezTo>
                    <a:pt x="835" y="1020"/>
                    <a:pt x="835" y="1020"/>
                    <a:pt x="835" y="1020"/>
                  </a:cubicBezTo>
                  <a:cubicBezTo>
                    <a:pt x="821" y="1026"/>
                    <a:pt x="821" y="1026"/>
                    <a:pt x="821" y="1026"/>
                  </a:cubicBezTo>
                  <a:cubicBezTo>
                    <a:pt x="814" y="1028"/>
                    <a:pt x="814" y="1028"/>
                    <a:pt x="814" y="1028"/>
                  </a:cubicBezTo>
                  <a:cubicBezTo>
                    <a:pt x="803" y="1040"/>
                    <a:pt x="803" y="1040"/>
                    <a:pt x="803" y="1040"/>
                  </a:cubicBezTo>
                  <a:cubicBezTo>
                    <a:pt x="799" y="1051"/>
                    <a:pt x="799" y="1051"/>
                    <a:pt x="799" y="1051"/>
                  </a:cubicBezTo>
                  <a:cubicBezTo>
                    <a:pt x="796" y="1061"/>
                    <a:pt x="796" y="1061"/>
                    <a:pt x="796" y="1061"/>
                  </a:cubicBezTo>
                  <a:cubicBezTo>
                    <a:pt x="769" y="1067"/>
                    <a:pt x="769" y="1067"/>
                    <a:pt x="769" y="1067"/>
                  </a:cubicBezTo>
                  <a:cubicBezTo>
                    <a:pt x="744" y="1055"/>
                    <a:pt x="744" y="1055"/>
                    <a:pt x="744" y="1055"/>
                  </a:cubicBezTo>
                  <a:cubicBezTo>
                    <a:pt x="743" y="1055"/>
                    <a:pt x="731" y="1054"/>
                    <a:pt x="724" y="1054"/>
                  </a:cubicBezTo>
                  <a:cubicBezTo>
                    <a:pt x="716" y="1055"/>
                    <a:pt x="705" y="1061"/>
                    <a:pt x="677" y="1063"/>
                  </a:cubicBezTo>
                  <a:cubicBezTo>
                    <a:pt x="675" y="1063"/>
                    <a:pt x="672" y="1064"/>
                    <a:pt x="670" y="1064"/>
                  </a:cubicBezTo>
                  <a:cubicBezTo>
                    <a:pt x="649" y="1064"/>
                    <a:pt x="649" y="1052"/>
                    <a:pt x="649" y="1051"/>
                  </a:cubicBezTo>
                  <a:cubicBezTo>
                    <a:pt x="649" y="1050"/>
                    <a:pt x="644" y="1041"/>
                    <a:pt x="643" y="1039"/>
                  </a:cubicBezTo>
                  <a:cubicBezTo>
                    <a:pt x="642" y="1038"/>
                    <a:pt x="640" y="1024"/>
                    <a:pt x="640" y="1021"/>
                  </a:cubicBezTo>
                  <a:cubicBezTo>
                    <a:pt x="641" y="1019"/>
                    <a:pt x="637" y="1007"/>
                    <a:pt x="638" y="1004"/>
                  </a:cubicBezTo>
                  <a:cubicBezTo>
                    <a:pt x="638" y="1000"/>
                    <a:pt x="629" y="990"/>
                    <a:pt x="629" y="989"/>
                  </a:cubicBezTo>
                  <a:cubicBezTo>
                    <a:pt x="637" y="976"/>
                    <a:pt x="637" y="976"/>
                    <a:pt x="637" y="976"/>
                  </a:cubicBezTo>
                  <a:cubicBezTo>
                    <a:pt x="636" y="975"/>
                    <a:pt x="621" y="967"/>
                    <a:pt x="621" y="964"/>
                  </a:cubicBezTo>
                  <a:cubicBezTo>
                    <a:pt x="622" y="961"/>
                    <a:pt x="603" y="956"/>
                    <a:pt x="585" y="954"/>
                  </a:cubicBezTo>
                  <a:cubicBezTo>
                    <a:pt x="568" y="953"/>
                    <a:pt x="561" y="950"/>
                    <a:pt x="551" y="943"/>
                  </a:cubicBezTo>
                  <a:cubicBezTo>
                    <a:pt x="548" y="942"/>
                    <a:pt x="547" y="941"/>
                    <a:pt x="545" y="941"/>
                  </a:cubicBezTo>
                  <a:cubicBezTo>
                    <a:pt x="540" y="941"/>
                    <a:pt x="538" y="949"/>
                    <a:pt x="522" y="951"/>
                  </a:cubicBezTo>
                  <a:cubicBezTo>
                    <a:pt x="513" y="952"/>
                    <a:pt x="507" y="952"/>
                    <a:pt x="502" y="952"/>
                  </a:cubicBezTo>
                  <a:cubicBezTo>
                    <a:pt x="494" y="952"/>
                    <a:pt x="488" y="951"/>
                    <a:pt x="482" y="949"/>
                  </a:cubicBezTo>
                  <a:cubicBezTo>
                    <a:pt x="478" y="948"/>
                    <a:pt x="467" y="947"/>
                    <a:pt x="455" y="947"/>
                  </a:cubicBezTo>
                  <a:cubicBezTo>
                    <a:pt x="452" y="947"/>
                    <a:pt x="449" y="947"/>
                    <a:pt x="446" y="947"/>
                  </a:cubicBezTo>
                  <a:cubicBezTo>
                    <a:pt x="443" y="947"/>
                    <a:pt x="440" y="947"/>
                    <a:pt x="437" y="947"/>
                  </a:cubicBezTo>
                  <a:cubicBezTo>
                    <a:pt x="426" y="947"/>
                    <a:pt x="417" y="947"/>
                    <a:pt x="414" y="946"/>
                  </a:cubicBezTo>
                  <a:cubicBezTo>
                    <a:pt x="408" y="944"/>
                    <a:pt x="401" y="944"/>
                    <a:pt x="392" y="944"/>
                  </a:cubicBezTo>
                  <a:cubicBezTo>
                    <a:pt x="389" y="944"/>
                    <a:pt x="385" y="944"/>
                    <a:pt x="381" y="944"/>
                  </a:cubicBezTo>
                  <a:cubicBezTo>
                    <a:pt x="368" y="944"/>
                    <a:pt x="384" y="929"/>
                    <a:pt x="382" y="927"/>
                  </a:cubicBezTo>
                  <a:cubicBezTo>
                    <a:pt x="380" y="924"/>
                    <a:pt x="386" y="917"/>
                    <a:pt x="383" y="912"/>
                  </a:cubicBezTo>
                  <a:cubicBezTo>
                    <a:pt x="380" y="906"/>
                    <a:pt x="385" y="900"/>
                    <a:pt x="389" y="897"/>
                  </a:cubicBezTo>
                  <a:cubicBezTo>
                    <a:pt x="393" y="894"/>
                    <a:pt x="392" y="886"/>
                    <a:pt x="392" y="886"/>
                  </a:cubicBezTo>
                  <a:cubicBezTo>
                    <a:pt x="393" y="883"/>
                    <a:pt x="394" y="869"/>
                    <a:pt x="394" y="865"/>
                  </a:cubicBezTo>
                  <a:cubicBezTo>
                    <a:pt x="393" y="861"/>
                    <a:pt x="386" y="855"/>
                    <a:pt x="381" y="848"/>
                  </a:cubicBezTo>
                  <a:cubicBezTo>
                    <a:pt x="377" y="841"/>
                    <a:pt x="381" y="841"/>
                    <a:pt x="378" y="838"/>
                  </a:cubicBezTo>
                  <a:cubicBezTo>
                    <a:pt x="376" y="835"/>
                    <a:pt x="364" y="824"/>
                    <a:pt x="364" y="823"/>
                  </a:cubicBezTo>
                  <a:cubicBezTo>
                    <a:pt x="392" y="808"/>
                    <a:pt x="392" y="808"/>
                    <a:pt x="392" y="808"/>
                  </a:cubicBezTo>
                  <a:cubicBezTo>
                    <a:pt x="371" y="791"/>
                    <a:pt x="371" y="791"/>
                    <a:pt x="371" y="791"/>
                  </a:cubicBezTo>
                  <a:cubicBezTo>
                    <a:pt x="375" y="783"/>
                    <a:pt x="375" y="783"/>
                    <a:pt x="375" y="783"/>
                  </a:cubicBezTo>
                  <a:cubicBezTo>
                    <a:pt x="400" y="755"/>
                    <a:pt x="400" y="755"/>
                    <a:pt x="400" y="755"/>
                  </a:cubicBezTo>
                  <a:cubicBezTo>
                    <a:pt x="413" y="731"/>
                    <a:pt x="413" y="731"/>
                    <a:pt x="413" y="731"/>
                  </a:cubicBezTo>
                  <a:cubicBezTo>
                    <a:pt x="434" y="696"/>
                    <a:pt x="434" y="696"/>
                    <a:pt x="434" y="696"/>
                  </a:cubicBezTo>
                  <a:cubicBezTo>
                    <a:pt x="427" y="684"/>
                    <a:pt x="427" y="684"/>
                    <a:pt x="427" y="684"/>
                  </a:cubicBezTo>
                  <a:cubicBezTo>
                    <a:pt x="427" y="684"/>
                    <a:pt x="424" y="680"/>
                    <a:pt x="423" y="671"/>
                  </a:cubicBezTo>
                  <a:cubicBezTo>
                    <a:pt x="423" y="668"/>
                    <a:pt x="423" y="667"/>
                    <a:pt x="421" y="665"/>
                  </a:cubicBezTo>
                  <a:cubicBezTo>
                    <a:pt x="418" y="662"/>
                    <a:pt x="413" y="661"/>
                    <a:pt x="411" y="655"/>
                  </a:cubicBezTo>
                  <a:cubicBezTo>
                    <a:pt x="410" y="649"/>
                    <a:pt x="399" y="648"/>
                    <a:pt x="392" y="648"/>
                  </a:cubicBezTo>
                  <a:cubicBezTo>
                    <a:pt x="387" y="648"/>
                    <a:pt x="367" y="642"/>
                    <a:pt x="356" y="638"/>
                  </a:cubicBezTo>
                  <a:cubicBezTo>
                    <a:pt x="345" y="635"/>
                    <a:pt x="340" y="623"/>
                    <a:pt x="339" y="618"/>
                  </a:cubicBezTo>
                  <a:cubicBezTo>
                    <a:pt x="338" y="613"/>
                    <a:pt x="341" y="595"/>
                    <a:pt x="341" y="594"/>
                  </a:cubicBezTo>
                  <a:cubicBezTo>
                    <a:pt x="341" y="594"/>
                    <a:pt x="351" y="586"/>
                    <a:pt x="352" y="584"/>
                  </a:cubicBezTo>
                  <a:cubicBezTo>
                    <a:pt x="352" y="582"/>
                    <a:pt x="353" y="574"/>
                    <a:pt x="350" y="574"/>
                  </a:cubicBezTo>
                  <a:cubicBezTo>
                    <a:pt x="348" y="574"/>
                    <a:pt x="341" y="574"/>
                    <a:pt x="334" y="574"/>
                  </a:cubicBezTo>
                  <a:cubicBezTo>
                    <a:pt x="328" y="574"/>
                    <a:pt x="322" y="574"/>
                    <a:pt x="321" y="574"/>
                  </a:cubicBezTo>
                  <a:cubicBezTo>
                    <a:pt x="320" y="574"/>
                    <a:pt x="292" y="574"/>
                    <a:pt x="259" y="574"/>
                  </a:cubicBezTo>
                  <a:cubicBezTo>
                    <a:pt x="226" y="574"/>
                    <a:pt x="188" y="574"/>
                    <a:pt x="173" y="573"/>
                  </a:cubicBezTo>
                  <a:cubicBezTo>
                    <a:pt x="142" y="572"/>
                    <a:pt x="146" y="569"/>
                    <a:pt x="146" y="568"/>
                  </a:cubicBezTo>
                  <a:cubicBezTo>
                    <a:pt x="143" y="538"/>
                    <a:pt x="143" y="538"/>
                    <a:pt x="143" y="538"/>
                  </a:cubicBezTo>
                  <a:cubicBezTo>
                    <a:pt x="143" y="537"/>
                    <a:pt x="140" y="518"/>
                    <a:pt x="137" y="514"/>
                  </a:cubicBezTo>
                  <a:cubicBezTo>
                    <a:pt x="133" y="510"/>
                    <a:pt x="101" y="498"/>
                    <a:pt x="100" y="498"/>
                  </a:cubicBezTo>
                  <a:cubicBezTo>
                    <a:pt x="141" y="496"/>
                    <a:pt x="141" y="496"/>
                    <a:pt x="141" y="496"/>
                  </a:cubicBezTo>
                  <a:cubicBezTo>
                    <a:pt x="136" y="474"/>
                    <a:pt x="136" y="474"/>
                    <a:pt x="136" y="474"/>
                  </a:cubicBezTo>
                  <a:cubicBezTo>
                    <a:pt x="136" y="473"/>
                    <a:pt x="127" y="453"/>
                    <a:pt x="119" y="447"/>
                  </a:cubicBezTo>
                  <a:cubicBezTo>
                    <a:pt x="110" y="440"/>
                    <a:pt x="121" y="428"/>
                    <a:pt x="121" y="428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93" y="409"/>
                    <a:pt x="93" y="409"/>
                    <a:pt x="93" y="409"/>
                  </a:cubicBezTo>
                  <a:cubicBezTo>
                    <a:pt x="96" y="403"/>
                    <a:pt x="96" y="403"/>
                    <a:pt x="96" y="403"/>
                  </a:cubicBezTo>
                  <a:cubicBezTo>
                    <a:pt x="113" y="395"/>
                    <a:pt x="113" y="395"/>
                    <a:pt x="113" y="395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142" y="369"/>
                    <a:pt x="142" y="369"/>
                    <a:pt x="142" y="369"/>
                  </a:cubicBezTo>
                  <a:cubicBezTo>
                    <a:pt x="156" y="361"/>
                    <a:pt x="156" y="361"/>
                    <a:pt x="156" y="361"/>
                  </a:cubicBezTo>
                  <a:cubicBezTo>
                    <a:pt x="173" y="347"/>
                    <a:pt x="173" y="347"/>
                    <a:pt x="173" y="347"/>
                  </a:cubicBezTo>
                  <a:cubicBezTo>
                    <a:pt x="185" y="338"/>
                    <a:pt x="185" y="338"/>
                    <a:pt x="185" y="338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2" y="313"/>
                    <a:pt x="192" y="313"/>
                    <a:pt x="192" y="313"/>
                  </a:cubicBezTo>
                  <a:cubicBezTo>
                    <a:pt x="188" y="305"/>
                    <a:pt x="188" y="305"/>
                    <a:pt x="188" y="305"/>
                  </a:cubicBezTo>
                  <a:cubicBezTo>
                    <a:pt x="184" y="296"/>
                    <a:pt x="184" y="296"/>
                    <a:pt x="184" y="296"/>
                  </a:cubicBezTo>
                  <a:cubicBezTo>
                    <a:pt x="178" y="291"/>
                    <a:pt x="178" y="291"/>
                    <a:pt x="178" y="291"/>
                  </a:cubicBezTo>
                  <a:cubicBezTo>
                    <a:pt x="172" y="290"/>
                    <a:pt x="172" y="290"/>
                    <a:pt x="172" y="290"/>
                  </a:cubicBezTo>
                  <a:cubicBezTo>
                    <a:pt x="169" y="285"/>
                    <a:pt x="169" y="285"/>
                    <a:pt x="169" y="28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73" y="270"/>
                    <a:pt x="173" y="270"/>
                    <a:pt x="173" y="270"/>
                  </a:cubicBezTo>
                  <a:cubicBezTo>
                    <a:pt x="191" y="259"/>
                    <a:pt x="191" y="259"/>
                    <a:pt x="191" y="259"/>
                  </a:cubicBezTo>
                  <a:cubicBezTo>
                    <a:pt x="187" y="250"/>
                    <a:pt x="187" y="250"/>
                    <a:pt x="187" y="250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41" y="237"/>
                    <a:pt x="141" y="237"/>
                    <a:pt x="141" y="237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9" y="231"/>
                    <a:pt x="19" y="231"/>
                    <a:pt x="19" y="231"/>
                  </a:cubicBezTo>
                  <a:cubicBezTo>
                    <a:pt x="8" y="229"/>
                    <a:pt x="8" y="229"/>
                    <a:pt x="8" y="229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9" y="196"/>
                    <a:pt x="9" y="196"/>
                    <a:pt x="9" y="19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63" y="87"/>
                    <a:pt x="363" y="87"/>
                    <a:pt x="363" y="87"/>
                  </a:cubicBezTo>
                  <a:cubicBezTo>
                    <a:pt x="370" y="76"/>
                    <a:pt x="370" y="76"/>
                    <a:pt x="370" y="76"/>
                  </a:cubicBezTo>
                  <a:cubicBezTo>
                    <a:pt x="369" y="69"/>
                    <a:pt x="369" y="69"/>
                    <a:pt x="369" y="69"/>
                  </a:cubicBezTo>
                  <a:cubicBezTo>
                    <a:pt x="380" y="61"/>
                    <a:pt x="380" y="61"/>
                    <a:pt x="380" y="61"/>
                  </a:cubicBezTo>
                  <a:cubicBezTo>
                    <a:pt x="381" y="60"/>
                    <a:pt x="386" y="46"/>
                    <a:pt x="383" y="43"/>
                  </a:cubicBezTo>
                  <a:cubicBezTo>
                    <a:pt x="380" y="40"/>
                    <a:pt x="375" y="31"/>
                    <a:pt x="383" y="27"/>
                  </a:cubicBezTo>
                  <a:cubicBezTo>
                    <a:pt x="391" y="23"/>
                    <a:pt x="401" y="12"/>
                    <a:pt x="399" y="9"/>
                  </a:cubicBezTo>
                  <a:cubicBezTo>
                    <a:pt x="398" y="8"/>
                    <a:pt x="405" y="4"/>
                    <a:pt x="412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8" name="Freeform 2243"/>
            <p:cNvSpPr>
              <a:spLocks/>
            </p:cNvSpPr>
            <p:nvPr/>
          </p:nvSpPr>
          <p:spPr bwMode="auto">
            <a:xfrm>
              <a:off x="13143691" y="-410765"/>
              <a:ext cx="36513" cy="95250"/>
            </a:xfrm>
            <a:custGeom>
              <a:avLst/>
              <a:gdLst>
                <a:gd name="T0" fmla="*/ 21 w 23"/>
                <a:gd name="T1" fmla="*/ 0 h 60"/>
                <a:gd name="T2" fmla="*/ 23 w 23"/>
                <a:gd name="T3" fmla="*/ 55 h 60"/>
                <a:gd name="T4" fmla="*/ 2 w 23"/>
                <a:gd name="T5" fmla="*/ 60 h 60"/>
                <a:gd name="T6" fmla="*/ 0 w 23"/>
                <a:gd name="T7" fmla="*/ 5 h 60"/>
                <a:gd name="T8" fmla="*/ 21 w 2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0">
                  <a:moveTo>
                    <a:pt x="21" y="0"/>
                  </a:moveTo>
                  <a:lnTo>
                    <a:pt x="23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9" name="Freeform 2244"/>
            <p:cNvSpPr>
              <a:spLocks/>
            </p:cNvSpPr>
            <p:nvPr/>
          </p:nvSpPr>
          <p:spPr bwMode="auto">
            <a:xfrm>
              <a:off x="13111941" y="-418703"/>
              <a:ext cx="34925" cy="103188"/>
            </a:xfrm>
            <a:custGeom>
              <a:avLst/>
              <a:gdLst>
                <a:gd name="T0" fmla="*/ 20 w 22"/>
                <a:gd name="T1" fmla="*/ 10 h 65"/>
                <a:gd name="T2" fmla="*/ 22 w 22"/>
                <a:gd name="T3" fmla="*/ 65 h 65"/>
                <a:gd name="T4" fmla="*/ 2 w 22"/>
                <a:gd name="T5" fmla="*/ 55 h 65"/>
                <a:gd name="T6" fmla="*/ 0 w 22"/>
                <a:gd name="T7" fmla="*/ 0 h 65"/>
                <a:gd name="T8" fmla="*/ 20 w 22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5">
                  <a:moveTo>
                    <a:pt x="20" y="10"/>
                  </a:moveTo>
                  <a:lnTo>
                    <a:pt x="22" y="6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0" name="Freeform 2245"/>
            <p:cNvSpPr>
              <a:spLocks/>
            </p:cNvSpPr>
            <p:nvPr/>
          </p:nvSpPr>
          <p:spPr bwMode="auto">
            <a:xfrm>
              <a:off x="14412103" y="-434578"/>
              <a:ext cx="33338" cy="87313"/>
            </a:xfrm>
            <a:custGeom>
              <a:avLst/>
              <a:gdLst>
                <a:gd name="T0" fmla="*/ 19 w 21"/>
                <a:gd name="T1" fmla="*/ 0 h 55"/>
                <a:gd name="T2" fmla="*/ 21 w 21"/>
                <a:gd name="T3" fmla="*/ 55 h 55"/>
                <a:gd name="T4" fmla="*/ 2 w 21"/>
                <a:gd name="T5" fmla="*/ 55 h 55"/>
                <a:gd name="T6" fmla="*/ 0 w 21"/>
                <a:gd name="T7" fmla="*/ 0 h 55"/>
                <a:gd name="T8" fmla="*/ 19 w 2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5">
                  <a:moveTo>
                    <a:pt x="19" y="0"/>
                  </a:moveTo>
                  <a:lnTo>
                    <a:pt x="21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1" name="Freeform 2246"/>
            <p:cNvSpPr>
              <a:spLocks/>
            </p:cNvSpPr>
            <p:nvPr/>
          </p:nvSpPr>
          <p:spPr bwMode="auto">
            <a:xfrm>
              <a:off x="14394641" y="-434578"/>
              <a:ext cx="20638" cy="92075"/>
            </a:xfrm>
            <a:custGeom>
              <a:avLst/>
              <a:gdLst>
                <a:gd name="T0" fmla="*/ 11 w 13"/>
                <a:gd name="T1" fmla="*/ 0 h 58"/>
                <a:gd name="T2" fmla="*/ 13 w 13"/>
                <a:gd name="T3" fmla="*/ 55 h 58"/>
                <a:gd name="T4" fmla="*/ 2 w 13"/>
                <a:gd name="T5" fmla="*/ 58 h 58"/>
                <a:gd name="T6" fmla="*/ 0 w 13"/>
                <a:gd name="T7" fmla="*/ 3 h 58"/>
                <a:gd name="T8" fmla="*/ 11 w 13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8">
                  <a:moveTo>
                    <a:pt x="11" y="0"/>
                  </a:moveTo>
                  <a:lnTo>
                    <a:pt x="13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2" name="Freeform 2247"/>
            <p:cNvSpPr>
              <a:spLocks/>
            </p:cNvSpPr>
            <p:nvPr/>
          </p:nvSpPr>
          <p:spPr bwMode="auto">
            <a:xfrm>
              <a:off x="13777103" y="-412353"/>
              <a:ext cx="7938" cy="98425"/>
            </a:xfrm>
            <a:custGeom>
              <a:avLst/>
              <a:gdLst>
                <a:gd name="T0" fmla="*/ 4 w 5"/>
                <a:gd name="T1" fmla="*/ 0 h 62"/>
                <a:gd name="T2" fmla="*/ 5 w 5"/>
                <a:gd name="T3" fmla="*/ 55 h 62"/>
                <a:gd name="T4" fmla="*/ 1 w 5"/>
                <a:gd name="T5" fmla="*/ 62 h 62"/>
                <a:gd name="T6" fmla="*/ 0 w 5"/>
                <a:gd name="T7" fmla="*/ 7 h 62"/>
                <a:gd name="T8" fmla="*/ 4 w 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2">
                  <a:moveTo>
                    <a:pt x="4" y="0"/>
                  </a:moveTo>
                  <a:lnTo>
                    <a:pt x="5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3" name="Freeform 2248"/>
            <p:cNvSpPr>
              <a:spLocks/>
            </p:cNvSpPr>
            <p:nvPr/>
          </p:nvSpPr>
          <p:spPr bwMode="auto">
            <a:xfrm>
              <a:off x="14356541" y="-429815"/>
              <a:ext cx="41275" cy="98425"/>
            </a:xfrm>
            <a:custGeom>
              <a:avLst/>
              <a:gdLst>
                <a:gd name="T0" fmla="*/ 24 w 26"/>
                <a:gd name="T1" fmla="*/ 0 h 62"/>
                <a:gd name="T2" fmla="*/ 26 w 26"/>
                <a:gd name="T3" fmla="*/ 55 h 62"/>
                <a:gd name="T4" fmla="*/ 2 w 26"/>
                <a:gd name="T5" fmla="*/ 62 h 62"/>
                <a:gd name="T6" fmla="*/ 0 w 26"/>
                <a:gd name="T7" fmla="*/ 7 h 62"/>
                <a:gd name="T8" fmla="*/ 24 w 2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2">
                  <a:moveTo>
                    <a:pt x="24" y="0"/>
                  </a:moveTo>
                  <a:lnTo>
                    <a:pt x="26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4" name="Freeform 2249"/>
            <p:cNvSpPr>
              <a:spLocks/>
            </p:cNvSpPr>
            <p:nvPr/>
          </p:nvSpPr>
          <p:spPr bwMode="auto">
            <a:xfrm>
              <a:off x="14339078" y="-418703"/>
              <a:ext cx="20638" cy="92075"/>
            </a:xfrm>
            <a:custGeom>
              <a:avLst/>
              <a:gdLst>
                <a:gd name="T0" fmla="*/ 11 w 13"/>
                <a:gd name="T1" fmla="*/ 0 h 58"/>
                <a:gd name="T2" fmla="*/ 13 w 13"/>
                <a:gd name="T3" fmla="*/ 55 h 58"/>
                <a:gd name="T4" fmla="*/ 2 w 13"/>
                <a:gd name="T5" fmla="*/ 58 h 58"/>
                <a:gd name="T6" fmla="*/ 0 w 13"/>
                <a:gd name="T7" fmla="*/ 3 h 58"/>
                <a:gd name="T8" fmla="*/ 11 w 13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8">
                  <a:moveTo>
                    <a:pt x="11" y="0"/>
                  </a:moveTo>
                  <a:lnTo>
                    <a:pt x="13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5" name="Freeform 2250"/>
            <p:cNvSpPr>
              <a:spLocks/>
            </p:cNvSpPr>
            <p:nvPr/>
          </p:nvSpPr>
          <p:spPr bwMode="auto">
            <a:xfrm>
              <a:off x="13138928" y="-383778"/>
              <a:ext cx="6350" cy="93663"/>
            </a:xfrm>
            <a:custGeom>
              <a:avLst/>
              <a:gdLst>
                <a:gd name="T0" fmla="*/ 3 w 5"/>
                <a:gd name="T1" fmla="*/ 5 h 72"/>
                <a:gd name="T2" fmla="*/ 5 w 5"/>
                <a:gd name="T3" fmla="*/ 72 h 72"/>
                <a:gd name="T4" fmla="*/ 2 w 5"/>
                <a:gd name="T5" fmla="*/ 67 h 72"/>
                <a:gd name="T6" fmla="*/ 0 w 5"/>
                <a:gd name="T7" fmla="*/ 0 h 72"/>
                <a:gd name="T8" fmla="*/ 3 w 5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2">
                  <a:moveTo>
                    <a:pt x="3" y="5"/>
                  </a:moveTo>
                  <a:cubicBezTo>
                    <a:pt x="5" y="72"/>
                    <a:pt x="5" y="72"/>
                    <a:pt x="5" y="72"/>
                  </a:cubicBezTo>
                  <a:cubicBezTo>
                    <a:pt x="3" y="70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3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6" name="Freeform 2251"/>
            <p:cNvSpPr>
              <a:spLocks/>
            </p:cNvSpPr>
            <p:nvPr/>
          </p:nvSpPr>
          <p:spPr bwMode="auto">
            <a:xfrm>
              <a:off x="13142103" y="-377428"/>
              <a:ext cx="4763" cy="92075"/>
            </a:xfrm>
            <a:custGeom>
              <a:avLst/>
              <a:gdLst>
                <a:gd name="T0" fmla="*/ 1 w 3"/>
                <a:gd name="T1" fmla="*/ 4 h 71"/>
                <a:gd name="T2" fmla="*/ 3 w 3"/>
                <a:gd name="T3" fmla="*/ 71 h 71"/>
                <a:gd name="T4" fmla="*/ 2 w 3"/>
                <a:gd name="T5" fmla="*/ 67 h 71"/>
                <a:gd name="T6" fmla="*/ 0 w 3"/>
                <a:gd name="T7" fmla="*/ 0 h 71"/>
                <a:gd name="T8" fmla="*/ 1 w 3"/>
                <a:gd name="T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1">
                  <a:moveTo>
                    <a:pt x="1" y="4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7" name="Freeform 2252"/>
            <p:cNvSpPr>
              <a:spLocks/>
            </p:cNvSpPr>
            <p:nvPr/>
          </p:nvSpPr>
          <p:spPr bwMode="auto">
            <a:xfrm>
              <a:off x="14248591" y="-404415"/>
              <a:ext cx="44450" cy="90488"/>
            </a:xfrm>
            <a:custGeom>
              <a:avLst/>
              <a:gdLst>
                <a:gd name="T0" fmla="*/ 26 w 28"/>
                <a:gd name="T1" fmla="*/ 0 h 57"/>
                <a:gd name="T2" fmla="*/ 28 w 28"/>
                <a:gd name="T3" fmla="*/ 55 h 57"/>
                <a:gd name="T4" fmla="*/ 2 w 28"/>
                <a:gd name="T5" fmla="*/ 57 h 57"/>
                <a:gd name="T6" fmla="*/ 0 w 28"/>
                <a:gd name="T7" fmla="*/ 2 h 57"/>
                <a:gd name="T8" fmla="*/ 26 w 2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7">
                  <a:moveTo>
                    <a:pt x="26" y="0"/>
                  </a:moveTo>
                  <a:lnTo>
                    <a:pt x="28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8" name="Freeform 2253"/>
            <p:cNvSpPr>
              <a:spLocks/>
            </p:cNvSpPr>
            <p:nvPr/>
          </p:nvSpPr>
          <p:spPr bwMode="auto">
            <a:xfrm>
              <a:off x="14289866" y="-404415"/>
              <a:ext cx="39688" cy="90488"/>
            </a:xfrm>
            <a:custGeom>
              <a:avLst/>
              <a:gdLst>
                <a:gd name="T0" fmla="*/ 23 w 25"/>
                <a:gd name="T1" fmla="*/ 2 h 57"/>
                <a:gd name="T2" fmla="*/ 25 w 25"/>
                <a:gd name="T3" fmla="*/ 57 h 57"/>
                <a:gd name="T4" fmla="*/ 2 w 25"/>
                <a:gd name="T5" fmla="*/ 55 h 57"/>
                <a:gd name="T6" fmla="*/ 0 w 25"/>
                <a:gd name="T7" fmla="*/ 0 h 57"/>
                <a:gd name="T8" fmla="*/ 23 w 25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7">
                  <a:moveTo>
                    <a:pt x="23" y="2"/>
                  </a:moveTo>
                  <a:lnTo>
                    <a:pt x="25" y="57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9" name="Freeform 2254"/>
            <p:cNvSpPr>
              <a:spLocks/>
            </p:cNvSpPr>
            <p:nvPr/>
          </p:nvSpPr>
          <p:spPr bwMode="auto">
            <a:xfrm>
              <a:off x="14326378" y="-401240"/>
              <a:ext cx="12700" cy="87313"/>
            </a:xfrm>
            <a:custGeom>
              <a:avLst/>
              <a:gdLst>
                <a:gd name="T0" fmla="*/ 6 w 8"/>
                <a:gd name="T1" fmla="*/ 0 h 55"/>
                <a:gd name="T2" fmla="*/ 8 w 8"/>
                <a:gd name="T3" fmla="*/ 55 h 55"/>
                <a:gd name="T4" fmla="*/ 2 w 8"/>
                <a:gd name="T5" fmla="*/ 55 h 55"/>
                <a:gd name="T6" fmla="*/ 0 w 8"/>
                <a:gd name="T7" fmla="*/ 0 h 55"/>
                <a:gd name="T8" fmla="*/ 6 w 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5">
                  <a:moveTo>
                    <a:pt x="6" y="0"/>
                  </a:moveTo>
                  <a:lnTo>
                    <a:pt x="8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0" name="Freeform 2255"/>
            <p:cNvSpPr>
              <a:spLocks/>
            </p:cNvSpPr>
            <p:nvPr/>
          </p:nvSpPr>
          <p:spPr bwMode="auto">
            <a:xfrm>
              <a:off x="14335903" y="-413940"/>
              <a:ext cx="6350" cy="100013"/>
            </a:xfrm>
            <a:custGeom>
              <a:avLst/>
              <a:gdLst>
                <a:gd name="T0" fmla="*/ 2 w 4"/>
                <a:gd name="T1" fmla="*/ 0 h 63"/>
                <a:gd name="T2" fmla="*/ 4 w 4"/>
                <a:gd name="T3" fmla="*/ 55 h 63"/>
                <a:gd name="T4" fmla="*/ 2 w 4"/>
                <a:gd name="T5" fmla="*/ 63 h 63"/>
                <a:gd name="T6" fmla="*/ 0 w 4"/>
                <a:gd name="T7" fmla="*/ 8 h 63"/>
                <a:gd name="T8" fmla="*/ 2 w 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2" y="0"/>
                  </a:moveTo>
                  <a:lnTo>
                    <a:pt x="4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1" name="Freeform 2256"/>
            <p:cNvSpPr>
              <a:spLocks/>
            </p:cNvSpPr>
            <p:nvPr/>
          </p:nvSpPr>
          <p:spPr bwMode="auto">
            <a:xfrm>
              <a:off x="14234303" y="-401240"/>
              <a:ext cx="17463" cy="92075"/>
            </a:xfrm>
            <a:custGeom>
              <a:avLst/>
              <a:gdLst>
                <a:gd name="T0" fmla="*/ 9 w 11"/>
                <a:gd name="T1" fmla="*/ 0 h 58"/>
                <a:gd name="T2" fmla="*/ 11 w 11"/>
                <a:gd name="T3" fmla="*/ 55 h 58"/>
                <a:gd name="T4" fmla="*/ 1 w 11"/>
                <a:gd name="T5" fmla="*/ 58 h 58"/>
                <a:gd name="T6" fmla="*/ 0 w 11"/>
                <a:gd name="T7" fmla="*/ 3 h 58"/>
                <a:gd name="T8" fmla="*/ 9 w 1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8">
                  <a:moveTo>
                    <a:pt x="9" y="0"/>
                  </a:moveTo>
                  <a:lnTo>
                    <a:pt x="11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2" name="Freeform 2257"/>
            <p:cNvSpPr>
              <a:spLocks/>
            </p:cNvSpPr>
            <p:nvPr/>
          </p:nvSpPr>
          <p:spPr bwMode="auto">
            <a:xfrm>
              <a:off x="14200966" y="-385365"/>
              <a:ext cx="20638" cy="87313"/>
            </a:xfrm>
            <a:custGeom>
              <a:avLst/>
              <a:gdLst>
                <a:gd name="T0" fmla="*/ 11 w 13"/>
                <a:gd name="T1" fmla="*/ 0 h 55"/>
                <a:gd name="T2" fmla="*/ 13 w 13"/>
                <a:gd name="T3" fmla="*/ 55 h 55"/>
                <a:gd name="T4" fmla="*/ 2 w 13"/>
                <a:gd name="T5" fmla="*/ 55 h 55"/>
                <a:gd name="T6" fmla="*/ 0 w 13"/>
                <a:gd name="T7" fmla="*/ 0 h 55"/>
                <a:gd name="T8" fmla="*/ 11 w 1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5">
                  <a:moveTo>
                    <a:pt x="11" y="0"/>
                  </a:moveTo>
                  <a:lnTo>
                    <a:pt x="13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3" name="Freeform 2258"/>
            <p:cNvSpPr>
              <a:spLocks/>
            </p:cNvSpPr>
            <p:nvPr/>
          </p:nvSpPr>
          <p:spPr bwMode="auto">
            <a:xfrm>
              <a:off x="14218428" y="-396478"/>
              <a:ext cx="17463" cy="98425"/>
            </a:xfrm>
            <a:custGeom>
              <a:avLst/>
              <a:gdLst>
                <a:gd name="T0" fmla="*/ 10 w 11"/>
                <a:gd name="T1" fmla="*/ 0 h 62"/>
                <a:gd name="T2" fmla="*/ 11 w 11"/>
                <a:gd name="T3" fmla="*/ 55 h 62"/>
                <a:gd name="T4" fmla="*/ 2 w 11"/>
                <a:gd name="T5" fmla="*/ 62 h 62"/>
                <a:gd name="T6" fmla="*/ 0 w 11"/>
                <a:gd name="T7" fmla="*/ 7 h 62"/>
                <a:gd name="T8" fmla="*/ 10 w 1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2">
                  <a:moveTo>
                    <a:pt x="10" y="0"/>
                  </a:moveTo>
                  <a:lnTo>
                    <a:pt x="11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4" name="Freeform 2259"/>
            <p:cNvSpPr>
              <a:spLocks/>
            </p:cNvSpPr>
            <p:nvPr/>
          </p:nvSpPr>
          <p:spPr bwMode="auto">
            <a:xfrm>
              <a:off x="13134166" y="-353615"/>
              <a:ext cx="3175" cy="92075"/>
            </a:xfrm>
            <a:custGeom>
              <a:avLst/>
              <a:gdLst>
                <a:gd name="T0" fmla="*/ 1 w 3"/>
                <a:gd name="T1" fmla="*/ 4 h 71"/>
                <a:gd name="T2" fmla="*/ 3 w 3"/>
                <a:gd name="T3" fmla="*/ 71 h 71"/>
                <a:gd name="T4" fmla="*/ 2 w 3"/>
                <a:gd name="T5" fmla="*/ 68 h 71"/>
                <a:gd name="T6" fmla="*/ 2 w 3"/>
                <a:gd name="T7" fmla="*/ 67 h 71"/>
                <a:gd name="T8" fmla="*/ 0 w 3"/>
                <a:gd name="T9" fmla="*/ 0 h 71"/>
                <a:gd name="T10" fmla="*/ 0 w 3"/>
                <a:gd name="T11" fmla="*/ 1 h 71"/>
                <a:gd name="T12" fmla="*/ 1 w 3"/>
                <a:gd name="T1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1">
                  <a:moveTo>
                    <a:pt x="1" y="4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2" y="70"/>
                    <a:pt x="2" y="69"/>
                    <a:pt x="2" y="68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5" name="Freeform 2260"/>
            <p:cNvSpPr>
              <a:spLocks/>
            </p:cNvSpPr>
            <p:nvPr/>
          </p:nvSpPr>
          <p:spPr bwMode="auto">
            <a:xfrm>
              <a:off x="14159691" y="-385365"/>
              <a:ext cx="44450" cy="98425"/>
            </a:xfrm>
            <a:custGeom>
              <a:avLst/>
              <a:gdLst>
                <a:gd name="T0" fmla="*/ 26 w 28"/>
                <a:gd name="T1" fmla="*/ 0 h 62"/>
                <a:gd name="T2" fmla="*/ 28 w 28"/>
                <a:gd name="T3" fmla="*/ 55 h 62"/>
                <a:gd name="T4" fmla="*/ 2 w 28"/>
                <a:gd name="T5" fmla="*/ 62 h 62"/>
                <a:gd name="T6" fmla="*/ 0 w 28"/>
                <a:gd name="T7" fmla="*/ 6 h 62"/>
                <a:gd name="T8" fmla="*/ 26 w 2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2">
                  <a:moveTo>
                    <a:pt x="26" y="0"/>
                  </a:moveTo>
                  <a:lnTo>
                    <a:pt x="28" y="55"/>
                  </a:lnTo>
                  <a:lnTo>
                    <a:pt x="2" y="62"/>
                  </a:lnTo>
                  <a:lnTo>
                    <a:pt x="0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6" name="Freeform 2261"/>
            <p:cNvSpPr>
              <a:spLocks/>
            </p:cNvSpPr>
            <p:nvPr/>
          </p:nvSpPr>
          <p:spPr bwMode="auto">
            <a:xfrm>
              <a:off x="14134291" y="-375840"/>
              <a:ext cx="28575" cy="95250"/>
            </a:xfrm>
            <a:custGeom>
              <a:avLst/>
              <a:gdLst>
                <a:gd name="T0" fmla="*/ 16 w 18"/>
                <a:gd name="T1" fmla="*/ 0 h 60"/>
                <a:gd name="T2" fmla="*/ 18 w 18"/>
                <a:gd name="T3" fmla="*/ 56 h 60"/>
                <a:gd name="T4" fmla="*/ 1 w 18"/>
                <a:gd name="T5" fmla="*/ 60 h 60"/>
                <a:gd name="T6" fmla="*/ 0 w 18"/>
                <a:gd name="T7" fmla="*/ 5 h 60"/>
                <a:gd name="T8" fmla="*/ 16 w 1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0">
                  <a:moveTo>
                    <a:pt x="16" y="0"/>
                  </a:moveTo>
                  <a:lnTo>
                    <a:pt x="18" y="56"/>
                  </a:lnTo>
                  <a:lnTo>
                    <a:pt x="1" y="60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7" name="Freeform 2262"/>
            <p:cNvSpPr>
              <a:spLocks/>
            </p:cNvSpPr>
            <p:nvPr/>
          </p:nvSpPr>
          <p:spPr bwMode="auto">
            <a:xfrm>
              <a:off x="14121591" y="-367903"/>
              <a:ext cx="14288" cy="87313"/>
            </a:xfrm>
            <a:custGeom>
              <a:avLst/>
              <a:gdLst>
                <a:gd name="T0" fmla="*/ 8 w 9"/>
                <a:gd name="T1" fmla="*/ 0 h 55"/>
                <a:gd name="T2" fmla="*/ 9 w 9"/>
                <a:gd name="T3" fmla="*/ 55 h 55"/>
                <a:gd name="T4" fmla="*/ 2 w 9"/>
                <a:gd name="T5" fmla="*/ 55 h 55"/>
                <a:gd name="T6" fmla="*/ 0 w 9"/>
                <a:gd name="T7" fmla="*/ 0 h 55"/>
                <a:gd name="T8" fmla="*/ 8 w 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5">
                  <a:moveTo>
                    <a:pt x="8" y="0"/>
                  </a:moveTo>
                  <a:lnTo>
                    <a:pt x="9" y="5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8" name="Freeform 2263"/>
            <p:cNvSpPr>
              <a:spLocks/>
            </p:cNvSpPr>
            <p:nvPr/>
          </p:nvSpPr>
          <p:spPr bwMode="auto">
            <a:xfrm>
              <a:off x="14112066" y="-367903"/>
              <a:ext cx="12700" cy="103188"/>
            </a:xfrm>
            <a:custGeom>
              <a:avLst/>
              <a:gdLst>
                <a:gd name="T0" fmla="*/ 6 w 8"/>
                <a:gd name="T1" fmla="*/ 0 h 65"/>
                <a:gd name="T2" fmla="*/ 8 w 8"/>
                <a:gd name="T3" fmla="*/ 55 h 65"/>
                <a:gd name="T4" fmla="*/ 1 w 8"/>
                <a:gd name="T5" fmla="*/ 65 h 65"/>
                <a:gd name="T6" fmla="*/ 0 w 8"/>
                <a:gd name="T7" fmla="*/ 9 h 65"/>
                <a:gd name="T8" fmla="*/ 6 w 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5">
                  <a:moveTo>
                    <a:pt x="6" y="0"/>
                  </a:moveTo>
                  <a:lnTo>
                    <a:pt x="8" y="55"/>
                  </a:lnTo>
                  <a:lnTo>
                    <a:pt x="1" y="65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9" name="Freeform 2264"/>
            <p:cNvSpPr>
              <a:spLocks/>
            </p:cNvSpPr>
            <p:nvPr/>
          </p:nvSpPr>
          <p:spPr bwMode="auto">
            <a:xfrm>
              <a:off x="13818378" y="-353615"/>
              <a:ext cx="11113" cy="96838"/>
            </a:xfrm>
            <a:custGeom>
              <a:avLst/>
              <a:gdLst>
                <a:gd name="T0" fmla="*/ 6 w 7"/>
                <a:gd name="T1" fmla="*/ 6 h 61"/>
                <a:gd name="T2" fmla="*/ 7 w 7"/>
                <a:gd name="T3" fmla="*/ 61 h 61"/>
                <a:gd name="T4" fmla="*/ 1 w 7"/>
                <a:gd name="T5" fmla="*/ 55 h 61"/>
                <a:gd name="T6" fmla="*/ 0 w 7"/>
                <a:gd name="T7" fmla="*/ 0 h 61"/>
                <a:gd name="T8" fmla="*/ 6 w 7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1">
                  <a:moveTo>
                    <a:pt x="6" y="6"/>
                  </a:moveTo>
                  <a:lnTo>
                    <a:pt x="7" y="6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0" name="Freeform 2265"/>
            <p:cNvSpPr>
              <a:spLocks/>
            </p:cNvSpPr>
            <p:nvPr/>
          </p:nvSpPr>
          <p:spPr bwMode="auto">
            <a:xfrm>
              <a:off x="13827903" y="-344090"/>
              <a:ext cx="49213" cy="88900"/>
            </a:xfrm>
            <a:custGeom>
              <a:avLst/>
              <a:gdLst>
                <a:gd name="T0" fmla="*/ 29 w 31"/>
                <a:gd name="T1" fmla="*/ 1 h 56"/>
                <a:gd name="T2" fmla="*/ 31 w 31"/>
                <a:gd name="T3" fmla="*/ 56 h 56"/>
                <a:gd name="T4" fmla="*/ 1 w 31"/>
                <a:gd name="T5" fmla="*/ 55 h 56"/>
                <a:gd name="T6" fmla="*/ 0 w 31"/>
                <a:gd name="T7" fmla="*/ 0 h 56"/>
                <a:gd name="T8" fmla="*/ 29 w 31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6">
                  <a:moveTo>
                    <a:pt x="29" y="1"/>
                  </a:moveTo>
                  <a:lnTo>
                    <a:pt x="31" y="5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1" name="Freeform 2266"/>
            <p:cNvSpPr>
              <a:spLocks/>
            </p:cNvSpPr>
            <p:nvPr/>
          </p:nvSpPr>
          <p:spPr bwMode="auto">
            <a:xfrm>
              <a:off x="13873941" y="-342503"/>
              <a:ext cx="34925" cy="88900"/>
            </a:xfrm>
            <a:custGeom>
              <a:avLst/>
              <a:gdLst>
                <a:gd name="T0" fmla="*/ 21 w 22"/>
                <a:gd name="T1" fmla="*/ 1 h 56"/>
                <a:gd name="T2" fmla="*/ 22 w 22"/>
                <a:gd name="T3" fmla="*/ 56 h 56"/>
                <a:gd name="T4" fmla="*/ 2 w 22"/>
                <a:gd name="T5" fmla="*/ 55 h 56"/>
                <a:gd name="T6" fmla="*/ 0 w 22"/>
                <a:gd name="T7" fmla="*/ 0 h 56"/>
                <a:gd name="T8" fmla="*/ 21 w 22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1" y="1"/>
                  </a:moveTo>
                  <a:lnTo>
                    <a:pt x="22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2" name="Freeform 2267"/>
            <p:cNvSpPr>
              <a:spLocks/>
            </p:cNvSpPr>
            <p:nvPr/>
          </p:nvSpPr>
          <p:spPr bwMode="auto">
            <a:xfrm>
              <a:off x="14091428" y="-353615"/>
              <a:ext cx="22225" cy="95250"/>
            </a:xfrm>
            <a:custGeom>
              <a:avLst/>
              <a:gdLst>
                <a:gd name="T0" fmla="*/ 13 w 14"/>
                <a:gd name="T1" fmla="*/ 0 h 60"/>
                <a:gd name="T2" fmla="*/ 14 w 14"/>
                <a:gd name="T3" fmla="*/ 56 h 60"/>
                <a:gd name="T4" fmla="*/ 2 w 14"/>
                <a:gd name="T5" fmla="*/ 60 h 60"/>
                <a:gd name="T6" fmla="*/ 0 w 14"/>
                <a:gd name="T7" fmla="*/ 5 h 60"/>
                <a:gd name="T8" fmla="*/ 13 w 1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0">
                  <a:moveTo>
                    <a:pt x="13" y="0"/>
                  </a:moveTo>
                  <a:lnTo>
                    <a:pt x="14" y="56"/>
                  </a:lnTo>
                  <a:lnTo>
                    <a:pt x="2" y="60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3" name="Freeform 2268"/>
            <p:cNvSpPr>
              <a:spLocks/>
            </p:cNvSpPr>
            <p:nvPr/>
          </p:nvSpPr>
          <p:spPr bwMode="auto">
            <a:xfrm>
              <a:off x="14054916" y="-345678"/>
              <a:ext cx="39688" cy="98425"/>
            </a:xfrm>
            <a:custGeom>
              <a:avLst/>
              <a:gdLst>
                <a:gd name="T0" fmla="*/ 23 w 25"/>
                <a:gd name="T1" fmla="*/ 0 h 62"/>
                <a:gd name="T2" fmla="*/ 25 w 25"/>
                <a:gd name="T3" fmla="*/ 55 h 62"/>
                <a:gd name="T4" fmla="*/ 2 w 25"/>
                <a:gd name="T5" fmla="*/ 62 h 62"/>
                <a:gd name="T6" fmla="*/ 0 w 25"/>
                <a:gd name="T7" fmla="*/ 7 h 62"/>
                <a:gd name="T8" fmla="*/ 23 w 2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2">
                  <a:moveTo>
                    <a:pt x="23" y="0"/>
                  </a:moveTo>
                  <a:lnTo>
                    <a:pt x="25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4" name="Freeform 2269"/>
            <p:cNvSpPr>
              <a:spLocks/>
            </p:cNvSpPr>
            <p:nvPr/>
          </p:nvSpPr>
          <p:spPr bwMode="auto">
            <a:xfrm>
              <a:off x="14027928" y="-334565"/>
              <a:ext cx="30163" cy="92075"/>
            </a:xfrm>
            <a:custGeom>
              <a:avLst/>
              <a:gdLst>
                <a:gd name="T0" fmla="*/ 17 w 19"/>
                <a:gd name="T1" fmla="*/ 0 h 58"/>
                <a:gd name="T2" fmla="*/ 19 w 19"/>
                <a:gd name="T3" fmla="*/ 55 h 58"/>
                <a:gd name="T4" fmla="*/ 1 w 19"/>
                <a:gd name="T5" fmla="*/ 58 h 58"/>
                <a:gd name="T6" fmla="*/ 0 w 19"/>
                <a:gd name="T7" fmla="*/ 3 h 58"/>
                <a:gd name="T8" fmla="*/ 17 w 1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8">
                  <a:moveTo>
                    <a:pt x="17" y="0"/>
                  </a:moveTo>
                  <a:lnTo>
                    <a:pt x="19" y="55"/>
                  </a:lnTo>
                  <a:lnTo>
                    <a:pt x="1" y="58"/>
                  </a:lnTo>
                  <a:lnTo>
                    <a:pt x="0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5" name="Freeform 2270"/>
            <p:cNvSpPr>
              <a:spLocks/>
            </p:cNvSpPr>
            <p:nvPr/>
          </p:nvSpPr>
          <p:spPr bwMode="auto">
            <a:xfrm>
              <a:off x="13904103" y="-329803"/>
              <a:ext cx="6350" cy="98425"/>
            </a:xfrm>
            <a:custGeom>
              <a:avLst/>
              <a:gdLst>
                <a:gd name="T0" fmla="*/ 2 w 4"/>
                <a:gd name="T1" fmla="*/ 0 h 62"/>
                <a:gd name="T2" fmla="*/ 4 w 4"/>
                <a:gd name="T3" fmla="*/ 55 h 62"/>
                <a:gd name="T4" fmla="*/ 1 w 4"/>
                <a:gd name="T5" fmla="*/ 62 h 62"/>
                <a:gd name="T6" fmla="*/ 0 w 4"/>
                <a:gd name="T7" fmla="*/ 7 h 62"/>
                <a:gd name="T8" fmla="*/ 2 w 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2">
                  <a:moveTo>
                    <a:pt x="2" y="0"/>
                  </a:moveTo>
                  <a:lnTo>
                    <a:pt x="4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6" name="Freeform 2271"/>
            <p:cNvSpPr>
              <a:spLocks/>
            </p:cNvSpPr>
            <p:nvPr/>
          </p:nvSpPr>
          <p:spPr bwMode="auto">
            <a:xfrm>
              <a:off x="13915216" y="-326628"/>
              <a:ext cx="3175" cy="100013"/>
            </a:xfrm>
            <a:custGeom>
              <a:avLst/>
              <a:gdLst>
                <a:gd name="T0" fmla="*/ 1 w 2"/>
                <a:gd name="T1" fmla="*/ 8 h 63"/>
                <a:gd name="T2" fmla="*/ 2 w 2"/>
                <a:gd name="T3" fmla="*/ 63 h 63"/>
                <a:gd name="T4" fmla="*/ 2 w 2"/>
                <a:gd name="T5" fmla="*/ 55 h 63"/>
                <a:gd name="T6" fmla="*/ 0 w 2"/>
                <a:gd name="T7" fmla="*/ 0 h 63"/>
                <a:gd name="T8" fmla="*/ 1 w 2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3">
                  <a:moveTo>
                    <a:pt x="1" y="8"/>
                  </a:moveTo>
                  <a:lnTo>
                    <a:pt x="2" y="63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7" name="Freeform 2272"/>
            <p:cNvSpPr>
              <a:spLocks/>
            </p:cNvSpPr>
            <p:nvPr/>
          </p:nvSpPr>
          <p:spPr bwMode="auto">
            <a:xfrm>
              <a:off x="14000941" y="-329803"/>
              <a:ext cx="28575" cy="103188"/>
            </a:xfrm>
            <a:custGeom>
              <a:avLst/>
              <a:gdLst>
                <a:gd name="T0" fmla="*/ 17 w 18"/>
                <a:gd name="T1" fmla="*/ 0 h 65"/>
                <a:gd name="T2" fmla="*/ 18 w 18"/>
                <a:gd name="T3" fmla="*/ 55 h 65"/>
                <a:gd name="T4" fmla="*/ 2 w 18"/>
                <a:gd name="T5" fmla="*/ 65 h 65"/>
                <a:gd name="T6" fmla="*/ 0 w 18"/>
                <a:gd name="T7" fmla="*/ 9 h 65"/>
                <a:gd name="T8" fmla="*/ 17 w 1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5">
                  <a:moveTo>
                    <a:pt x="17" y="0"/>
                  </a:moveTo>
                  <a:lnTo>
                    <a:pt x="18" y="55"/>
                  </a:lnTo>
                  <a:lnTo>
                    <a:pt x="2" y="65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8" name="Freeform 2273"/>
            <p:cNvSpPr>
              <a:spLocks/>
            </p:cNvSpPr>
            <p:nvPr/>
          </p:nvSpPr>
          <p:spPr bwMode="auto">
            <a:xfrm>
              <a:off x="13916803" y="-313928"/>
              <a:ext cx="39688" cy="88900"/>
            </a:xfrm>
            <a:custGeom>
              <a:avLst/>
              <a:gdLst>
                <a:gd name="T0" fmla="*/ 23 w 25"/>
                <a:gd name="T1" fmla="*/ 1 h 56"/>
                <a:gd name="T2" fmla="*/ 25 w 25"/>
                <a:gd name="T3" fmla="*/ 56 h 56"/>
                <a:gd name="T4" fmla="*/ 1 w 25"/>
                <a:gd name="T5" fmla="*/ 55 h 56"/>
                <a:gd name="T6" fmla="*/ 0 w 25"/>
                <a:gd name="T7" fmla="*/ 0 h 56"/>
                <a:gd name="T8" fmla="*/ 23 w 25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6">
                  <a:moveTo>
                    <a:pt x="23" y="1"/>
                  </a:moveTo>
                  <a:lnTo>
                    <a:pt x="25" y="56"/>
                  </a:lnTo>
                  <a:lnTo>
                    <a:pt x="1" y="55"/>
                  </a:lnTo>
                  <a:lnTo>
                    <a:pt x="0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9" name="Freeform 2274"/>
            <p:cNvSpPr>
              <a:spLocks/>
            </p:cNvSpPr>
            <p:nvPr/>
          </p:nvSpPr>
          <p:spPr bwMode="auto">
            <a:xfrm>
              <a:off x="13988241" y="-315515"/>
              <a:ext cx="15875" cy="93663"/>
            </a:xfrm>
            <a:custGeom>
              <a:avLst/>
              <a:gdLst>
                <a:gd name="T0" fmla="*/ 8 w 10"/>
                <a:gd name="T1" fmla="*/ 0 h 59"/>
                <a:gd name="T2" fmla="*/ 10 w 10"/>
                <a:gd name="T3" fmla="*/ 56 h 59"/>
                <a:gd name="T4" fmla="*/ 2 w 10"/>
                <a:gd name="T5" fmla="*/ 59 h 59"/>
                <a:gd name="T6" fmla="*/ 0 w 10"/>
                <a:gd name="T7" fmla="*/ 4 h 59"/>
                <a:gd name="T8" fmla="*/ 8 w 1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9">
                  <a:moveTo>
                    <a:pt x="8" y="0"/>
                  </a:moveTo>
                  <a:lnTo>
                    <a:pt x="10" y="56"/>
                  </a:lnTo>
                  <a:lnTo>
                    <a:pt x="2" y="59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0" name="Freeform 2275"/>
            <p:cNvSpPr>
              <a:spLocks/>
            </p:cNvSpPr>
            <p:nvPr/>
          </p:nvSpPr>
          <p:spPr bwMode="auto">
            <a:xfrm>
              <a:off x="13953316" y="-312340"/>
              <a:ext cx="9525" cy="103188"/>
            </a:xfrm>
            <a:custGeom>
              <a:avLst/>
              <a:gdLst>
                <a:gd name="T0" fmla="*/ 4 w 6"/>
                <a:gd name="T1" fmla="*/ 10 h 65"/>
                <a:gd name="T2" fmla="*/ 6 w 6"/>
                <a:gd name="T3" fmla="*/ 65 h 65"/>
                <a:gd name="T4" fmla="*/ 2 w 6"/>
                <a:gd name="T5" fmla="*/ 55 h 65"/>
                <a:gd name="T6" fmla="*/ 0 w 6"/>
                <a:gd name="T7" fmla="*/ 0 h 65"/>
                <a:gd name="T8" fmla="*/ 4 w 6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5">
                  <a:moveTo>
                    <a:pt x="4" y="10"/>
                  </a:moveTo>
                  <a:lnTo>
                    <a:pt x="6" y="65"/>
                  </a:lnTo>
                  <a:lnTo>
                    <a:pt x="2" y="55"/>
                  </a:lnTo>
                  <a:lnTo>
                    <a:pt x="0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1" name="Freeform 2276"/>
            <p:cNvSpPr>
              <a:spLocks/>
            </p:cNvSpPr>
            <p:nvPr/>
          </p:nvSpPr>
          <p:spPr bwMode="auto">
            <a:xfrm>
              <a:off x="13959666" y="-296465"/>
              <a:ext cx="28575" cy="88900"/>
            </a:xfrm>
            <a:custGeom>
              <a:avLst/>
              <a:gdLst>
                <a:gd name="T0" fmla="*/ 16 w 18"/>
                <a:gd name="T1" fmla="*/ 1 h 56"/>
                <a:gd name="T2" fmla="*/ 18 w 18"/>
                <a:gd name="T3" fmla="*/ 56 h 56"/>
                <a:gd name="T4" fmla="*/ 2 w 18"/>
                <a:gd name="T5" fmla="*/ 55 h 56"/>
                <a:gd name="T6" fmla="*/ 0 w 18"/>
                <a:gd name="T7" fmla="*/ 0 h 56"/>
                <a:gd name="T8" fmla="*/ 16 w 18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16" y="1"/>
                  </a:moveTo>
                  <a:lnTo>
                    <a:pt x="18" y="56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2" name="Freeform 2277"/>
            <p:cNvSpPr>
              <a:spLocks/>
            </p:cNvSpPr>
            <p:nvPr/>
          </p:nvSpPr>
          <p:spPr bwMode="auto">
            <a:xfrm>
              <a:off x="13985066" y="-309165"/>
              <a:ext cx="6350" cy="101600"/>
            </a:xfrm>
            <a:custGeom>
              <a:avLst/>
              <a:gdLst>
                <a:gd name="T0" fmla="*/ 2 w 4"/>
                <a:gd name="T1" fmla="*/ 0 h 64"/>
                <a:gd name="T2" fmla="*/ 4 w 4"/>
                <a:gd name="T3" fmla="*/ 55 h 64"/>
                <a:gd name="T4" fmla="*/ 2 w 4"/>
                <a:gd name="T5" fmla="*/ 64 h 64"/>
                <a:gd name="T6" fmla="*/ 0 w 4"/>
                <a:gd name="T7" fmla="*/ 9 h 64"/>
                <a:gd name="T8" fmla="*/ 2 w 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4">
                  <a:moveTo>
                    <a:pt x="2" y="0"/>
                  </a:moveTo>
                  <a:lnTo>
                    <a:pt x="4" y="55"/>
                  </a:lnTo>
                  <a:lnTo>
                    <a:pt x="2" y="64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3" name="Freeform 2278"/>
            <p:cNvSpPr>
              <a:spLocks/>
            </p:cNvSpPr>
            <p:nvPr/>
          </p:nvSpPr>
          <p:spPr bwMode="auto">
            <a:xfrm>
              <a:off x="13138928" y="-271065"/>
              <a:ext cx="9525" cy="87313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2 w 8"/>
                <a:gd name="T5" fmla="*/ 67 h 67"/>
                <a:gd name="T6" fmla="*/ 0 w 8"/>
                <a:gd name="T7" fmla="*/ 0 h 67"/>
                <a:gd name="T8" fmla="*/ 6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4" name="Freeform 2279"/>
            <p:cNvSpPr>
              <a:spLocks/>
            </p:cNvSpPr>
            <p:nvPr/>
          </p:nvSpPr>
          <p:spPr bwMode="auto">
            <a:xfrm>
              <a:off x="13121466" y="-272653"/>
              <a:ext cx="20638" cy="88900"/>
            </a:xfrm>
            <a:custGeom>
              <a:avLst/>
              <a:gdLst>
                <a:gd name="T0" fmla="*/ 14 w 16"/>
                <a:gd name="T1" fmla="*/ 1 h 68"/>
                <a:gd name="T2" fmla="*/ 16 w 16"/>
                <a:gd name="T3" fmla="*/ 68 h 68"/>
                <a:gd name="T4" fmla="*/ 2 w 16"/>
                <a:gd name="T5" fmla="*/ 67 h 68"/>
                <a:gd name="T6" fmla="*/ 0 w 16"/>
                <a:gd name="T7" fmla="*/ 0 h 68"/>
                <a:gd name="T8" fmla="*/ 14 w 1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8">
                  <a:moveTo>
                    <a:pt x="14" y="1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1" y="68"/>
                    <a:pt x="7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5" name="Freeform 2280"/>
            <p:cNvSpPr>
              <a:spLocks/>
            </p:cNvSpPr>
            <p:nvPr/>
          </p:nvSpPr>
          <p:spPr bwMode="auto">
            <a:xfrm>
              <a:off x="13094478" y="-274240"/>
              <a:ext cx="30163" cy="90488"/>
            </a:xfrm>
            <a:custGeom>
              <a:avLst/>
              <a:gdLst>
                <a:gd name="T0" fmla="*/ 21 w 23"/>
                <a:gd name="T1" fmla="*/ 2 h 69"/>
                <a:gd name="T2" fmla="*/ 23 w 23"/>
                <a:gd name="T3" fmla="*/ 69 h 69"/>
                <a:gd name="T4" fmla="*/ 2 w 23"/>
                <a:gd name="T5" fmla="*/ 67 h 69"/>
                <a:gd name="T6" fmla="*/ 0 w 23"/>
                <a:gd name="T7" fmla="*/ 0 h 69"/>
                <a:gd name="T8" fmla="*/ 21 w 23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9">
                  <a:moveTo>
                    <a:pt x="21" y="2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13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11" y="1"/>
                    <a:pt x="21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6" name="Freeform 2281"/>
            <p:cNvSpPr>
              <a:spLocks/>
            </p:cNvSpPr>
            <p:nvPr/>
          </p:nvSpPr>
          <p:spPr bwMode="auto">
            <a:xfrm>
              <a:off x="13094478" y="-274240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7" name="Freeform 2282"/>
            <p:cNvSpPr>
              <a:spLocks/>
            </p:cNvSpPr>
            <p:nvPr/>
          </p:nvSpPr>
          <p:spPr bwMode="auto">
            <a:xfrm>
              <a:off x="13967603" y="-288528"/>
              <a:ext cx="9525" cy="95250"/>
            </a:xfrm>
            <a:custGeom>
              <a:avLst/>
              <a:gdLst>
                <a:gd name="T0" fmla="*/ 4 w 6"/>
                <a:gd name="T1" fmla="*/ 0 h 60"/>
                <a:gd name="T2" fmla="*/ 6 w 6"/>
                <a:gd name="T3" fmla="*/ 55 h 60"/>
                <a:gd name="T4" fmla="*/ 2 w 6"/>
                <a:gd name="T5" fmla="*/ 60 h 60"/>
                <a:gd name="T6" fmla="*/ 0 w 6"/>
                <a:gd name="T7" fmla="*/ 5 h 60"/>
                <a:gd name="T8" fmla="*/ 4 w 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4" y="0"/>
                  </a:moveTo>
                  <a:lnTo>
                    <a:pt x="6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8" name="Freeform 2283"/>
            <p:cNvSpPr>
              <a:spLocks/>
            </p:cNvSpPr>
            <p:nvPr/>
          </p:nvSpPr>
          <p:spPr bwMode="auto">
            <a:xfrm>
              <a:off x="13912041" y="-283765"/>
              <a:ext cx="23813" cy="93663"/>
            </a:xfrm>
            <a:custGeom>
              <a:avLst/>
              <a:gdLst>
                <a:gd name="T0" fmla="*/ 14 w 15"/>
                <a:gd name="T1" fmla="*/ 4 h 59"/>
                <a:gd name="T2" fmla="*/ 15 w 15"/>
                <a:gd name="T3" fmla="*/ 59 h 59"/>
                <a:gd name="T4" fmla="*/ 2 w 15"/>
                <a:gd name="T5" fmla="*/ 55 h 59"/>
                <a:gd name="T6" fmla="*/ 0 w 15"/>
                <a:gd name="T7" fmla="*/ 0 h 59"/>
                <a:gd name="T8" fmla="*/ 14 w 15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9">
                  <a:moveTo>
                    <a:pt x="14" y="4"/>
                  </a:moveTo>
                  <a:lnTo>
                    <a:pt x="15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9" name="Freeform 2284"/>
            <p:cNvSpPr>
              <a:spLocks/>
            </p:cNvSpPr>
            <p:nvPr/>
          </p:nvSpPr>
          <p:spPr bwMode="auto">
            <a:xfrm>
              <a:off x="13958078" y="-280590"/>
              <a:ext cx="12700" cy="90488"/>
            </a:xfrm>
            <a:custGeom>
              <a:avLst/>
              <a:gdLst>
                <a:gd name="T0" fmla="*/ 6 w 8"/>
                <a:gd name="T1" fmla="*/ 0 h 57"/>
                <a:gd name="T2" fmla="*/ 8 w 8"/>
                <a:gd name="T3" fmla="*/ 55 h 57"/>
                <a:gd name="T4" fmla="*/ 1 w 8"/>
                <a:gd name="T5" fmla="*/ 57 h 57"/>
                <a:gd name="T6" fmla="*/ 0 w 8"/>
                <a:gd name="T7" fmla="*/ 2 h 57"/>
                <a:gd name="T8" fmla="*/ 6 w 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7">
                  <a:moveTo>
                    <a:pt x="6" y="0"/>
                  </a:moveTo>
                  <a:lnTo>
                    <a:pt x="8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0" name="Freeform 2285"/>
            <p:cNvSpPr>
              <a:spLocks/>
            </p:cNvSpPr>
            <p:nvPr/>
          </p:nvSpPr>
          <p:spPr bwMode="auto">
            <a:xfrm>
              <a:off x="13942203" y="-277415"/>
              <a:ext cx="17463" cy="93663"/>
            </a:xfrm>
            <a:custGeom>
              <a:avLst/>
              <a:gdLst>
                <a:gd name="T0" fmla="*/ 10 w 11"/>
                <a:gd name="T1" fmla="*/ 0 h 59"/>
                <a:gd name="T2" fmla="*/ 11 w 11"/>
                <a:gd name="T3" fmla="*/ 55 h 59"/>
                <a:gd name="T4" fmla="*/ 2 w 11"/>
                <a:gd name="T5" fmla="*/ 59 h 59"/>
                <a:gd name="T6" fmla="*/ 0 w 11"/>
                <a:gd name="T7" fmla="*/ 3 h 59"/>
                <a:gd name="T8" fmla="*/ 10 w 1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10" y="0"/>
                  </a:moveTo>
                  <a:lnTo>
                    <a:pt x="11" y="55"/>
                  </a:lnTo>
                  <a:lnTo>
                    <a:pt x="2" y="59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1" name="Freeform 2286"/>
            <p:cNvSpPr>
              <a:spLocks/>
            </p:cNvSpPr>
            <p:nvPr/>
          </p:nvSpPr>
          <p:spPr bwMode="auto">
            <a:xfrm>
              <a:off x="13934266" y="-277415"/>
              <a:ext cx="11113" cy="93663"/>
            </a:xfrm>
            <a:custGeom>
              <a:avLst/>
              <a:gdLst>
                <a:gd name="T0" fmla="*/ 5 w 7"/>
                <a:gd name="T1" fmla="*/ 3 h 59"/>
                <a:gd name="T2" fmla="*/ 7 w 7"/>
                <a:gd name="T3" fmla="*/ 59 h 59"/>
                <a:gd name="T4" fmla="*/ 1 w 7"/>
                <a:gd name="T5" fmla="*/ 55 h 59"/>
                <a:gd name="T6" fmla="*/ 0 w 7"/>
                <a:gd name="T7" fmla="*/ 0 h 59"/>
                <a:gd name="T8" fmla="*/ 5 w 7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9">
                  <a:moveTo>
                    <a:pt x="5" y="3"/>
                  </a:moveTo>
                  <a:lnTo>
                    <a:pt x="7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2" name="Freeform 2287"/>
            <p:cNvSpPr>
              <a:spLocks/>
            </p:cNvSpPr>
            <p:nvPr/>
          </p:nvSpPr>
          <p:spPr bwMode="auto">
            <a:xfrm>
              <a:off x="13900928" y="-283765"/>
              <a:ext cx="14288" cy="101600"/>
            </a:xfrm>
            <a:custGeom>
              <a:avLst/>
              <a:gdLst>
                <a:gd name="T0" fmla="*/ 7 w 9"/>
                <a:gd name="T1" fmla="*/ 0 h 64"/>
                <a:gd name="T2" fmla="*/ 9 w 9"/>
                <a:gd name="T3" fmla="*/ 55 h 64"/>
                <a:gd name="T4" fmla="*/ 1 w 9"/>
                <a:gd name="T5" fmla="*/ 64 h 64"/>
                <a:gd name="T6" fmla="*/ 0 w 9"/>
                <a:gd name="T7" fmla="*/ 9 h 64"/>
                <a:gd name="T8" fmla="*/ 7 w 9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4">
                  <a:moveTo>
                    <a:pt x="7" y="0"/>
                  </a:moveTo>
                  <a:lnTo>
                    <a:pt x="9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3" name="Freeform 2288"/>
            <p:cNvSpPr>
              <a:spLocks/>
            </p:cNvSpPr>
            <p:nvPr/>
          </p:nvSpPr>
          <p:spPr bwMode="auto">
            <a:xfrm>
              <a:off x="13892991" y="-269478"/>
              <a:ext cx="9525" cy="90488"/>
            </a:xfrm>
            <a:custGeom>
              <a:avLst/>
              <a:gdLst>
                <a:gd name="T0" fmla="*/ 5 w 6"/>
                <a:gd name="T1" fmla="*/ 0 h 57"/>
                <a:gd name="T2" fmla="*/ 6 w 6"/>
                <a:gd name="T3" fmla="*/ 55 h 57"/>
                <a:gd name="T4" fmla="*/ 1 w 6"/>
                <a:gd name="T5" fmla="*/ 57 h 57"/>
                <a:gd name="T6" fmla="*/ 0 w 6"/>
                <a:gd name="T7" fmla="*/ 2 h 57"/>
                <a:gd name="T8" fmla="*/ 5 w 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7">
                  <a:moveTo>
                    <a:pt x="5" y="0"/>
                  </a:moveTo>
                  <a:lnTo>
                    <a:pt x="6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4" name="Freeform 2289"/>
            <p:cNvSpPr>
              <a:spLocks/>
            </p:cNvSpPr>
            <p:nvPr/>
          </p:nvSpPr>
          <p:spPr bwMode="auto">
            <a:xfrm>
              <a:off x="13894578" y="-252015"/>
              <a:ext cx="6350" cy="98425"/>
            </a:xfrm>
            <a:custGeom>
              <a:avLst/>
              <a:gdLst>
                <a:gd name="T0" fmla="*/ 2 w 4"/>
                <a:gd name="T1" fmla="*/ 0 h 62"/>
                <a:gd name="T2" fmla="*/ 4 w 4"/>
                <a:gd name="T3" fmla="*/ 55 h 62"/>
                <a:gd name="T4" fmla="*/ 1 w 4"/>
                <a:gd name="T5" fmla="*/ 62 h 62"/>
                <a:gd name="T6" fmla="*/ 0 w 4"/>
                <a:gd name="T7" fmla="*/ 7 h 62"/>
                <a:gd name="T8" fmla="*/ 2 w 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2">
                  <a:moveTo>
                    <a:pt x="2" y="0"/>
                  </a:moveTo>
                  <a:lnTo>
                    <a:pt x="4" y="55"/>
                  </a:lnTo>
                  <a:lnTo>
                    <a:pt x="1" y="6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5" name="Freeform 2290"/>
            <p:cNvSpPr>
              <a:spLocks/>
            </p:cNvSpPr>
            <p:nvPr/>
          </p:nvSpPr>
          <p:spPr bwMode="auto">
            <a:xfrm>
              <a:off x="13880291" y="-240903"/>
              <a:ext cx="15875" cy="95250"/>
            </a:xfrm>
            <a:custGeom>
              <a:avLst/>
              <a:gdLst>
                <a:gd name="T0" fmla="*/ 9 w 10"/>
                <a:gd name="T1" fmla="*/ 0 h 60"/>
                <a:gd name="T2" fmla="*/ 10 w 10"/>
                <a:gd name="T3" fmla="*/ 55 h 60"/>
                <a:gd name="T4" fmla="*/ 2 w 10"/>
                <a:gd name="T5" fmla="*/ 60 h 60"/>
                <a:gd name="T6" fmla="*/ 0 w 10"/>
                <a:gd name="T7" fmla="*/ 5 h 60"/>
                <a:gd name="T8" fmla="*/ 9 w 1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0">
                  <a:moveTo>
                    <a:pt x="9" y="0"/>
                  </a:moveTo>
                  <a:lnTo>
                    <a:pt x="10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6" name="Freeform 2291"/>
            <p:cNvSpPr>
              <a:spLocks/>
            </p:cNvSpPr>
            <p:nvPr/>
          </p:nvSpPr>
          <p:spPr bwMode="auto">
            <a:xfrm>
              <a:off x="13173853" y="-269478"/>
              <a:ext cx="44450" cy="144463"/>
            </a:xfrm>
            <a:custGeom>
              <a:avLst/>
              <a:gdLst>
                <a:gd name="T0" fmla="*/ 34 w 36"/>
                <a:gd name="T1" fmla="*/ 44 h 111"/>
                <a:gd name="T2" fmla="*/ 36 w 36"/>
                <a:gd name="T3" fmla="*/ 111 h 111"/>
                <a:gd name="T4" fmla="*/ 17 w 36"/>
                <a:gd name="T5" fmla="*/ 92 h 111"/>
                <a:gd name="T6" fmla="*/ 7 w 36"/>
                <a:gd name="T7" fmla="*/ 71 h 111"/>
                <a:gd name="T8" fmla="*/ 2 w 36"/>
                <a:gd name="T9" fmla="*/ 68 h 111"/>
                <a:gd name="T10" fmla="*/ 0 w 36"/>
                <a:gd name="T11" fmla="*/ 0 h 111"/>
                <a:gd name="T12" fmla="*/ 5 w 36"/>
                <a:gd name="T13" fmla="*/ 4 h 111"/>
                <a:gd name="T14" fmla="*/ 15 w 36"/>
                <a:gd name="T15" fmla="*/ 25 h 111"/>
                <a:gd name="T16" fmla="*/ 34 w 36"/>
                <a:gd name="T17" fmla="*/ 4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11">
                  <a:moveTo>
                    <a:pt x="34" y="44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5" y="106"/>
                    <a:pt x="25" y="99"/>
                    <a:pt x="17" y="92"/>
                  </a:cubicBezTo>
                  <a:cubicBezTo>
                    <a:pt x="7" y="84"/>
                    <a:pt x="12" y="78"/>
                    <a:pt x="7" y="71"/>
                  </a:cubicBezTo>
                  <a:cubicBezTo>
                    <a:pt x="6" y="70"/>
                    <a:pt x="4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3"/>
                    <a:pt x="5" y="4"/>
                  </a:cubicBezTo>
                  <a:cubicBezTo>
                    <a:pt x="10" y="10"/>
                    <a:pt x="5" y="17"/>
                    <a:pt x="15" y="25"/>
                  </a:cubicBezTo>
                  <a:cubicBezTo>
                    <a:pt x="23" y="32"/>
                    <a:pt x="33" y="39"/>
                    <a:pt x="34" y="4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7" name="Freeform 2292"/>
            <p:cNvSpPr>
              <a:spLocks/>
            </p:cNvSpPr>
            <p:nvPr/>
          </p:nvSpPr>
          <p:spPr bwMode="auto">
            <a:xfrm>
              <a:off x="13170678" y="-269478"/>
              <a:ext cx="6350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8 h 68"/>
                <a:gd name="T4" fmla="*/ 2 w 4"/>
                <a:gd name="T5" fmla="*/ 67 h 68"/>
                <a:gd name="T6" fmla="*/ 0 w 4"/>
                <a:gd name="T7" fmla="*/ 0 h 68"/>
                <a:gd name="T8" fmla="*/ 2 w 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8" name="Freeform 2293"/>
            <p:cNvSpPr>
              <a:spLocks/>
            </p:cNvSpPr>
            <p:nvPr/>
          </p:nvSpPr>
          <p:spPr bwMode="auto">
            <a:xfrm>
              <a:off x="13170678" y="-269478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9" name="Freeform 2294"/>
            <p:cNvSpPr>
              <a:spLocks/>
            </p:cNvSpPr>
            <p:nvPr/>
          </p:nvSpPr>
          <p:spPr bwMode="auto">
            <a:xfrm>
              <a:off x="13169091" y="-271065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1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0" name="Freeform 2295"/>
            <p:cNvSpPr>
              <a:spLocks/>
            </p:cNvSpPr>
            <p:nvPr/>
          </p:nvSpPr>
          <p:spPr bwMode="auto">
            <a:xfrm>
              <a:off x="13165916" y="-271065"/>
              <a:ext cx="4763" cy="87313"/>
            </a:xfrm>
            <a:custGeom>
              <a:avLst/>
              <a:gdLst>
                <a:gd name="T0" fmla="*/ 2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2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2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1" name="Freeform 2296"/>
            <p:cNvSpPr>
              <a:spLocks/>
            </p:cNvSpPr>
            <p:nvPr/>
          </p:nvSpPr>
          <p:spPr bwMode="auto">
            <a:xfrm>
              <a:off x="13162741" y="-271065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2" name="Freeform 2297"/>
            <p:cNvSpPr>
              <a:spLocks/>
            </p:cNvSpPr>
            <p:nvPr/>
          </p:nvSpPr>
          <p:spPr bwMode="auto">
            <a:xfrm>
              <a:off x="13157978" y="-271065"/>
              <a:ext cx="7938" cy="87313"/>
            </a:xfrm>
            <a:custGeom>
              <a:avLst/>
              <a:gdLst>
                <a:gd name="T0" fmla="*/ 4 w 6"/>
                <a:gd name="T1" fmla="*/ 0 h 67"/>
                <a:gd name="T2" fmla="*/ 6 w 6"/>
                <a:gd name="T3" fmla="*/ 67 h 67"/>
                <a:gd name="T4" fmla="*/ 4 w 6"/>
                <a:gd name="T5" fmla="*/ 67 h 67"/>
                <a:gd name="T6" fmla="*/ 2 w 6"/>
                <a:gd name="T7" fmla="*/ 67 h 67"/>
                <a:gd name="T8" fmla="*/ 0 w 6"/>
                <a:gd name="T9" fmla="*/ 0 h 67"/>
                <a:gd name="T10" fmla="*/ 2 w 6"/>
                <a:gd name="T11" fmla="*/ 0 h 67"/>
                <a:gd name="T12" fmla="*/ 4 w 6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7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4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3" name="Freeform 2298"/>
            <p:cNvSpPr>
              <a:spLocks/>
            </p:cNvSpPr>
            <p:nvPr/>
          </p:nvSpPr>
          <p:spPr bwMode="auto">
            <a:xfrm>
              <a:off x="13146866" y="-271065"/>
              <a:ext cx="12700" cy="87313"/>
            </a:xfrm>
            <a:custGeom>
              <a:avLst/>
              <a:gdLst>
                <a:gd name="T0" fmla="*/ 9 w 11"/>
                <a:gd name="T1" fmla="*/ 0 h 67"/>
                <a:gd name="T2" fmla="*/ 11 w 11"/>
                <a:gd name="T3" fmla="*/ 67 h 67"/>
                <a:gd name="T4" fmla="*/ 2 w 11"/>
                <a:gd name="T5" fmla="*/ 67 h 67"/>
                <a:gd name="T6" fmla="*/ 0 w 11"/>
                <a:gd name="T7" fmla="*/ 0 h 67"/>
                <a:gd name="T8" fmla="*/ 9 w 1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7">
                  <a:moveTo>
                    <a:pt x="9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9" y="67"/>
                    <a:pt x="6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0"/>
                    <a:pt x="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4" name="Freeform 2299"/>
            <p:cNvSpPr>
              <a:spLocks/>
            </p:cNvSpPr>
            <p:nvPr/>
          </p:nvSpPr>
          <p:spPr bwMode="auto">
            <a:xfrm>
              <a:off x="13216716" y="-212328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5" name="Freeform 2300"/>
            <p:cNvSpPr>
              <a:spLocks/>
            </p:cNvSpPr>
            <p:nvPr/>
          </p:nvSpPr>
          <p:spPr bwMode="auto">
            <a:xfrm>
              <a:off x="13875528" y="-228203"/>
              <a:ext cx="7938" cy="103188"/>
            </a:xfrm>
            <a:custGeom>
              <a:avLst/>
              <a:gdLst>
                <a:gd name="T0" fmla="*/ 3 w 5"/>
                <a:gd name="T1" fmla="*/ 0 h 65"/>
                <a:gd name="T2" fmla="*/ 5 w 5"/>
                <a:gd name="T3" fmla="*/ 55 h 65"/>
                <a:gd name="T4" fmla="*/ 1 w 5"/>
                <a:gd name="T5" fmla="*/ 65 h 65"/>
                <a:gd name="T6" fmla="*/ 0 w 5"/>
                <a:gd name="T7" fmla="*/ 10 h 65"/>
                <a:gd name="T8" fmla="*/ 3 w 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5">
                  <a:moveTo>
                    <a:pt x="3" y="0"/>
                  </a:moveTo>
                  <a:lnTo>
                    <a:pt x="5" y="55"/>
                  </a:lnTo>
                  <a:lnTo>
                    <a:pt x="1" y="65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6" name="Freeform 2301"/>
            <p:cNvSpPr>
              <a:spLocks/>
            </p:cNvSpPr>
            <p:nvPr/>
          </p:nvSpPr>
          <p:spPr bwMode="auto">
            <a:xfrm>
              <a:off x="13866003" y="-193278"/>
              <a:ext cx="14288" cy="98425"/>
            </a:xfrm>
            <a:custGeom>
              <a:avLst/>
              <a:gdLst>
                <a:gd name="T0" fmla="*/ 7 w 9"/>
                <a:gd name="T1" fmla="*/ 0 h 62"/>
                <a:gd name="T2" fmla="*/ 9 w 9"/>
                <a:gd name="T3" fmla="*/ 55 h 62"/>
                <a:gd name="T4" fmla="*/ 2 w 9"/>
                <a:gd name="T5" fmla="*/ 62 h 62"/>
                <a:gd name="T6" fmla="*/ 0 w 9"/>
                <a:gd name="T7" fmla="*/ 7 h 62"/>
                <a:gd name="T8" fmla="*/ 7 w 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2">
                  <a:moveTo>
                    <a:pt x="7" y="0"/>
                  </a:moveTo>
                  <a:lnTo>
                    <a:pt x="9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7" name="Freeform 2302"/>
            <p:cNvSpPr>
              <a:spLocks/>
            </p:cNvSpPr>
            <p:nvPr/>
          </p:nvSpPr>
          <p:spPr bwMode="auto">
            <a:xfrm>
              <a:off x="13859653" y="-182165"/>
              <a:ext cx="9525" cy="104775"/>
            </a:xfrm>
            <a:custGeom>
              <a:avLst/>
              <a:gdLst>
                <a:gd name="T0" fmla="*/ 4 w 6"/>
                <a:gd name="T1" fmla="*/ 0 h 66"/>
                <a:gd name="T2" fmla="*/ 6 w 6"/>
                <a:gd name="T3" fmla="*/ 55 h 66"/>
                <a:gd name="T4" fmla="*/ 2 w 6"/>
                <a:gd name="T5" fmla="*/ 66 h 66"/>
                <a:gd name="T6" fmla="*/ 0 w 6"/>
                <a:gd name="T7" fmla="*/ 11 h 66"/>
                <a:gd name="T8" fmla="*/ 4 w 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6">
                  <a:moveTo>
                    <a:pt x="4" y="0"/>
                  </a:moveTo>
                  <a:lnTo>
                    <a:pt x="6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8" name="Freeform 2303"/>
            <p:cNvSpPr>
              <a:spLocks/>
            </p:cNvSpPr>
            <p:nvPr/>
          </p:nvSpPr>
          <p:spPr bwMode="auto">
            <a:xfrm>
              <a:off x="13856478" y="-164703"/>
              <a:ext cx="6350" cy="100013"/>
            </a:xfrm>
            <a:custGeom>
              <a:avLst/>
              <a:gdLst>
                <a:gd name="T0" fmla="*/ 2 w 4"/>
                <a:gd name="T1" fmla="*/ 0 h 63"/>
                <a:gd name="T2" fmla="*/ 4 w 4"/>
                <a:gd name="T3" fmla="*/ 55 h 63"/>
                <a:gd name="T4" fmla="*/ 2 w 4"/>
                <a:gd name="T5" fmla="*/ 63 h 63"/>
                <a:gd name="T6" fmla="*/ 0 w 4"/>
                <a:gd name="T7" fmla="*/ 8 h 63"/>
                <a:gd name="T8" fmla="*/ 2 w 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3">
                  <a:moveTo>
                    <a:pt x="2" y="0"/>
                  </a:moveTo>
                  <a:lnTo>
                    <a:pt x="4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9" name="Freeform 2304"/>
            <p:cNvSpPr>
              <a:spLocks/>
            </p:cNvSpPr>
            <p:nvPr/>
          </p:nvSpPr>
          <p:spPr bwMode="auto">
            <a:xfrm>
              <a:off x="13866003" y="-128190"/>
              <a:ext cx="6350" cy="96838"/>
            </a:xfrm>
            <a:custGeom>
              <a:avLst/>
              <a:gdLst>
                <a:gd name="T0" fmla="*/ 3 w 4"/>
                <a:gd name="T1" fmla="*/ 0 h 61"/>
                <a:gd name="T2" fmla="*/ 4 w 4"/>
                <a:gd name="T3" fmla="*/ 55 h 61"/>
                <a:gd name="T4" fmla="*/ 2 w 4"/>
                <a:gd name="T5" fmla="*/ 61 h 61"/>
                <a:gd name="T6" fmla="*/ 0 w 4"/>
                <a:gd name="T7" fmla="*/ 6 h 61"/>
                <a:gd name="T8" fmla="*/ 3 w 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1">
                  <a:moveTo>
                    <a:pt x="3" y="0"/>
                  </a:moveTo>
                  <a:lnTo>
                    <a:pt x="4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0" name="Freeform 2305"/>
            <p:cNvSpPr>
              <a:spLocks/>
            </p:cNvSpPr>
            <p:nvPr/>
          </p:nvSpPr>
          <p:spPr bwMode="auto">
            <a:xfrm>
              <a:off x="13878703" y="-96440"/>
              <a:ext cx="12700" cy="95250"/>
            </a:xfrm>
            <a:custGeom>
              <a:avLst/>
              <a:gdLst>
                <a:gd name="T0" fmla="*/ 6 w 8"/>
                <a:gd name="T1" fmla="*/ 0 h 60"/>
                <a:gd name="T2" fmla="*/ 8 w 8"/>
                <a:gd name="T3" fmla="*/ 55 h 60"/>
                <a:gd name="T4" fmla="*/ 2 w 8"/>
                <a:gd name="T5" fmla="*/ 60 h 60"/>
                <a:gd name="T6" fmla="*/ 0 w 8"/>
                <a:gd name="T7" fmla="*/ 5 h 60"/>
                <a:gd name="T8" fmla="*/ 6 w 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0">
                  <a:moveTo>
                    <a:pt x="6" y="0"/>
                  </a:moveTo>
                  <a:lnTo>
                    <a:pt x="8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1" name="Freeform 2306"/>
            <p:cNvSpPr>
              <a:spLocks/>
            </p:cNvSpPr>
            <p:nvPr/>
          </p:nvSpPr>
          <p:spPr bwMode="auto">
            <a:xfrm>
              <a:off x="12934141" y="-45640"/>
              <a:ext cx="1588" cy="88900"/>
            </a:xfrm>
            <a:custGeom>
              <a:avLst/>
              <a:gdLst>
                <a:gd name="T0" fmla="*/ 0 w 1"/>
                <a:gd name="T1" fmla="*/ 0 h 56"/>
                <a:gd name="T2" fmla="*/ 1 w 1"/>
                <a:gd name="T3" fmla="*/ 56 h 56"/>
                <a:gd name="T4" fmla="*/ 1 w 1"/>
                <a:gd name="T5" fmla="*/ 56 h 56"/>
                <a:gd name="T6" fmla="*/ 0 w 1"/>
                <a:gd name="T7" fmla="*/ 0 h 56"/>
                <a:gd name="T8" fmla="*/ 0 w 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6">
                  <a:moveTo>
                    <a:pt x="0" y="0"/>
                  </a:moveTo>
                  <a:lnTo>
                    <a:pt x="1" y="56"/>
                  </a:lnTo>
                  <a:lnTo>
                    <a:pt x="1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2" name="Freeform 2307"/>
            <p:cNvSpPr>
              <a:spLocks/>
            </p:cNvSpPr>
            <p:nvPr/>
          </p:nvSpPr>
          <p:spPr bwMode="auto">
            <a:xfrm>
              <a:off x="12934141" y="-45640"/>
              <a:ext cx="1588" cy="88900"/>
            </a:xfrm>
            <a:custGeom>
              <a:avLst/>
              <a:gdLst>
                <a:gd name="T0" fmla="*/ 0 w 1"/>
                <a:gd name="T1" fmla="*/ 0 h 56"/>
                <a:gd name="T2" fmla="*/ 1 w 1"/>
                <a:gd name="T3" fmla="*/ 56 h 56"/>
                <a:gd name="T4" fmla="*/ 1 w 1"/>
                <a:gd name="T5" fmla="*/ 56 h 56"/>
                <a:gd name="T6" fmla="*/ 0 w 1"/>
                <a:gd name="T7" fmla="*/ 0 h 56"/>
                <a:gd name="T8" fmla="*/ 0 w 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6">
                  <a:moveTo>
                    <a:pt x="0" y="0"/>
                  </a:moveTo>
                  <a:lnTo>
                    <a:pt x="1" y="56"/>
                  </a:lnTo>
                  <a:lnTo>
                    <a:pt x="1" y="5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3" name="Freeform 2308"/>
            <p:cNvSpPr>
              <a:spLocks/>
            </p:cNvSpPr>
            <p:nvPr/>
          </p:nvSpPr>
          <p:spPr bwMode="auto">
            <a:xfrm>
              <a:off x="12934141" y="-45640"/>
              <a:ext cx="1588" cy="88900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4" name="Freeform 2309"/>
            <p:cNvSpPr>
              <a:spLocks/>
            </p:cNvSpPr>
            <p:nvPr/>
          </p:nvSpPr>
          <p:spPr bwMode="auto">
            <a:xfrm>
              <a:off x="12934141" y="-45640"/>
              <a:ext cx="3175" cy="90488"/>
            </a:xfrm>
            <a:custGeom>
              <a:avLst/>
              <a:gdLst>
                <a:gd name="T0" fmla="*/ 1 w 3"/>
                <a:gd name="T1" fmla="*/ 1 h 69"/>
                <a:gd name="T2" fmla="*/ 3 w 3"/>
                <a:gd name="T3" fmla="*/ 69 h 69"/>
                <a:gd name="T4" fmla="*/ 2 w 3"/>
                <a:gd name="T5" fmla="*/ 67 h 69"/>
                <a:gd name="T6" fmla="*/ 0 w 3"/>
                <a:gd name="T7" fmla="*/ 0 h 69"/>
                <a:gd name="T8" fmla="*/ 1 w 3"/>
                <a:gd name="T9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9">
                  <a:moveTo>
                    <a:pt x="1" y="1"/>
                  </a:move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5" name="Freeform 2310"/>
            <p:cNvSpPr>
              <a:spLocks/>
            </p:cNvSpPr>
            <p:nvPr/>
          </p:nvSpPr>
          <p:spPr bwMode="auto">
            <a:xfrm>
              <a:off x="13864416" y="-88503"/>
              <a:ext cx="17463" cy="106363"/>
            </a:xfrm>
            <a:custGeom>
              <a:avLst/>
              <a:gdLst>
                <a:gd name="T0" fmla="*/ 9 w 11"/>
                <a:gd name="T1" fmla="*/ 0 h 67"/>
                <a:gd name="T2" fmla="*/ 11 w 11"/>
                <a:gd name="T3" fmla="*/ 55 h 67"/>
                <a:gd name="T4" fmla="*/ 1 w 11"/>
                <a:gd name="T5" fmla="*/ 67 h 67"/>
                <a:gd name="T6" fmla="*/ 0 w 11"/>
                <a:gd name="T7" fmla="*/ 12 h 67"/>
                <a:gd name="T8" fmla="*/ 9 w 1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7">
                  <a:moveTo>
                    <a:pt x="9" y="0"/>
                  </a:moveTo>
                  <a:lnTo>
                    <a:pt x="11" y="55"/>
                  </a:lnTo>
                  <a:lnTo>
                    <a:pt x="1" y="67"/>
                  </a:lnTo>
                  <a:lnTo>
                    <a:pt x="0" y="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6" name="Freeform 2311"/>
            <p:cNvSpPr>
              <a:spLocks/>
            </p:cNvSpPr>
            <p:nvPr/>
          </p:nvSpPr>
          <p:spPr bwMode="auto">
            <a:xfrm>
              <a:off x="13858066" y="-69453"/>
              <a:ext cx="7938" cy="93663"/>
            </a:xfrm>
            <a:custGeom>
              <a:avLst/>
              <a:gdLst>
                <a:gd name="T0" fmla="*/ 4 w 5"/>
                <a:gd name="T1" fmla="*/ 0 h 59"/>
                <a:gd name="T2" fmla="*/ 5 w 5"/>
                <a:gd name="T3" fmla="*/ 55 h 59"/>
                <a:gd name="T4" fmla="*/ 1 w 5"/>
                <a:gd name="T5" fmla="*/ 59 h 59"/>
                <a:gd name="T6" fmla="*/ 0 w 5"/>
                <a:gd name="T7" fmla="*/ 4 h 59"/>
                <a:gd name="T8" fmla="*/ 4 w 5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9">
                  <a:moveTo>
                    <a:pt x="4" y="0"/>
                  </a:moveTo>
                  <a:lnTo>
                    <a:pt x="5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7" name="Freeform 2312"/>
            <p:cNvSpPr>
              <a:spLocks/>
            </p:cNvSpPr>
            <p:nvPr/>
          </p:nvSpPr>
          <p:spPr bwMode="auto">
            <a:xfrm>
              <a:off x="13848541" y="-63103"/>
              <a:ext cx="11113" cy="98425"/>
            </a:xfrm>
            <a:custGeom>
              <a:avLst/>
              <a:gdLst>
                <a:gd name="T0" fmla="*/ 6 w 7"/>
                <a:gd name="T1" fmla="*/ 0 h 62"/>
                <a:gd name="T2" fmla="*/ 7 w 7"/>
                <a:gd name="T3" fmla="*/ 55 h 62"/>
                <a:gd name="T4" fmla="*/ 2 w 7"/>
                <a:gd name="T5" fmla="*/ 62 h 62"/>
                <a:gd name="T6" fmla="*/ 0 w 7"/>
                <a:gd name="T7" fmla="*/ 7 h 62"/>
                <a:gd name="T8" fmla="*/ 6 w 7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2">
                  <a:moveTo>
                    <a:pt x="6" y="0"/>
                  </a:moveTo>
                  <a:lnTo>
                    <a:pt x="7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8" name="Freeform 2313"/>
            <p:cNvSpPr>
              <a:spLocks/>
            </p:cNvSpPr>
            <p:nvPr/>
          </p:nvSpPr>
          <p:spPr bwMode="auto">
            <a:xfrm>
              <a:off x="13846953" y="-51990"/>
              <a:ext cx="4763" cy="100013"/>
            </a:xfrm>
            <a:custGeom>
              <a:avLst/>
              <a:gdLst>
                <a:gd name="T0" fmla="*/ 1 w 3"/>
                <a:gd name="T1" fmla="*/ 0 h 63"/>
                <a:gd name="T2" fmla="*/ 3 w 3"/>
                <a:gd name="T3" fmla="*/ 55 h 63"/>
                <a:gd name="T4" fmla="*/ 1 w 3"/>
                <a:gd name="T5" fmla="*/ 63 h 63"/>
                <a:gd name="T6" fmla="*/ 0 w 3"/>
                <a:gd name="T7" fmla="*/ 8 h 63"/>
                <a:gd name="T8" fmla="*/ 1 w 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3">
                  <a:moveTo>
                    <a:pt x="1" y="0"/>
                  </a:moveTo>
                  <a:lnTo>
                    <a:pt x="3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9" name="Freeform 2314"/>
            <p:cNvSpPr>
              <a:spLocks/>
            </p:cNvSpPr>
            <p:nvPr/>
          </p:nvSpPr>
          <p:spPr bwMode="auto">
            <a:xfrm>
              <a:off x="13835841" y="-39290"/>
              <a:ext cx="12700" cy="100013"/>
            </a:xfrm>
            <a:custGeom>
              <a:avLst/>
              <a:gdLst>
                <a:gd name="T0" fmla="*/ 7 w 8"/>
                <a:gd name="T1" fmla="*/ 0 h 63"/>
                <a:gd name="T2" fmla="*/ 8 w 8"/>
                <a:gd name="T3" fmla="*/ 55 h 63"/>
                <a:gd name="T4" fmla="*/ 2 w 8"/>
                <a:gd name="T5" fmla="*/ 63 h 63"/>
                <a:gd name="T6" fmla="*/ 0 w 8"/>
                <a:gd name="T7" fmla="*/ 8 h 63"/>
                <a:gd name="T8" fmla="*/ 7 w 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3">
                  <a:moveTo>
                    <a:pt x="7" y="0"/>
                  </a:moveTo>
                  <a:lnTo>
                    <a:pt x="8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0" name="Freeform 2315"/>
            <p:cNvSpPr>
              <a:spLocks/>
            </p:cNvSpPr>
            <p:nvPr/>
          </p:nvSpPr>
          <p:spPr bwMode="auto">
            <a:xfrm>
              <a:off x="13824728" y="-26590"/>
              <a:ext cx="14288" cy="92075"/>
            </a:xfrm>
            <a:custGeom>
              <a:avLst/>
              <a:gdLst>
                <a:gd name="T0" fmla="*/ 7 w 9"/>
                <a:gd name="T1" fmla="*/ 0 h 58"/>
                <a:gd name="T2" fmla="*/ 9 w 9"/>
                <a:gd name="T3" fmla="*/ 55 h 58"/>
                <a:gd name="T4" fmla="*/ 2 w 9"/>
                <a:gd name="T5" fmla="*/ 58 h 58"/>
                <a:gd name="T6" fmla="*/ 0 w 9"/>
                <a:gd name="T7" fmla="*/ 2 h 58"/>
                <a:gd name="T8" fmla="*/ 7 w 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8">
                  <a:moveTo>
                    <a:pt x="7" y="0"/>
                  </a:moveTo>
                  <a:lnTo>
                    <a:pt x="9" y="55"/>
                  </a:lnTo>
                  <a:lnTo>
                    <a:pt x="2" y="58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1" name="Freeform 2316"/>
            <p:cNvSpPr>
              <a:spLocks/>
            </p:cNvSpPr>
            <p:nvPr/>
          </p:nvSpPr>
          <p:spPr bwMode="auto">
            <a:xfrm>
              <a:off x="12830953" y="6748"/>
              <a:ext cx="3175" cy="92075"/>
            </a:xfrm>
            <a:custGeom>
              <a:avLst/>
              <a:gdLst>
                <a:gd name="T0" fmla="*/ 0 w 2"/>
                <a:gd name="T1" fmla="*/ 3 h 71"/>
                <a:gd name="T2" fmla="*/ 2 w 2"/>
                <a:gd name="T3" fmla="*/ 71 h 71"/>
                <a:gd name="T4" fmla="*/ 2 w 2"/>
                <a:gd name="T5" fmla="*/ 69 h 71"/>
                <a:gd name="T6" fmla="*/ 2 w 2"/>
                <a:gd name="T7" fmla="*/ 67 h 71"/>
                <a:gd name="T8" fmla="*/ 0 w 2"/>
                <a:gd name="T9" fmla="*/ 0 h 71"/>
                <a:gd name="T10" fmla="*/ 0 w 2"/>
                <a:gd name="T11" fmla="*/ 2 h 71"/>
                <a:gd name="T12" fmla="*/ 0 w 2"/>
                <a:gd name="T13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1">
                  <a:moveTo>
                    <a:pt x="0" y="3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0"/>
                    <a:pt x="2" y="69"/>
                    <a:pt x="2" y="69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2" name="Freeform 2317"/>
            <p:cNvSpPr>
              <a:spLocks/>
            </p:cNvSpPr>
            <p:nvPr/>
          </p:nvSpPr>
          <p:spPr bwMode="auto">
            <a:xfrm>
              <a:off x="13819966" y="-23415"/>
              <a:ext cx="7938" cy="95250"/>
            </a:xfrm>
            <a:custGeom>
              <a:avLst/>
              <a:gdLst>
                <a:gd name="T0" fmla="*/ 3 w 5"/>
                <a:gd name="T1" fmla="*/ 0 h 60"/>
                <a:gd name="T2" fmla="*/ 5 w 5"/>
                <a:gd name="T3" fmla="*/ 56 h 60"/>
                <a:gd name="T4" fmla="*/ 2 w 5"/>
                <a:gd name="T5" fmla="*/ 60 h 60"/>
                <a:gd name="T6" fmla="*/ 0 w 5"/>
                <a:gd name="T7" fmla="*/ 5 h 60"/>
                <a:gd name="T8" fmla="*/ 3 w 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0">
                  <a:moveTo>
                    <a:pt x="3" y="0"/>
                  </a:moveTo>
                  <a:lnTo>
                    <a:pt x="5" y="56"/>
                  </a:lnTo>
                  <a:lnTo>
                    <a:pt x="2" y="6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3" name="Freeform 2318"/>
            <p:cNvSpPr>
              <a:spLocks/>
            </p:cNvSpPr>
            <p:nvPr/>
          </p:nvSpPr>
          <p:spPr bwMode="auto">
            <a:xfrm>
              <a:off x="13819966" y="-15478"/>
              <a:ext cx="3175" cy="93663"/>
            </a:xfrm>
            <a:custGeom>
              <a:avLst/>
              <a:gdLst>
                <a:gd name="T0" fmla="*/ 0 w 2"/>
                <a:gd name="T1" fmla="*/ 0 h 59"/>
                <a:gd name="T2" fmla="*/ 2 w 2"/>
                <a:gd name="T3" fmla="*/ 55 h 59"/>
                <a:gd name="T4" fmla="*/ 2 w 2"/>
                <a:gd name="T5" fmla="*/ 59 h 59"/>
                <a:gd name="T6" fmla="*/ 0 w 2"/>
                <a:gd name="T7" fmla="*/ 4 h 59"/>
                <a:gd name="T8" fmla="*/ 0 w 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9">
                  <a:moveTo>
                    <a:pt x="0" y="0"/>
                  </a:moveTo>
                  <a:lnTo>
                    <a:pt x="2" y="55"/>
                  </a:lnTo>
                  <a:lnTo>
                    <a:pt x="2" y="5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4" name="Freeform 2319"/>
            <p:cNvSpPr>
              <a:spLocks/>
            </p:cNvSpPr>
            <p:nvPr/>
          </p:nvSpPr>
          <p:spPr bwMode="auto">
            <a:xfrm>
              <a:off x="13783453" y="-9128"/>
              <a:ext cx="39688" cy="100013"/>
            </a:xfrm>
            <a:custGeom>
              <a:avLst/>
              <a:gdLst>
                <a:gd name="T0" fmla="*/ 23 w 25"/>
                <a:gd name="T1" fmla="*/ 0 h 63"/>
                <a:gd name="T2" fmla="*/ 25 w 25"/>
                <a:gd name="T3" fmla="*/ 55 h 63"/>
                <a:gd name="T4" fmla="*/ 1 w 25"/>
                <a:gd name="T5" fmla="*/ 63 h 63"/>
                <a:gd name="T6" fmla="*/ 0 w 25"/>
                <a:gd name="T7" fmla="*/ 8 h 63"/>
                <a:gd name="T8" fmla="*/ 23 w 2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3">
                  <a:moveTo>
                    <a:pt x="23" y="0"/>
                  </a:moveTo>
                  <a:lnTo>
                    <a:pt x="25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5" name="Freeform 2320"/>
            <p:cNvSpPr>
              <a:spLocks/>
            </p:cNvSpPr>
            <p:nvPr/>
          </p:nvSpPr>
          <p:spPr bwMode="auto">
            <a:xfrm>
              <a:off x="13726303" y="3573"/>
              <a:ext cx="58738" cy="114300"/>
            </a:xfrm>
            <a:custGeom>
              <a:avLst/>
              <a:gdLst>
                <a:gd name="T0" fmla="*/ 36 w 37"/>
                <a:gd name="T1" fmla="*/ 0 h 72"/>
                <a:gd name="T2" fmla="*/ 37 w 37"/>
                <a:gd name="T3" fmla="*/ 55 h 72"/>
                <a:gd name="T4" fmla="*/ 2 w 37"/>
                <a:gd name="T5" fmla="*/ 72 h 72"/>
                <a:gd name="T6" fmla="*/ 0 w 37"/>
                <a:gd name="T7" fmla="*/ 17 h 72"/>
                <a:gd name="T8" fmla="*/ 36 w 37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2">
                  <a:moveTo>
                    <a:pt x="36" y="0"/>
                  </a:moveTo>
                  <a:lnTo>
                    <a:pt x="37" y="55"/>
                  </a:lnTo>
                  <a:lnTo>
                    <a:pt x="2" y="72"/>
                  </a:lnTo>
                  <a:lnTo>
                    <a:pt x="0" y="1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6" name="Freeform 2321"/>
            <p:cNvSpPr>
              <a:spLocks/>
            </p:cNvSpPr>
            <p:nvPr/>
          </p:nvSpPr>
          <p:spPr bwMode="auto">
            <a:xfrm>
              <a:off x="13697728" y="30560"/>
              <a:ext cx="31750" cy="104775"/>
            </a:xfrm>
            <a:custGeom>
              <a:avLst/>
              <a:gdLst>
                <a:gd name="T0" fmla="*/ 18 w 20"/>
                <a:gd name="T1" fmla="*/ 0 h 66"/>
                <a:gd name="T2" fmla="*/ 20 w 20"/>
                <a:gd name="T3" fmla="*/ 55 h 66"/>
                <a:gd name="T4" fmla="*/ 2 w 20"/>
                <a:gd name="T5" fmla="*/ 66 h 66"/>
                <a:gd name="T6" fmla="*/ 0 w 20"/>
                <a:gd name="T7" fmla="*/ 11 h 66"/>
                <a:gd name="T8" fmla="*/ 18 w 2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6">
                  <a:moveTo>
                    <a:pt x="18" y="0"/>
                  </a:moveTo>
                  <a:lnTo>
                    <a:pt x="20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7" name="Freeform 2322"/>
            <p:cNvSpPr>
              <a:spLocks/>
            </p:cNvSpPr>
            <p:nvPr/>
          </p:nvSpPr>
          <p:spPr bwMode="auto">
            <a:xfrm>
              <a:off x="13694553" y="48023"/>
              <a:ext cx="6350" cy="90488"/>
            </a:xfrm>
            <a:custGeom>
              <a:avLst/>
              <a:gdLst>
                <a:gd name="T0" fmla="*/ 2 w 4"/>
                <a:gd name="T1" fmla="*/ 0 h 57"/>
                <a:gd name="T2" fmla="*/ 4 w 4"/>
                <a:gd name="T3" fmla="*/ 55 h 57"/>
                <a:gd name="T4" fmla="*/ 2 w 4"/>
                <a:gd name="T5" fmla="*/ 57 h 57"/>
                <a:gd name="T6" fmla="*/ 0 w 4"/>
                <a:gd name="T7" fmla="*/ 2 h 57"/>
                <a:gd name="T8" fmla="*/ 2 w 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7">
                  <a:moveTo>
                    <a:pt x="2" y="0"/>
                  </a:moveTo>
                  <a:lnTo>
                    <a:pt x="4" y="55"/>
                  </a:lnTo>
                  <a:lnTo>
                    <a:pt x="2" y="5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8" name="Freeform 2323"/>
            <p:cNvSpPr>
              <a:spLocks/>
            </p:cNvSpPr>
            <p:nvPr/>
          </p:nvSpPr>
          <p:spPr bwMode="auto">
            <a:xfrm>
              <a:off x="13669153" y="51198"/>
              <a:ext cx="28575" cy="106363"/>
            </a:xfrm>
            <a:custGeom>
              <a:avLst/>
              <a:gdLst>
                <a:gd name="T0" fmla="*/ 16 w 18"/>
                <a:gd name="T1" fmla="*/ 0 h 67"/>
                <a:gd name="T2" fmla="*/ 18 w 18"/>
                <a:gd name="T3" fmla="*/ 55 h 67"/>
                <a:gd name="T4" fmla="*/ 1 w 18"/>
                <a:gd name="T5" fmla="*/ 67 h 67"/>
                <a:gd name="T6" fmla="*/ 0 w 18"/>
                <a:gd name="T7" fmla="*/ 12 h 67"/>
                <a:gd name="T8" fmla="*/ 16 w 1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7">
                  <a:moveTo>
                    <a:pt x="16" y="0"/>
                  </a:moveTo>
                  <a:lnTo>
                    <a:pt x="18" y="55"/>
                  </a:lnTo>
                  <a:lnTo>
                    <a:pt x="1" y="67"/>
                  </a:lnTo>
                  <a:lnTo>
                    <a:pt x="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9" name="Freeform 2324"/>
            <p:cNvSpPr>
              <a:spLocks/>
            </p:cNvSpPr>
            <p:nvPr/>
          </p:nvSpPr>
          <p:spPr bwMode="auto">
            <a:xfrm>
              <a:off x="12783328" y="106760"/>
              <a:ext cx="34925" cy="103188"/>
            </a:xfrm>
            <a:custGeom>
              <a:avLst/>
              <a:gdLst>
                <a:gd name="T0" fmla="*/ 26 w 28"/>
                <a:gd name="T1" fmla="*/ 12 h 79"/>
                <a:gd name="T2" fmla="*/ 28 w 28"/>
                <a:gd name="T3" fmla="*/ 79 h 79"/>
                <a:gd name="T4" fmla="*/ 2 w 28"/>
                <a:gd name="T5" fmla="*/ 67 h 79"/>
                <a:gd name="T6" fmla="*/ 2 w 28"/>
                <a:gd name="T7" fmla="*/ 67 h 79"/>
                <a:gd name="T8" fmla="*/ 0 w 28"/>
                <a:gd name="T9" fmla="*/ 0 h 79"/>
                <a:gd name="T10" fmla="*/ 0 w 28"/>
                <a:gd name="T11" fmla="*/ 0 h 79"/>
                <a:gd name="T12" fmla="*/ 26 w 28"/>
                <a:gd name="T1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9">
                  <a:moveTo>
                    <a:pt x="26" y="12"/>
                  </a:moveTo>
                  <a:cubicBezTo>
                    <a:pt x="28" y="79"/>
                    <a:pt x="28" y="79"/>
                    <a:pt x="28" y="79"/>
                  </a:cubicBezTo>
                  <a:cubicBezTo>
                    <a:pt x="27" y="79"/>
                    <a:pt x="6" y="69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25" y="12"/>
                    <a:pt x="26" y="1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0" name="Freeform 2325"/>
            <p:cNvSpPr>
              <a:spLocks/>
            </p:cNvSpPr>
            <p:nvPr/>
          </p:nvSpPr>
          <p:spPr bwMode="auto">
            <a:xfrm>
              <a:off x="12783328" y="10676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1" name="Freeform 2326"/>
            <p:cNvSpPr>
              <a:spLocks/>
            </p:cNvSpPr>
            <p:nvPr/>
          </p:nvSpPr>
          <p:spPr bwMode="auto">
            <a:xfrm>
              <a:off x="12783328" y="10676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1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2" name="Freeform 2327"/>
            <p:cNvSpPr>
              <a:spLocks/>
            </p:cNvSpPr>
            <p:nvPr/>
          </p:nvSpPr>
          <p:spPr bwMode="auto">
            <a:xfrm>
              <a:off x="12781741" y="106760"/>
              <a:ext cx="1588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3" name="Freeform 2328"/>
            <p:cNvSpPr>
              <a:spLocks/>
            </p:cNvSpPr>
            <p:nvPr/>
          </p:nvSpPr>
          <p:spPr bwMode="auto">
            <a:xfrm>
              <a:off x="12780153" y="106760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4" name="Freeform 2329"/>
            <p:cNvSpPr>
              <a:spLocks/>
            </p:cNvSpPr>
            <p:nvPr/>
          </p:nvSpPr>
          <p:spPr bwMode="auto">
            <a:xfrm>
              <a:off x="12778566" y="106760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5" name="Freeform 2330"/>
            <p:cNvSpPr>
              <a:spLocks/>
            </p:cNvSpPr>
            <p:nvPr/>
          </p:nvSpPr>
          <p:spPr bwMode="auto">
            <a:xfrm>
              <a:off x="12775391" y="106760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3 w 5"/>
                <a:gd name="T5" fmla="*/ 67 h 67"/>
                <a:gd name="T6" fmla="*/ 2 w 5"/>
                <a:gd name="T7" fmla="*/ 67 h 67"/>
                <a:gd name="T8" fmla="*/ 0 w 5"/>
                <a:gd name="T9" fmla="*/ 0 h 67"/>
                <a:gd name="T10" fmla="*/ 1 w 5"/>
                <a:gd name="T11" fmla="*/ 0 h 67"/>
                <a:gd name="T12" fmla="*/ 3 w 5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6" name="Freeform 2331"/>
            <p:cNvSpPr>
              <a:spLocks/>
            </p:cNvSpPr>
            <p:nvPr/>
          </p:nvSpPr>
          <p:spPr bwMode="auto">
            <a:xfrm>
              <a:off x="12770628" y="106760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7" name="Freeform 2332"/>
            <p:cNvSpPr>
              <a:spLocks/>
            </p:cNvSpPr>
            <p:nvPr/>
          </p:nvSpPr>
          <p:spPr bwMode="auto">
            <a:xfrm>
              <a:off x="12765866" y="106760"/>
              <a:ext cx="7938" cy="87313"/>
            </a:xfrm>
            <a:custGeom>
              <a:avLst/>
              <a:gdLst>
                <a:gd name="T0" fmla="*/ 5 w 7"/>
                <a:gd name="T1" fmla="*/ 0 h 67"/>
                <a:gd name="T2" fmla="*/ 7 w 7"/>
                <a:gd name="T3" fmla="*/ 67 h 67"/>
                <a:gd name="T4" fmla="*/ 2 w 7"/>
                <a:gd name="T5" fmla="*/ 67 h 67"/>
                <a:gd name="T6" fmla="*/ 0 w 7"/>
                <a:gd name="T7" fmla="*/ 0 h 67"/>
                <a:gd name="T8" fmla="*/ 5 w 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7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8" name="Freeform 2333"/>
            <p:cNvSpPr>
              <a:spLocks/>
            </p:cNvSpPr>
            <p:nvPr/>
          </p:nvSpPr>
          <p:spPr bwMode="auto">
            <a:xfrm>
              <a:off x="12759516" y="106760"/>
              <a:ext cx="7938" cy="88900"/>
            </a:xfrm>
            <a:custGeom>
              <a:avLst/>
              <a:gdLst>
                <a:gd name="T0" fmla="*/ 5 w 7"/>
                <a:gd name="T1" fmla="*/ 0 h 68"/>
                <a:gd name="T2" fmla="*/ 7 w 7"/>
                <a:gd name="T3" fmla="*/ 67 h 68"/>
                <a:gd name="T4" fmla="*/ 2 w 7"/>
                <a:gd name="T5" fmla="*/ 68 h 68"/>
                <a:gd name="T6" fmla="*/ 0 w 7"/>
                <a:gd name="T7" fmla="*/ 1 h 68"/>
                <a:gd name="T8" fmla="*/ 5 w 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8">
                  <a:moveTo>
                    <a:pt x="5" y="0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4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0"/>
                    <a:pt x="5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9" name="Freeform 2334"/>
            <p:cNvSpPr>
              <a:spLocks/>
            </p:cNvSpPr>
            <p:nvPr/>
          </p:nvSpPr>
          <p:spPr bwMode="auto">
            <a:xfrm>
              <a:off x="12753166" y="108348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3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0" name="Freeform 2335"/>
            <p:cNvSpPr>
              <a:spLocks/>
            </p:cNvSpPr>
            <p:nvPr/>
          </p:nvSpPr>
          <p:spPr bwMode="auto">
            <a:xfrm>
              <a:off x="12748403" y="109935"/>
              <a:ext cx="7938" cy="87313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1" name="Freeform 2336"/>
            <p:cNvSpPr>
              <a:spLocks/>
            </p:cNvSpPr>
            <p:nvPr/>
          </p:nvSpPr>
          <p:spPr bwMode="auto">
            <a:xfrm>
              <a:off x="12748403" y="109935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2" name="Freeform 2337"/>
            <p:cNvSpPr>
              <a:spLocks/>
            </p:cNvSpPr>
            <p:nvPr/>
          </p:nvSpPr>
          <p:spPr bwMode="auto">
            <a:xfrm>
              <a:off x="12748403" y="11152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3" name="Freeform 2338"/>
            <p:cNvSpPr>
              <a:spLocks/>
            </p:cNvSpPr>
            <p:nvPr/>
          </p:nvSpPr>
          <p:spPr bwMode="auto">
            <a:xfrm>
              <a:off x="12748403" y="111523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4" name="Freeform 2339"/>
            <p:cNvSpPr>
              <a:spLocks/>
            </p:cNvSpPr>
            <p:nvPr/>
          </p:nvSpPr>
          <p:spPr bwMode="auto">
            <a:xfrm>
              <a:off x="12748403" y="111523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5" name="Freeform 2340"/>
            <p:cNvSpPr>
              <a:spLocks/>
            </p:cNvSpPr>
            <p:nvPr/>
          </p:nvSpPr>
          <p:spPr bwMode="auto">
            <a:xfrm>
              <a:off x="12748403" y="11311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6" name="Freeform 2341"/>
            <p:cNvSpPr>
              <a:spLocks/>
            </p:cNvSpPr>
            <p:nvPr/>
          </p:nvSpPr>
          <p:spPr bwMode="auto">
            <a:xfrm>
              <a:off x="12748403" y="11311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7" name="Freeform 2342"/>
            <p:cNvSpPr>
              <a:spLocks/>
            </p:cNvSpPr>
            <p:nvPr/>
          </p:nvSpPr>
          <p:spPr bwMode="auto">
            <a:xfrm>
              <a:off x="12748403" y="11311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2 w 2"/>
                <a:gd name="T7" fmla="*/ 67 h 67"/>
                <a:gd name="T8" fmla="*/ 0 w 2"/>
                <a:gd name="T9" fmla="*/ 0 h 67"/>
                <a:gd name="T10" fmla="*/ 0 w 2"/>
                <a:gd name="T11" fmla="*/ 0 h 67"/>
                <a:gd name="T12" fmla="*/ 0 w 2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8" name="Freeform 2343"/>
            <p:cNvSpPr>
              <a:spLocks/>
            </p:cNvSpPr>
            <p:nvPr/>
          </p:nvSpPr>
          <p:spPr bwMode="auto">
            <a:xfrm>
              <a:off x="12748403" y="11311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9" name="Freeform 2344"/>
            <p:cNvSpPr>
              <a:spLocks/>
            </p:cNvSpPr>
            <p:nvPr/>
          </p:nvSpPr>
          <p:spPr bwMode="auto">
            <a:xfrm>
              <a:off x="12748403" y="113110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0" name="Freeform 2345"/>
            <p:cNvSpPr>
              <a:spLocks/>
            </p:cNvSpPr>
            <p:nvPr/>
          </p:nvSpPr>
          <p:spPr bwMode="auto">
            <a:xfrm>
              <a:off x="12748403" y="113110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1 w 2"/>
                <a:gd name="T5" fmla="*/ 68 h 68"/>
                <a:gd name="T6" fmla="*/ 0 w 2"/>
                <a:gd name="T7" fmla="*/ 1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1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1" name="Freeform 2346"/>
            <p:cNvSpPr>
              <a:spLocks/>
            </p:cNvSpPr>
            <p:nvPr/>
          </p:nvSpPr>
          <p:spPr bwMode="auto">
            <a:xfrm>
              <a:off x="12746816" y="114698"/>
              <a:ext cx="1588" cy="87313"/>
            </a:xfrm>
            <a:custGeom>
              <a:avLst/>
              <a:gdLst>
                <a:gd name="T0" fmla="*/ 1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1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1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2" name="Freeform 2347"/>
            <p:cNvSpPr>
              <a:spLocks/>
            </p:cNvSpPr>
            <p:nvPr/>
          </p:nvSpPr>
          <p:spPr bwMode="auto">
            <a:xfrm>
              <a:off x="12746816" y="114698"/>
              <a:ext cx="1588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3" name="Freeform 2348"/>
            <p:cNvSpPr>
              <a:spLocks/>
            </p:cNvSpPr>
            <p:nvPr/>
          </p:nvSpPr>
          <p:spPr bwMode="auto">
            <a:xfrm>
              <a:off x="12746816" y="114698"/>
              <a:ext cx="1588" cy="88900"/>
            </a:xfrm>
            <a:custGeom>
              <a:avLst/>
              <a:gdLst>
                <a:gd name="T0" fmla="*/ 0 w 2"/>
                <a:gd name="T1" fmla="*/ 0 h 68"/>
                <a:gd name="T2" fmla="*/ 2 w 2"/>
                <a:gd name="T3" fmla="*/ 67 h 68"/>
                <a:gd name="T4" fmla="*/ 2 w 2"/>
                <a:gd name="T5" fmla="*/ 68 h 68"/>
                <a:gd name="T6" fmla="*/ 0 w 2"/>
                <a:gd name="T7" fmla="*/ 0 h 68"/>
                <a:gd name="T8" fmla="*/ 0 w 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4" name="Freeform 2349"/>
            <p:cNvSpPr>
              <a:spLocks/>
            </p:cNvSpPr>
            <p:nvPr/>
          </p:nvSpPr>
          <p:spPr bwMode="auto">
            <a:xfrm>
              <a:off x="12742053" y="114698"/>
              <a:ext cx="6350" cy="90488"/>
            </a:xfrm>
            <a:custGeom>
              <a:avLst/>
              <a:gdLst>
                <a:gd name="T0" fmla="*/ 3 w 5"/>
                <a:gd name="T1" fmla="*/ 0 h 69"/>
                <a:gd name="T2" fmla="*/ 5 w 5"/>
                <a:gd name="T3" fmla="*/ 68 h 69"/>
                <a:gd name="T4" fmla="*/ 2 w 5"/>
                <a:gd name="T5" fmla="*/ 69 h 69"/>
                <a:gd name="T6" fmla="*/ 0 w 5"/>
                <a:gd name="T7" fmla="*/ 2 h 69"/>
                <a:gd name="T8" fmla="*/ 3 w 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3" y="0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5" name="Freeform 2350"/>
            <p:cNvSpPr>
              <a:spLocks/>
            </p:cNvSpPr>
            <p:nvPr/>
          </p:nvSpPr>
          <p:spPr bwMode="auto">
            <a:xfrm>
              <a:off x="12738878" y="116285"/>
              <a:ext cx="6350" cy="88900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6" name="Freeform 2351"/>
            <p:cNvSpPr>
              <a:spLocks/>
            </p:cNvSpPr>
            <p:nvPr/>
          </p:nvSpPr>
          <p:spPr bwMode="auto">
            <a:xfrm>
              <a:off x="12734116" y="116285"/>
              <a:ext cx="7938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7 h 68"/>
                <a:gd name="T4" fmla="*/ 2 w 6"/>
                <a:gd name="T5" fmla="*/ 68 h 68"/>
                <a:gd name="T6" fmla="*/ 0 w 6"/>
                <a:gd name="T7" fmla="*/ 1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7" name="Freeform 2352"/>
            <p:cNvSpPr>
              <a:spLocks/>
            </p:cNvSpPr>
            <p:nvPr/>
          </p:nvSpPr>
          <p:spPr bwMode="auto">
            <a:xfrm>
              <a:off x="12726178" y="117873"/>
              <a:ext cx="9525" cy="87313"/>
            </a:xfrm>
            <a:custGeom>
              <a:avLst/>
              <a:gdLst>
                <a:gd name="T0" fmla="*/ 6 w 8"/>
                <a:gd name="T1" fmla="*/ 0 h 67"/>
                <a:gd name="T2" fmla="*/ 8 w 8"/>
                <a:gd name="T3" fmla="*/ 67 h 67"/>
                <a:gd name="T4" fmla="*/ 2 w 8"/>
                <a:gd name="T5" fmla="*/ 67 h 67"/>
                <a:gd name="T6" fmla="*/ 0 w 8"/>
                <a:gd name="T7" fmla="*/ 0 h 67"/>
                <a:gd name="T8" fmla="*/ 6 w 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7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7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8" name="Freeform 2353"/>
            <p:cNvSpPr>
              <a:spLocks/>
            </p:cNvSpPr>
            <p:nvPr/>
          </p:nvSpPr>
          <p:spPr bwMode="auto">
            <a:xfrm>
              <a:off x="12718241" y="117873"/>
              <a:ext cx="11113" cy="88900"/>
            </a:xfrm>
            <a:custGeom>
              <a:avLst/>
              <a:gdLst>
                <a:gd name="T0" fmla="*/ 6 w 8"/>
                <a:gd name="T1" fmla="*/ 0 h 68"/>
                <a:gd name="T2" fmla="*/ 8 w 8"/>
                <a:gd name="T3" fmla="*/ 67 h 68"/>
                <a:gd name="T4" fmla="*/ 2 w 8"/>
                <a:gd name="T5" fmla="*/ 68 h 68"/>
                <a:gd name="T6" fmla="*/ 0 w 8"/>
                <a:gd name="T7" fmla="*/ 1 h 68"/>
                <a:gd name="T8" fmla="*/ 6 w 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8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8"/>
                    <a:pt x="4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0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9" name="Freeform 2354"/>
            <p:cNvSpPr>
              <a:spLocks/>
            </p:cNvSpPr>
            <p:nvPr/>
          </p:nvSpPr>
          <p:spPr bwMode="auto">
            <a:xfrm>
              <a:off x="12711891" y="117873"/>
              <a:ext cx="9525" cy="88900"/>
            </a:xfrm>
            <a:custGeom>
              <a:avLst/>
              <a:gdLst>
                <a:gd name="T0" fmla="*/ 6 w 8"/>
                <a:gd name="T1" fmla="*/ 1 h 68"/>
                <a:gd name="T2" fmla="*/ 8 w 8"/>
                <a:gd name="T3" fmla="*/ 68 h 68"/>
                <a:gd name="T4" fmla="*/ 6 w 8"/>
                <a:gd name="T5" fmla="*/ 68 h 68"/>
                <a:gd name="T6" fmla="*/ 2 w 8"/>
                <a:gd name="T7" fmla="*/ 68 h 68"/>
                <a:gd name="T8" fmla="*/ 0 w 8"/>
                <a:gd name="T9" fmla="*/ 0 h 68"/>
                <a:gd name="T10" fmla="*/ 4 w 8"/>
                <a:gd name="T11" fmla="*/ 1 h 68"/>
                <a:gd name="T12" fmla="*/ 6 w 8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8">
                  <a:moveTo>
                    <a:pt x="6" y="1"/>
                  </a:move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5" y="68"/>
                    <a:pt x="3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0" name="Freeform 2355"/>
            <p:cNvSpPr>
              <a:spLocks/>
            </p:cNvSpPr>
            <p:nvPr/>
          </p:nvSpPr>
          <p:spPr bwMode="auto">
            <a:xfrm>
              <a:off x="12707128" y="117873"/>
              <a:ext cx="6350" cy="88900"/>
            </a:xfrm>
            <a:custGeom>
              <a:avLst/>
              <a:gdLst>
                <a:gd name="T0" fmla="*/ 4 w 6"/>
                <a:gd name="T1" fmla="*/ 0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0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4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1" name="Freeform 2356"/>
            <p:cNvSpPr>
              <a:spLocks/>
            </p:cNvSpPr>
            <p:nvPr/>
          </p:nvSpPr>
          <p:spPr bwMode="auto">
            <a:xfrm>
              <a:off x="12702366" y="117873"/>
              <a:ext cx="6350" cy="87313"/>
            </a:xfrm>
            <a:custGeom>
              <a:avLst/>
              <a:gdLst>
                <a:gd name="T0" fmla="*/ 3 w 5"/>
                <a:gd name="T1" fmla="*/ 0 h 67"/>
                <a:gd name="T2" fmla="*/ 5 w 5"/>
                <a:gd name="T3" fmla="*/ 67 h 67"/>
                <a:gd name="T4" fmla="*/ 2 w 5"/>
                <a:gd name="T5" fmla="*/ 67 h 67"/>
                <a:gd name="T6" fmla="*/ 0 w 5"/>
                <a:gd name="T7" fmla="*/ 0 h 67"/>
                <a:gd name="T8" fmla="*/ 3 w 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7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2" name="Freeform 2357"/>
            <p:cNvSpPr>
              <a:spLocks/>
            </p:cNvSpPr>
            <p:nvPr/>
          </p:nvSpPr>
          <p:spPr bwMode="auto">
            <a:xfrm>
              <a:off x="12700778" y="117873"/>
              <a:ext cx="4763" cy="87313"/>
            </a:xfrm>
            <a:custGeom>
              <a:avLst/>
              <a:gdLst>
                <a:gd name="T0" fmla="*/ 2 w 4"/>
                <a:gd name="T1" fmla="*/ 0 h 67"/>
                <a:gd name="T2" fmla="*/ 4 w 4"/>
                <a:gd name="T3" fmla="*/ 67 h 67"/>
                <a:gd name="T4" fmla="*/ 3 w 4"/>
                <a:gd name="T5" fmla="*/ 67 h 67"/>
                <a:gd name="T6" fmla="*/ 2 w 4"/>
                <a:gd name="T7" fmla="*/ 67 h 67"/>
                <a:gd name="T8" fmla="*/ 0 w 4"/>
                <a:gd name="T9" fmla="*/ 0 h 67"/>
                <a:gd name="T10" fmla="*/ 1 w 4"/>
                <a:gd name="T11" fmla="*/ 0 h 67"/>
                <a:gd name="T12" fmla="*/ 2 w 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7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3" name="Freeform 2358"/>
            <p:cNvSpPr>
              <a:spLocks/>
            </p:cNvSpPr>
            <p:nvPr/>
          </p:nvSpPr>
          <p:spPr bwMode="auto">
            <a:xfrm>
              <a:off x="12699191" y="116285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2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4" name="Freeform 2359"/>
            <p:cNvSpPr>
              <a:spLocks/>
            </p:cNvSpPr>
            <p:nvPr/>
          </p:nvSpPr>
          <p:spPr bwMode="auto">
            <a:xfrm>
              <a:off x="12697603" y="116285"/>
              <a:ext cx="3175" cy="88900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5" name="Freeform 2360"/>
            <p:cNvSpPr>
              <a:spLocks/>
            </p:cNvSpPr>
            <p:nvPr/>
          </p:nvSpPr>
          <p:spPr bwMode="auto">
            <a:xfrm>
              <a:off x="12694428" y="114698"/>
              <a:ext cx="6350" cy="90488"/>
            </a:xfrm>
            <a:custGeom>
              <a:avLst/>
              <a:gdLst>
                <a:gd name="T0" fmla="*/ 3 w 5"/>
                <a:gd name="T1" fmla="*/ 2 h 69"/>
                <a:gd name="T2" fmla="*/ 5 w 5"/>
                <a:gd name="T3" fmla="*/ 69 h 69"/>
                <a:gd name="T4" fmla="*/ 2 w 5"/>
                <a:gd name="T5" fmla="*/ 67 h 69"/>
                <a:gd name="T6" fmla="*/ 0 w 5"/>
                <a:gd name="T7" fmla="*/ 0 h 69"/>
                <a:gd name="T8" fmla="*/ 3 w 5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3" y="2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3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3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6" name="Freeform 2361"/>
            <p:cNvSpPr>
              <a:spLocks/>
            </p:cNvSpPr>
            <p:nvPr/>
          </p:nvSpPr>
          <p:spPr bwMode="auto">
            <a:xfrm>
              <a:off x="12830953" y="127398"/>
              <a:ext cx="11113" cy="92075"/>
            </a:xfrm>
            <a:custGeom>
              <a:avLst/>
              <a:gdLst>
                <a:gd name="T0" fmla="*/ 8 w 9"/>
                <a:gd name="T1" fmla="*/ 4 h 71"/>
                <a:gd name="T2" fmla="*/ 9 w 9"/>
                <a:gd name="T3" fmla="*/ 71 h 71"/>
                <a:gd name="T4" fmla="*/ 2 w 9"/>
                <a:gd name="T5" fmla="*/ 67 h 71"/>
                <a:gd name="T6" fmla="*/ 0 w 9"/>
                <a:gd name="T7" fmla="*/ 0 h 71"/>
                <a:gd name="T8" fmla="*/ 8 w 9"/>
                <a:gd name="T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1">
                  <a:moveTo>
                    <a:pt x="8" y="4"/>
                  </a:moveTo>
                  <a:cubicBezTo>
                    <a:pt x="9" y="71"/>
                    <a:pt x="9" y="71"/>
                    <a:pt x="9" y="71"/>
                  </a:cubicBezTo>
                  <a:cubicBezTo>
                    <a:pt x="9" y="70"/>
                    <a:pt x="6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7" y="3"/>
                    <a:pt x="8" y="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7" name="Freeform 2362"/>
            <p:cNvSpPr>
              <a:spLocks/>
            </p:cNvSpPr>
            <p:nvPr/>
          </p:nvSpPr>
          <p:spPr bwMode="auto">
            <a:xfrm>
              <a:off x="12821428" y="124223"/>
              <a:ext cx="11113" cy="90488"/>
            </a:xfrm>
            <a:custGeom>
              <a:avLst/>
              <a:gdLst>
                <a:gd name="T0" fmla="*/ 7 w 9"/>
                <a:gd name="T1" fmla="*/ 2 h 69"/>
                <a:gd name="T2" fmla="*/ 9 w 9"/>
                <a:gd name="T3" fmla="*/ 69 h 69"/>
                <a:gd name="T4" fmla="*/ 2 w 9"/>
                <a:gd name="T5" fmla="*/ 67 h 69"/>
                <a:gd name="T6" fmla="*/ 0 w 9"/>
                <a:gd name="T7" fmla="*/ 0 h 69"/>
                <a:gd name="T8" fmla="*/ 7 w 9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9">
                  <a:moveTo>
                    <a:pt x="7" y="2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7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7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8" name="Freeform 2363"/>
            <p:cNvSpPr>
              <a:spLocks/>
            </p:cNvSpPr>
            <p:nvPr/>
          </p:nvSpPr>
          <p:spPr bwMode="auto">
            <a:xfrm>
              <a:off x="12815078" y="122635"/>
              <a:ext cx="9525" cy="90488"/>
            </a:xfrm>
            <a:custGeom>
              <a:avLst/>
              <a:gdLst>
                <a:gd name="T0" fmla="*/ 5 w 7"/>
                <a:gd name="T1" fmla="*/ 2 h 69"/>
                <a:gd name="T2" fmla="*/ 7 w 7"/>
                <a:gd name="T3" fmla="*/ 69 h 69"/>
                <a:gd name="T4" fmla="*/ 2 w 7"/>
                <a:gd name="T5" fmla="*/ 67 h 69"/>
                <a:gd name="T6" fmla="*/ 0 w 7"/>
                <a:gd name="T7" fmla="*/ 0 h 69"/>
                <a:gd name="T8" fmla="*/ 5 w 7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9">
                  <a:moveTo>
                    <a:pt x="5" y="2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4" y="68"/>
                    <a:pt x="2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5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9" name="Freeform 2364"/>
            <p:cNvSpPr>
              <a:spLocks/>
            </p:cNvSpPr>
            <p:nvPr/>
          </p:nvSpPr>
          <p:spPr bwMode="auto">
            <a:xfrm>
              <a:off x="13488178" y="111523"/>
              <a:ext cx="17463" cy="93663"/>
            </a:xfrm>
            <a:custGeom>
              <a:avLst/>
              <a:gdLst>
                <a:gd name="T0" fmla="*/ 9 w 11"/>
                <a:gd name="T1" fmla="*/ 3 h 59"/>
                <a:gd name="T2" fmla="*/ 11 w 11"/>
                <a:gd name="T3" fmla="*/ 59 h 59"/>
                <a:gd name="T4" fmla="*/ 2 w 11"/>
                <a:gd name="T5" fmla="*/ 55 h 59"/>
                <a:gd name="T6" fmla="*/ 0 w 11"/>
                <a:gd name="T7" fmla="*/ 0 h 59"/>
                <a:gd name="T8" fmla="*/ 9 w 11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9" y="3"/>
                  </a:moveTo>
                  <a:lnTo>
                    <a:pt x="11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0" name="Freeform 2365"/>
            <p:cNvSpPr>
              <a:spLocks/>
            </p:cNvSpPr>
            <p:nvPr/>
          </p:nvSpPr>
          <p:spPr bwMode="auto">
            <a:xfrm>
              <a:off x="13483416" y="111523"/>
              <a:ext cx="7938" cy="100013"/>
            </a:xfrm>
            <a:custGeom>
              <a:avLst/>
              <a:gdLst>
                <a:gd name="T0" fmla="*/ 3 w 5"/>
                <a:gd name="T1" fmla="*/ 0 h 63"/>
                <a:gd name="T2" fmla="*/ 5 w 5"/>
                <a:gd name="T3" fmla="*/ 55 h 63"/>
                <a:gd name="T4" fmla="*/ 1 w 5"/>
                <a:gd name="T5" fmla="*/ 63 h 63"/>
                <a:gd name="T6" fmla="*/ 0 w 5"/>
                <a:gd name="T7" fmla="*/ 8 h 63"/>
                <a:gd name="T8" fmla="*/ 3 w 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">
                  <a:moveTo>
                    <a:pt x="3" y="0"/>
                  </a:moveTo>
                  <a:lnTo>
                    <a:pt x="5" y="55"/>
                  </a:lnTo>
                  <a:lnTo>
                    <a:pt x="1" y="63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1" name="Freeform 2366"/>
            <p:cNvSpPr>
              <a:spLocks/>
            </p:cNvSpPr>
            <p:nvPr/>
          </p:nvSpPr>
          <p:spPr bwMode="auto">
            <a:xfrm>
              <a:off x="13502466" y="116285"/>
              <a:ext cx="14288" cy="96838"/>
            </a:xfrm>
            <a:custGeom>
              <a:avLst/>
              <a:gdLst>
                <a:gd name="T0" fmla="*/ 7 w 9"/>
                <a:gd name="T1" fmla="*/ 6 h 61"/>
                <a:gd name="T2" fmla="*/ 9 w 9"/>
                <a:gd name="T3" fmla="*/ 61 h 61"/>
                <a:gd name="T4" fmla="*/ 2 w 9"/>
                <a:gd name="T5" fmla="*/ 56 h 61"/>
                <a:gd name="T6" fmla="*/ 0 w 9"/>
                <a:gd name="T7" fmla="*/ 0 h 61"/>
                <a:gd name="T8" fmla="*/ 7 w 9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1">
                  <a:moveTo>
                    <a:pt x="7" y="6"/>
                  </a:moveTo>
                  <a:lnTo>
                    <a:pt x="9" y="61"/>
                  </a:lnTo>
                  <a:lnTo>
                    <a:pt x="2" y="56"/>
                  </a:lnTo>
                  <a:lnTo>
                    <a:pt x="0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2" name="Freeform 2367"/>
            <p:cNvSpPr>
              <a:spLocks/>
            </p:cNvSpPr>
            <p:nvPr/>
          </p:nvSpPr>
          <p:spPr bwMode="auto">
            <a:xfrm>
              <a:off x="13565966" y="119460"/>
              <a:ext cx="14288" cy="93663"/>
            </a:xfrm>
            <a:custGeom>
              <a:avLst/>
              <a:gdLst>
                <a:gd name="T0" fmla="*/ 7 w 9"/>
                <a:gd name="T1" fmla="*/ 3 h 59"/>
                <a:gd name="T2" fmla="*/ 9 w 9"/>
                <a:gd name="T3" fmla="*/ 59 h 59"/>
                <a:gd name="T4" fmla="*/ 1 w 9"/>
                <a:gd name="T5" fmla="*/ 55 h 59"/>
                <a:gd name="T6" fmla="*/ 0 w 9"/>
                <a:gd name="T7" fmla="*/ 0 h 59"/>
                <a:gd name="T8" fmla="*/ 7 w 9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9">
                  <a:moveTo>
                    <a:pt x="7" y="3"/>
                  </a:moveTo>
                  <a:lnTo>
                    <a:pt x="9" y="59"/>
                  </a:lnTo>
                  <a:lnTo>
                    <a:pt x="1" y="55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3" name="Freeform 2368"/>
            <p:cNvSpPr>
              <a:spLocks/>
            </p:cNvSpPr>
            <p:nvPr/>
          </p:nvSpPr>
          <p:spPr bwMode="auto">
            <a:xfrm>
              <a:off x="13558028" y="119460"/>
              <a:ext cx="9525" cy="93663"/>
            </a:xfrm>
            <a:custGeom>
              <a:avLst/>
              <a:gdLst>
                <a:gd name="T0" fmla="*/ 5 w 6"/>
                <a:gd name="T1" fmla="*/ 0 h 59"/>
                <a:gd name="T2" fmla="*/ 6 w 6"/>
                <a:gd name="T3" fmla="*/ 55 h 59"/>
                <a:gd name="T4" fmla="*/ 1 w 6"/>
                <a:gd name="T5" fmla="*/ 59 h 59"/>
                <a:gd name="T6" fmla="*/ 0 w 6"/>
                <a:gd name="T7" fmla="*/ 3 h 59"/>
                <a:gd name="T8" fmla="*/ 5 w 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9">
                  <a:moveTo>
                    <a:pt x="5" y="0"/>
                  </a:moveTo>
                  <a:lnTo>
                    <a:pt x="6" y="55"/>
                  </a:lnTo>
                  <a:lnTo>
                    <a:pt x="1" y="59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4" name="Freeform 2369"/>
            <p:cNvSpPr>
              <a:spLocks/>
            </p:cNvSpPr>
            <p:nvPr/>
          </p:nvSpPr>
          <p:spPr bwMode="auto">
            <a:xfrm>
              <a:off x="13621528" y="70248"/>
              <a:ext cx="49213" cy="141288"/>
            </a:xfrm>
            <a:custGeom>
              <a:avLst/>
              <a:gdLst>
                <a:gd name="T0" fmla="*/ 30 w 31"/>
                <a:gd name="T1" fmla="*/ 0 h 89"/>
                <a:gd name="T2" fmla="*/ 31 w 31"/>
                <a:gd name="T3" fmla="*/ 55 h 89"/>
                <a:gd name="T4" fmla="*/ 2 w 31"/>
                <a:gd name="T5" fmla="*/ 89 h 89"/>
                <a:gd name="T6" fmla="*/ 0 w 31"/>
                <a:gd name="T7" fmla="*/ 34 h 89"/>
                <a:gd name="T8" fmla="*/ 30 w 31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9">
                  <a:moveTo>
                    <a:pt x="30" y="0"/>
                  </a:moveTo>
                  <a:lnTo>
                    <a:pt x="31" y="55"/>
                  </a:lnTo>
                  <a:lnTo>
                    <a:pt x="2" y="89"/>
                  </a:lnTo>
                  <a:lnTo>
                    <a:pt x="0" y="3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5" name="Freeform 2370"/>
            <p:cNvSpPr>
              <a:spLocks/>
            </p:cNvSpPr>
            <p:nvPr/>
          </p:nvSpPr>
          <p:spPr bwMode="auto">
            <a:xfrm>
              <a:off x="13542153" y="124223"/>
              <a:ext cx="17463" cy="93663"/>
            </a:xfrm>
            <a:custGeom>
              <a:avLst/>
              <a:gdLst>
                <a:gd name="T0" fmla="*/ 10 w 11"/>
                <a:gd name="T1" fmla="*/ 0 h 59"/>
                <a:gd name="T2" fmla="*/ 11 w 11"/>
                <a:gd name="T3" fmla="*/ 56 h 59"/>
                <a:gd name="T4" fmla="*/ 2 w 11"/>
                <a:gd name="T5" fmla="*/ 59 h 59"/>
                <a:gd name="T6" fmla="*/ 0 w 11"/>
                <a:gd name="T7" fmla="*/ 4 h 59"/>
                <a:gd name="T8" fmla="*/ 10 w 1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10" y="0"/>
                  </a:moveTo>
                  <a:lnTo>
                    <a:pt x="11" y="56"/>
                  </a:lnTo>
                  <a:lnTo>
                    <a:pt x="2" y="59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6" name="Freeform 2371"/>
            <p:cNvSpPr>
              <a:spLocks/>
            </p:cNvSpPr>
            <p:nvPr/>
          </p:nvSpPr>
          <p:spPr bwMode="auto">
            <a:xfrm>
              <a:off x="13513578" y="125810"/>
              <a:ext cx="4763" cy="93663"/>
            </a:xfrm>
            <a:custGeom>
              <a:avLst/>
              <a:gdLst>
                <a:gd name="T0" fmla="*/ 2 w 3"/>
                <a:gd name="T1" fmla="*/ 4 h 59"/>
                <a:gd name="T2" fmla="*/ 3 w 3"/>
                <a:gd name="T3" fmla="*/ 59 h 59"/>
                <a:gd name="T4" fmla="*/ 2 w 3"/>
                <a:gd name="T5" fmla="*/ 55 h 59"/>
                <a:gd name="T6" fmla="*/ 0 w 3"/>
                <a:gd name="T7" fmla="*/ 0 h 59"/>
                <a:gd name="T8" fmla="*/ 2 w 3"/>
                <a:gd name="T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9">
                  <a:moveTo>
                    <a:pt x="2" y="4"/>
                  </a:moveTo>
                  <a:lnTo>
                    <a:pt x="3" y="59"/>
                  </a:lnTo>
                  <a:lnTo>
                    <a:pt x="2" y="55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7" name="Freeform 2372"/>
            <p:cNvSpPr>
              <a:spLocks/>
            </p:cNvSpPr>
            <p:nvPr/>
          </p:nvSpPr>
          <p:spPr bwMode="auto">
            <a:xfrm>
              <a:off x="13516753" y="132160"/>
              <a:ext cx="12700" cy="90488"/>
            </a:xfrm>
            <a:custGeom>
              <a:avLst/>
              <a:gdLst>
                <a:gd name="T0" fmla="*/ 6 w 8"/>
                <a:gd name="T1" fmla="*/ 2 h 57"/>
                <a:gd name="T2" fmla="*/ 8 w 8"/>
                <a:gd name="T3" fmla="*/ 57 h 57"/>
                <a:gd name="T4" fmla="*/ 1 w 8"/>
                <a:gd name="T5" fmla="*/ 55 h 57"/>
                <a:gd name="T6" fmla="*/ 0 w 8"/>
                <a:gd name="T7" fmla="*/ 0 h 57"/>
                <a:gd name="T8" fmla="*/ 6 w 8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7">
                  <a:moveTo>
                    <a:pt x="6" y="2"/>
                  </a:moveTo>
                  <a:lnTo>
                    <a:pt x="8" y="57"/>
                  </a:lnTo>
                  <a:lnTo>
                    <a:pt x="1" y="55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8" name="Freeform 2373"/>
            <p:cNvSpPr>
              <a:spLocks/>
            </p:cNvSpPr>
            <p:nvPr/>
          </p:nvSpPr>
          <p:spPr bwMode="auto">
            <a:xfrm>
              <a:off x="13526278" y="130573"/>
              <a:ext cx="19050" cy="92075"/>
            </a:xfrm>
            <a:custGeom>
              <a:avLst/>
              <a:gdLst>
                <a:gd name="T0" fmla="*/ 10 w 12"/>
                <a:gd name="T1" fmla="*/ 0 h 58"/>
                <a:gd name="T2" fmla="*/ 12 w 12"/>
                <a:gd name="T3" fmla="*/ 55 h 58"/>
                <a:gd name="T4" fmla="*/ 2 w 12"/>
                <a:gd name="T5" fmla="*/ 58 h 58"/>
                <a:gd name="T6" fmla="*/ 0 w 12"/>
                <a:gd name="T7" fmla="*/ 3 h 58"/>
                <a:gd name="T8" fmla="*/ 10 w 12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8">
                  <a:moveTo>
                    <a:pt x="10" y="0"/>
                  </a:moveTo>
                  <a:lnTo>
                    <a:pt x="12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9" name="Freeform 2374"/>
            <p:cNvSpPr>
              <a:spLocks/>
            </p:cNvSpPr>
            <p:nvPr/>
          </p:nvSpPr>
          <p:spPr bwMode="auto">
            <a:xfrm>
              <a:off x="13488178" y="138510"/>
              <a:ext cx="9525" cy="90488"/>
            </a:xfrm>
            <a:custGeom>
              <a:avLst/>
              <a:gdLst>
                <a:gd name="T0" fmla="*/ 4 w 6"/>
                <a:gd name="T1" fmla="*/ 0 h 57"/>
                <a:gd name="T2" fmla="*/ 6 w 6"/>
                <a:gd name="T3" fmla="*/ 55 h 57"/>
                <a:gd name="T4" fmla="*/ 1 w 6"/>
                <a:gd name="T5" fmla="*/ 57 h 57"/>
                <a:gd name="T6" fmla="*/ 0 w 6"/>
                <a:gd name="T7" fmla="*/ 2 h 57"/>
                <a:gd name="T8" fmla="*/ 4 w 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7">
                  <a:moveTo>
                    <a:pt x="4" y="0"/>
                  </a:moveTo>
                  <a:lnTo>
                    <a:pt x="6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0" name="Freeform 2375"/>
            <p:cNvSpPr>
              <a:spLocks/>
            </p:cNvSpPr>
            <p:nvPr/>
          </p:nvSpPr>
          <p:spPr bwMode="auto">
            <a:xfrm>
              <a:off x="13473891" y="141685"/>
              <a:ext cx="15875" cy="107950"/>
            </a:xfrm>
            <a:custGeom>
              <a:avLst/>
              <a:gdLst>
                <a:gd name="T0" fmla="*/ 9 w 10"/>
                <a:gd name="T1" fmla="*/ 0 h 68"/>
                <a:gd name="T2" fmla="*/ 10 w 10"/>
                <a:gd name="T3" fmla="*/ 55 h 68"/>
                <a:gd name="T4" fmla="*/ 2 w 10"/>
                <a:gd name="T5" fmla="*/ 68 h 68"/>
                <a:gd name="T6" fmla="*/ 0 w 10"/>
                <a:gd name="T7" fmla="*/ 13 h 68"/>
                <a:gd name="T8" fmla="*/ 9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9" y="0"/>
                  </a:moveTo>
                  <a:lnTo>
                    <a:pt x="10" y="55"/>
                  </a:lnTo>
                  <a:lnTo>
                    <a:pt x="2" y="68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1" name="Freeform 2376"/>
            <p:cNvSpPr>
              <a:spLocks/>
            </p:cNvSpPr>
            <p:nvPr/>
          </p:nvSpPr>
          <p:spPr bwMode="auto">
            <a:xfrm>
              <a:off x="12942078" y="168673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2" name="Freeform 2377"/>
            <p:cNvSpPr>
              <a:spLocks/>
            </p:cNvSpPr>
            <p:nvPr/>
          </p:nvSpPr>
          <p:spPr bwMode="auto">
            <a:xfrm>
              <a:off x="12942078" y="168673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3" name="Freeform 2378"/>
            <p:cNvSpPr>
              <a:spLocks/>
            </p:cNvSpPr>
            <p:nvPr/>
          </p:nvSpPr>
          <p:spPr bwMode="auto">
            <a:xfrm>
              <a:off x="12942078" y="168673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4" name="Freeform 2379"/>
            <p:cNvSpPr>
              <a:spLocks/>
            </p:cNvSpPr>
            <p:nvPr/>
          </p:nvSpPr>
          <p:spPr bwMode="auto">
            <a:xfrm>
              <a:off x="12942078" y="168673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5" name="Freeform 2380"/>
            <p:cNvSpPr>
              <a:spLocks/>
            </p:cNvSpPr>
            <p:nvPr/>
          </p:nvSpPr>
          <p:spPr bwMode="auto">
            <a:xfrm>
              <a:off x="12940491" y="168673"/>
              <a:ext cx="3175" cy="87313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6" name="Freeform 2381"/>
            <p:cNvSpPr>
              <a:spLocks/>
            </p:cNvSpPr>
            <p:nvPr/>
          </p:nvSpPr>
          <p:spPr bwMode="auto">
            <a:xfrm>
              <a:off x="12903978" y="168673"/>
              <a:ext cx="38100" cy="103188"/>
            </a:xfrm>
            <a:custGeom>
              <a:avLst/>
              <a:gdLst>
                <a:gd name="T0" fmla="*/ 29 w 31"/>
                <a:gd name="T1" fmla="*/ 0 h 78"/>
                <a:gd name="T2" fmla="*/ 31 w 31"/>
                <a:gd name="T3" fmla="*/ 67 h 78"/>
                <a:gd name="T4" fmla="*/ 2 w 31"/>
                <a:gd name="T5" fmla="*/ 78 h 78"/>
                <a:gd name="T6" fmla="*/ 0 w 31"/>
                <a:gd name="T7" fmla="*/ 11 h 78"/>
                <a:gd name="T8" fmla="*/ 29 w 31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8">
                  <a:moveTo>
                    <a:pt x="29" y="0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25" y="68"/>
                    <a:pt x="12" y="75"/>
                    <a:pt x="2" y="7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" y="8"/>
                    <a:pt x="23" y="1"/>
                    <a:pt x="2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7" name="Freeform 2382"/>
            <p:cNvSpPr>
              <a:spLocks/>
            </p:cNvSpPr>
            <p:nvPr/>
          </p:nvSpPr>
          <p:spPr bwMode="auto">
            <a:xfrm>
              <a:off x="12900803" y="182960"/>
              <a:ext cx="6350" cy="88900"/>
            </a:xfrm>
            <a:custGeom>
              <a:avLst/>
              <a:gdLst>
                <a:gd name="T0" fmla="*/ 2 w 4"/>
                <a:gd name="T1" fmla="*/ 0 h 68"/>
                <a:gd name="T2" fmla="*/ 4 w 4"/>
                <a:gd name="T3" fmla="*/ 67 h 68"/>
                <a:gd name="T4" fmla="*/ 3 w 4"/>
                <a:gd name="T5" fmla="*/ 67 h 68"/>
                <a:gd name="T6" fmla="*/ 2 w 4"/>
                <a:gd name="T7" fmla="*/ 68 h 68"/>
                <a:gd name="T8" fmla="*/ 0 w 4"/>
                <a:gd name="T9" fmla="*/ 0 h 68"/>
                <a:gd name="T10" fmla="*/ 1 w 4"/>
                <a:gd name="T11" fmla="*/ 0 h 68"/>
                <a:gd name="T12" fmla="*/ 2 w 4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8">
                  <a:moveTo>
                    <a:pt x="2" y="0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8" name="Freeform 2383"/>
            <p:cNvSpPr>
              <a:spLocks/>
            </p:cNvSpPr>
            <p:nvPr/>
          </p:nvSpPr>
          <p:spPr bwMode="auto">
            <a:xfrm>
              <a:off x="12900803" y="182960"/>
              <a:ext cx="3175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8 h 68"/>
                <a:gd name="T4" fmla="*/ 2 w 3"/>
                <a:gd name="T5" fmla="*/ 68 h 68"/>
                <a:gd name="T6" fmla="*/ 0 w 3"/>
                <a:gd name="T7" fmla="*/ 1 h 68"/>
                <a:gd name="T8" fmla="*/ 1 w 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9" name="Freeform 2384"/>
            <p:cNvSpPr>
              <a:spLocks/>
            </p:cNvSpPr>
            <p:nvPr/>
          </p:nvSpPr>
          <p:spPr bwMode="auto">
            <a:xfrm>
              <a:off x="12899216" y="184548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0" name="Freeform 2385"/>
            <p:cNvSpPr>
              <a:spLocks/>
            </p:cNvSpPr>
            <p:nvPr/>
          </p:nvSpPr>
          <p:spPr bwMode="auto">
            <a:xfrm>
              <a:off x="12897628" y="184548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1" name="Freeform 2386"/>
            <p:cNvSpPr>
              <a:spLocks/>
            </p:cNvSpPr>
            <p:nvPr/>
          </p:nvSpPr>
          <p:spPr bwMode="auto">
            <a:xfrm>
              <a:off x="12897628" y="184548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2 w 2"/>
                <a:gd name="T7" fmla="*/ 67 h 67"/>
                <a:gd name="T8" fmla="*/ 0 w 2"/>
                <a:gd name="T9" fmla="*/ 0 h 67"/>
                <a:gd name="T10" fmla="*/ 0 w 2"/>
                <a:gd name="T11" fmla="*/ 0 h 67"/>
                <a:gd name="T12" fmla="*/ 0 w 2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2" name="Freeform 2387"/>
            <p:cNvSpPr>
              <a:spLocks/>
            </p:cNvSpPr>
            <p:nvPr/>
          </p:nvSpPr>
          <p:spPr bwMode="auto">
            <a:xfrm>
              <a:off x="12896041" y="184548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3" name="Freeform 2388"/>
            <p:cNvSpPr>
              <a:spLocks/>
            </p:cNvSpPr>
            <p:nvPr/>
          </p:nvSpPr>
          <p:spPr bwMode="auto">
            <a:xfrm>
              <a:off x="12896041" y="184548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4" name="Freeform 2389"/>
            <p:cNvSpPr>
              <a:spLocks/>
            </p:cNvSpPr>
            <p:nvPr/>
          </p:nvSpPr>
          <p:spPr bwMode="auto">
            <a:xfrm>
              <a:off x="12894453" y="184548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5" name="Freeform 2390"/>
            <p:cNvSpPr>
              <a:spLocks/>
            </p:cNvSpPr>
            <p:nvPr/>
          </p:nvSpPr>
          <p:spPr bwMode="auto">
            <a:xfrm>
              <a:off x="12894453" y="182960"/>
              <a:ext cx="3175" cy="88900"/>
            </a:xfrm>
            <a:custGeom>
              <a:avLst/>
              <a:gdLst>
                <a:gd name="T0" fmla="*/ 0 w 2"/>
                <a:gd name="T1" fmla="*/ 1 h 68"/>
                <a:gd name="T2" fmla="*/ 2 w 2"/>
                <a:gd name="T3" fmla="*/ 68 h 68"/>
                <a:gd name="T4" fmla="*/ 2 w 2"/>
                <a:gd name="T5" fmla="*/ 67 h 68"/>
                <a:gd name="T6" fmla="*/ 0 w 2"/>
                <a:gd name="T7" fmla="*/ 0 h 68"/>
                <a:gd name="T8" fmla="*/ 0 w 2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8">
                  <a:moveTo>
                    <a:pt x="0" y="1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6" name="Freeform 2391"/>
            <p:cNvSpPr>
              <a:spLocks/>
            </p:cNvSpPr>
            <p:nvPr/>
          </p:nvSpPr>
          <p:spPr bwMode="auto">
            <a:xfrm>
              <a:off x="12894453" y="182960"/>
              <a:ext cx="3175" cy="88900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7" name="Freeform 2392"/>
            <p:cNvSpPr>
              <a:spLocks/>
            </p:cNvSpPr>
            <p:nvPr/>
          </p:nvSpPr>
          <p:spPr bwMode="auto">
            <a:xfrm>
              <a:off x="12861116" y="144860"/>
              <a:ext cx="34925" cy="127000"/>
            </a:xfrm>
            <a:custGeom>
              <a:avLst/>
              <a:gdLst>
                <a:gd name="T0" fmla="*/ 26 w 28"/>
                <a:gd name="T1" fmla="*/ 30 h 97"/>
                <a:gd name="T2" fmla="*/ 28 w 28"/>
                <a:gd name="T3" fmla="*/ 97 h 97"/>
                <a:gd name="T4" fmla="*/ 20 w 28"/>
                <a:gd name="T5" fmla="*/ 83 h 97"/>
                <a:gd name="T6" fmla="*/ 2 w 28"/>
                <a:gd name="T7" fmla="*/ 67 h 97"/>
                <a:gd name="T8" fmla="*/ 0 w 28"/>
                <a:gd name="T9" fmla="*/ 0 h 97"/>
                <a:gd name="T10" fmla="*/ 18 w 28"/>
                <a:gd name="T11" fmla="*/ 16 h 97"/>
                <a:gd name="T12" fmla="*/ 26 w 28"/>
                <a:gd name="T13" fmla="*/ 3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7">
                  <a:moveTo>
                    <a:pt x="26" y="30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22" y="95"/>
                    <a:pt x="20" y="87"/>
                    <a:pt x="20" y="83"/>
                  </a:cubicBezTo>
                  <a:cubicBezTo>
                    <a:pt x="19" y="78"/>
                    <a:pt x="6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17" y="11"/>
                    <a:pt x="18" y="16"/>
                  </a:cubicBezTo>
                  <a:cubicBezTo>
                    <a:pt x="19" y="20"/>
                    <a:pt x="20" y="28"/>
                    <a:pt x="26" y="3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8" name="Freeform 2393"/>
            <p:cNvSpPr>
              <a:spLocks/>
            </p:cNvSpPr>
            <p:nvPr/>
          </p:nvSpPr>
          <p:spPr bwMode="auto">
            <a:xfrm>
              <a:off x="12854766" y="143273"/>
              <a:ext cx="9525" cy="88900"/>
            </a:xfrm>
            <a:custGeom>
              <a:avLst/>
              <a:gdLst>
                <a:gd name="T0" fmla="*/ 5 w 7"/>
                <a:gd name="T1" fmla="*/ 1 h 68"/>
                <a:gd name="T2" fmla="*/ 7 w 7"/>
                <a:gd name="T3" fmla="*/ 68 h 68"/>
                <a:gd name="T4" fmla="*/ 6 w 7"/>
                <a:gd name="T5" fmla="*/ 68 h 68"/>
                <a:gd name="T6" fmla="*/ 2 w 7"/>
                <a:gd name="T7" fmla="*/ 67 h 68"/>
                <a:gd name="T8" fmla="*/ 0 w 7"/>
                <a:gd name="T9" fmla="*/ 0 h 68"/>
                <a:gd name="T10" fmla="*/ 4 w 7"/>
                <a:gd name="T11" fmla="*/ 1 h 68"/>
                <a:gd name="T12" fmla="*/ 5 w 7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5" y="1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9" name="Freeform 2394"/>
            <p:cNvSpPr>
              <a:spLocks/>
            </p:cNvSpPr>
            <p:nvPr/>
          </p:nvSpPr>
          <p:spPr bwMode="auto">
            <a:xfrm>
              <a:off x="12840478" y="132160"/>
              <a:ext cx="17463" cy="98425"/>
            </a:xfrm>
            <a:custGeom>
              <a:avLst/>
              <a:gdLst>
                <a:gd name="T0" fmla="*/ 12 w 14"/>
                <a:gd name="T1" fmla="*/ 8 h 75"/>
                <a:gd name="T2" fmla="*/ 14 w 14"/>
                <a:gd name="T3" fmla="*/ 75 h 75"/>
                <a:gd name="T4" fmla="*/ 1 w 14"/>
                <a:gd name="T5" fmla="*/ 67 h 75"/>
                <a:gd name="T6" fmla="*/ 0 w 14"/>
                <a:gd name="T7" fmla="*/ 0 h 75"/>
                <a:gd name="T8" fmla="*/ 12 w 14"/>
                <a:gd name="T9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5">
                  <a:moveTo>
                    <a:pt x="12" y="8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9" y="73"/>
                    <a:pt x="3" y="70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7" y="6"/>
                    <a:pt x="12" y="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0" name="Freeform 2395"/>
            <p:cNvSpPr>
              <a:spLocks/>
            </p:cNvSpPr>
            <p:nvPr/>
          </p:nvSpPr>
          <p:spPr bwMode="auto">
            <a:xfrm>
              <a:off x="13580253" y="124223"/>
              <a:ext cx="44450" cy="131763"/>
            </a:xfrm>
            <a:custGeom>
              <a:avLst/>
              <a:gdLst>
                <a:gd name="T0" fmla="*/ 26 w 28"/>
                <a:gd name="T1" fmla="*/ 0 h 83"/>
                <a:gd name="T2" fmla="*/ 28 w 28"/>
                <a:gd name="T3" fmla="*/ 55 h 83"/>
                <a:gd name="T4" fmla="*/ 1 w 28"/>
                <a:gd name="T5" fmla="*/ 83 h 83"/>
                <a:gd name="T6" fmla="*/ 0 w 28"/>
                <a:gd name="T7" fmla="*/ 28 h 83"/>
                <a:gd name="T8" fmla="*/ 26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6" y="0"/>
                  </a:moveTo>
                  <a:lnTo>
                    <a:pt x="28" y="55"/>
                  </a:lnTo>
                  <a:lnTo>
                    <a:pt x="1" y="83"/>
                  </a:lnTo>
                  <a:lnTo>
                    <a:pt x="0" y="2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1" name="Freeform 2396"/>
            <p:cNvSpPr>
              <a:spLocks/>
            </p:cNvSpPr>
            <p:nvPr/>
          </p:nvSpPr>
          <p:spPr bwMode="auto">
            <a:xfrm>
              <a:off x="13464366" y="162323"/>
              <a:ext cx="12700" cy="101600"/>
            </a:xfrm>
            <a:custGeom>
              <a:avLst/>
              <a:gdLst>
                <a:gd name="T0" fmla="*/ 6 w 8"/>
                <a:gd name="T1" fmla="*/ 0 h 64"/>
                <a:gd name="T2" fmla="*/ 8 w 8"/>
                <a:gd name="T3" fmla="*/ 55 h 64"/>
                <a:gd name="T4" fmla="*/ 1 w 8"/>
                <a:gd name="T5" fmla="*/ 64 h 64"/>
                <a:gd name="T6" fmla="*/ 0 w 8"/>
                <a:gd name="T7" fmla="*/ 8 h 64"/>
                <a:gd name="T8" fmla="*/ 6 w 8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4">
                  <a:moveTo>
                    <a:pt x="6" y="0"/>
                  </a:moveTo>
                  <a:lnTo>
                    <a:pt x="8" y="55"/>
                  </a:lnTo>
                  <a:lnTo>
                    <a:pt x="1" y="64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2" name="Freeform 2397"/>
            <p:cNvSpPr>
              <a:spLocks/>
            </p:cNvSpPr>
            <p:nvPr/>
          </p:nvSpPr>
          <p:spPr bwMode="auto">
            <a:xfrm>
              <a:off x="13453253" y="175023"/>
              <a:ext cx="12700" cy="90488"/>
            </a:xfrm>
            <a:custGeom>
              <a:avLst/>
              <a:gdLst>
                <a:gd name="T0" fmla="*/ 7 w 8"/>
                <a:gd name="T1" fmla="*/ 0 h 57"/>
                <a:gd name="T2" fmla="*/ 8 w 8"/>
                <a:gd name="T3" fmla="*/ 56 h 57"/>
                <a:gd name="T4" fmla="*/ 2 w 8"/>
                <a:gd name="T5" fmla="*/ 57 h 57"/>
                <a:gd name="T6" fmla="*/ 0 w 8"/>
                <a:gd name="T7" fmla="*/ 2 h 57"/>
                <a:gd name="T8" fmla="*/ 7 w 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7">
                  <a:moveTo>
                    <a:pt x="7" y="0"/>
                  </a:moveTo>
                  <a:lnTo>
                    <a:pt x="8" y="56"/>
                  </a:lnTo>
                  <a:lnTo>
                    <a:pt x="2" y="57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3" name="Freeform 2398"/>
            <p:cNvSpPr>
              <a:spLocks/>
            </p:cNvSpPr>
            <p:nvPr/>
          </p:nvSpPr>
          <p:spPr bwMode="auto">
            <a:xfrm>
              <a:off x="13451666" y="178198"/>
              <a:ext cx="4763" cy="96838"/>
            </a:xfrm>
            <a:custGeom>
              <a:avLst/>
              <a:gdLst>
                <a:gd name="T0" fmla="*/ 1 w 3"/>
                <a:gd name="T1" fmla="*/ 0 h 61"/>
                <a:gd name="T2" fmla="*/ 3 w 3"/>
                <a:gd name="T3" fmla="*/ 55 h 61"/>
                <a:gd name="T4" fmla="*/ 1 w 3"/>
                <a:gd name="T5" fmla="*/ 61 h 61"/>
                <a:gd name="T6" fmla="*/ 0 w 3"/>
                <a:gd name="T7" fmla="*/ 6 h 61"/>
                <a:gd name="T8" fmla="*/ 1 w 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1">
                  <a:moveTo>
                    <a:pt x="1" y="0"/>
                  </a:moveTo>
                  <a:lnTo>
                    <a:pt x="3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4" name="Freeform 2399"/>
            <p:cNvSpPr>
              <a:spLocks/>
            </p:cNvSpPr>
            <p:nvPr/>
          </p:nvSpPr>
          <p:spPr bwMode="auto">
            <a:xfrm>
              <a:off x="13435791" y="187723"/>
              <a:ext cx="17463" cy="95250"/>
            </a:xfrm>
            <a:custGeom>
              <a:avLst/>
              <a:gdLst>
                <a:gd name="T0" fmla="*/ 10 w 11"/>
                <a:gd name="T1" fmla="*/ 0 h 60"/>
                <a:gd name="T2" fmla="*/ 11 w 11"/>
                <a:gd name="T3" fmla="*/ 55 h 60"/>
                <a:gd name="T4" fmla="*/ 1 w 11"/>
                <a:gd name="T5" fmla="*/ 60 h 60"/>
                <a:gd name="T6" fmla="*/ 0 w 11"/>
                <a:gd name="T7" fmla="*/ 5 h 60"/>
                <a:gd name="T8" fmla="*/ 10 w 1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0">
                  <a:moveTo>
                    <a:pt x="10" y="0"/>
                  </a:moveTo>
                  <a:lnTo>
                    <a:pt x="11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5" name="Freeform 2400"/>
            <p:cNvSpPr>
              <a:spLocks/>
            </p:cNvSpPr>
            <p:nvPr/>
          </p:nvSpPr>
          <p:spPr bwMode="auto">
            <a:xfrm>
              <a:off x="13429441" y="195660"/>
              <a:ext cx="7938" cy="95250"/>
            </a:xfrm>
            <a:custGeom>
              <a:avLst/>
              <a:gdLst>
                <a:gd name="T0" fmla="*/ 4 w 5"/>
                <a:gd name="T1" fmla="*/ 0 h 60"/>
                <a:gd name="T2" fmla="*/ 5 w 5"/>
                <a:gd name="T3" fmla="*/ 55 h 60"/>
                <a:gd name="T4" fmla="*/ 1 w 5"/>
                <a:gd name="T5" fmla="*/ 60 h 60"/>
                <a:gd name="T6" fmla="*/ 0 w 5"/>
                <a:gd name="T7" fmla="*/ 5 h 60"/>
                <a:gd name="T8" fmla="*/ 4 w 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0">
                  <a:moveTo>
                    <a:pt x="4" y="0"/>
                  </a:moveTo>
                  <a:lnTo>
                    <a:pt x="5" y="55"/>
                  </a:lnTo>
                  <a:lnTo>
                    <a:pt x="1" y="6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6" name="Freeform 2401"/>
            <p:cNvSpPr>
              <a:spLocks/>
            </p:cNvSpPr>
            <p:nvPr/>
          </p:nvSpPr>
          <p:spPr bwMode="auto">
            <a:xfrm>
              <a:off x="13402453" y="203598"/>
              <a:ext cx="28575" cy="90488"/>
            </a:xfrm>
            <a:custGeom>
              <a:avLst/>
              <a:gdLst>
                <a:gd name="T0" fmla="*/ 17 w 18"/>
                <a:gd name="T1" fmla="*/ 0 h 57"/>
                <a:gd name="T2" fmla="*/ 18 w 18"/>
                <a:gd name="T3" fmla="*/ 55 h 57"/>
                <a:gd name="T4" fmla="*/ 2 w 18"/>
                <a:gd name="T5" fmla="*/ 57 h 57"/>
                <a:gd name="T6" fmla="*/ 0 w 18"/>
                <a:gd name="T7" fmla="*/ 1 h 57"/>
                <a:gd name="T8" fmla="*/ 17 w 1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7">
                  <a:moveTo>
                    <a:pt x="17" y="0"/>
                  </a:moveTo>
                  <a:lnTo>
                    <a:pt x="18" y="55"/>
                  </a:lnTo>
                  <a:lnTo>
                    <a:pt x="2" y="57"/>
                  </a:lnTo>
                  <a:lnTo>
                    <a:pt x="0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7" name="Freeform 2402"/>
            <p:cNvSpPr>
              <a:spLocks/>
            </p:cNvSpPr>
            <p:nvPr/>
          </p:nvSpPr>
          <p:spPr bwMode="auto">
            <a:xfrm>
              <a:off x="13386578" y="205185"/>
              <a:ext cx="19050" cy="95250"/>
            </a:xfrm>
            <a:custGeom>
              <a:avLst/>
              <a:gdLst>
                <a:gd name="T0" fmla="*/ 10 w 12"/>
                <a:gd name="T1" fmla="*/ 0 h 60"/>
                <a:gd name="T2" fmla="*/ 12 w 12"/>
                <a:gd name="T3" fmla="*/ 56 h 60"/>
                <a:gd name="T4" fmla="*/ 1 w 12"/>
                <a:gd name="T5" fmla="*/ 60 h 60"/>
                <a:gd name="T6" fmla="*/ 0 w 12"/>
                <a:gd name="T7" fmla="*/ 5 h 60"/>
                <a:gd name="T8" fmla="*/ 10 w 1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0">
                  <a:moveTo>
                    <a:pt x="10" y="0"/>
                  </a:moveTo>
                  <a:lnTo>
                    <a:pt x="12" y="56"/>
                  </a:lnTo>
                  <a:lnTo>
                    <a:pt x="1" y="6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8" name="Freeform 2403"/>
            <p:cNvSpPr>
              <a:spLocks/>
            </p:cNvSpPr>
            <p:nvPr/>
          </p:nvSpPr>
          <p:spPr bwMode="auto">
            <a:xfrm>
              <a:off x="13378641" y="213123"/>
              <a:ext cx="9525" cy="103188"/>
            </a:xfrm>
            <a:custGeom>
              <a:avLst/>
              <a:gdLst>
                <a:gd name="T0" fmla="*/ 5 w 6"/>
                <a:gd name="T1" fmla="*/ 0 h 65"/>
                <a:gd name="T2" fmla="*/ 6 w 6"/>
                <a:gd name="T3" fmla="*/ 55 h 65"/>
                <a:gd name="T4" fmla="*/ 2 w 6"/>
                <a:gd name="T5" fmla="*/ 65 h 65"/>
                <a:gd name="T6" fmla="*/ 0 w 6"/>
                <a:gd name="T7" fmla="*/ 10 h 65"/>
                <a:gd name="T8" fmla="*/ 5 w 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5">
                  <a:moveTo>
                    <a:pt x="5" y="0"/>
                  </a:moveTo>
                  <a:lnTo>
                    <a:pt x="6" y="55"/>
                  </a:lnTo>
                  <a:lnTo>
                    <a:pt x="2" y="65"/>
                  </a:lnTo>
                  <a:lnTo>
                    <a:pt x="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9" name="Freeform 2404"/>
            <p:cNvSpPr>
              <a:spLocks/>
            </p:cNvSpPr>
            <p:nvPr/>
          </p:nvSpPr>
          <p:spPr bwMode="auto">
            <a:xfrm>
              <a:off x="13531041" y="168673"/>
              <a:ext cx="50800" cy="122238"/>
            </a:xfrm>
            <a:custGeom>
              <a:avLst/>
              <a:gdLst>
                <a:gd name="T0" fmla="*/ 39 w 40"/>
                <a:gd name="T1" fmla="*/ 0 h 93"/>
                <a:gd name="T2" fmla="*/ 40 w 40"/>
                <a:gd name="T3" fmla="*/ 67 h 93"/>
                <a:gd name="T4" fmla="*/ 4 w 40"/>
                <a:gd name="T5" fmla="*/ 92 h 93"/>
                <a:gd name="T6" fmla="*/ 2 w 40"/>
                <a:gd name="T7" fmla="*/ 93 h 93"/>
                <a:gd name="T8" fmla="*/ 0 w 40"/>
                <a:gd name="T9" fmla="*/ 26 h 93"/>
                <a:gd name="T10" fmla="*/ 2 w 40"/>
                <a:gd name="T11" fmla="*/ 25 h 93"/>
                <a:gd name="T12" fmla="*/ 39 w 4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3">
                  <a:moveTo>
                    <a:pt x="39" y="0"/>
                  </a:moveTo>
                  <a:cubicBezTo>
                    <a:pt x="40" y="67"/>
                    <a:pt x="40" y="67"/>
                    <a:pt x="40" y="67"/>
                  </a:cubicBezTo>
                  <a:cubicBezTo>
                    <a:pt x="39" y="67"/>
                    <a:pt x="17" y="83"/>
                    <a:pt x="4" y="92"/>
                  </a:cubicBezTo>
                  <a:cubicBezTo>
                    <a:pt x="3" y="92"/>
                    <a:pt x="2" y="93"/>
                    <a:pt x="2" y="9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5"/>
                    <a:pt x="2" y="25"/>
                  </a:cubicBezTo>
                  <a:cubicBezTo>
                    <a:pt x="15" y="15"/>
                    <a:pt x="37" y="0"/>
                    <a:pt x="3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0" name="Freeform 2405"/>
            <p:cNvSpPr>
              <a:spLocks/>
            </p:cNvSpPr>
            <p:nvPr/>
          </p:nvSpPr>
          <p:spPr bwMode="auto">
            <a:xfrm>
              <a:off x="13480241" y="203598"/>
              <a:ext cx="53975" cy="114300"/>
            </a:xfrm>
            <a:custGeom>
              <a:avLst/>
              <a:gdLst>
                <a:gd name="T0" fmla="*/ 41 w 43"/>
                <a:gd name="T1" fmla="*/ 0 h 88"/>
                <a:gd name="T2" fmla="*/ 43 w 43"/>
                <a:gd name="T3" fmla="*/ 67 h 88"/>
                <a:gd name="T4" fmla="*/ 2 w 43"/>
                <a:gd name="T5" fmla="*/ 88 h 88"/>
                <a:gd name="T6" fmla="*/ 0 w 43"/>
                <a:gd name="T7" fmla="*/ 21 h 88"/>
                <a:gd name="T8" fmla="*/ 41 w 43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8">
                  <a:moveTo>
                    <a:pt x="41" y="0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29" y="76"/>
                    <a:pt x="7" y="86"/>
                    <a:pt x="2" y="8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19"/>
                    <a:pt x="27" y="9"/>
                    <a:pt x="4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1" name="Freeform 2406"/>
            <p:cNvSpPr>
              <a:spLocks/>
            </p:cNvSpPr>
            <p:nvPr/>
          </p:nvSpPr>
          <p:spPr bwMode="auto">
            <a:xfrm>
              <a:off x="13370703" y="228998"/>
              <a:ext cx="11113" cy="100013"/>
            </a:xfrm>
            <a:custGeom>
              <a:avLst/>
              <a:gdLst>
                <a:gd name="T0" fmla="*/ 5 w 7"/>
                <a:gd name="T1" fmla="*/ 0 h 63"/>
                <a:gd name="T2" fmla="*/ 7 w 7"/>
                <a:gd name="T3" fmla="*/ 55 h 63"/>
                <a:gd name="T4" fmla="*/ 1 w 7"/>
                <a:gd name="T5" fmla="*/ 63 h 63"/>
                <a:gd name="T6" fmla="*/ 0 w 7"/>
                <a:gd name="T7" fmla="*/ 7 h 63"/>
                <a:gd name="T8" fmla="*/ 5 w 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3">
                  <a:moveTo>
                    <a:pt x="5" y="0"/>
                  </a:moveTo>
                  <a:lnTo>
                    <a:pt x="7" y="55"/>
                  </a:lnTo>
                  <a:lnTo>
                    <a:pt x="1" y="63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2" name="Freeform 2407"/>
            <p:cNvSpPr>
              <a:spLocks/>
            </p:cNvSpPr>
            <p:nvPr/>
          </p:nvSpPr>
          <p:spPr bwMode="auto">
            <a:xfrm>
              <a:off x="13437378" y="230585"/>
              <a:ext cx="46038" cy="104775"/>
            </a:xfrm>
            <a:custGeom>
              <a:avLst/>
              <a:gdLst>
                <a:gd name="T0" fmla="*/ 34 w 36"/>
                <a:gd name="T1" fmla="*/ 0 h 80"/>
                <a:gd name="T2" fmla="*/ 36 w 36"/>
                <a:gd name="T3" fmla="*/ 67 h 80"/>
                <a:gd name="T4" fmla="*/ 2 w 36"/>
                <a:gd name="T5" fmla="*/ 80 h 80"/>
                <a:gd name="T6" fmla="*/ 0 w 36"/>
                <a:gd name="T7" fmla="*/ 13 h 80"/>
                <a:gd name="T8" fmla="*/ 34 w 36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0">
                  <a:moveTo>
                    <a:pt x="34" y="0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0" y="69"/>
                    <a:pt x="4" y="79"/>
                    <a:pt x="2" y="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2"/>
                    <a:pt x="28" y="1"/>
                    <a:pt x="34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3" name="Freeform 2408"/>
            <p:cNvSpPr>
              <a:spLocks/>
            </p:cNvSpPr>
            <p:nvPr/>
          </p:nvSpPr>
          <p:spPr bwMode="auto">
            <a:xfrm>
              <a:off x="13348478" y="240110"/>
              <a:ext cx="23813" cy="96838"/>
            </a:xfrm>
            <a:custGeom>
              <a:avLst/>
              <a:gdLst>
                <a:gd name="T0" fmla="*/ 14 w 15"/>
                <a:gd name="T1" fmla="*/ 0 h 61"/>
                <a:gd name="T2" fmla="*/ 15 w 15"/>
                <a:gd name="T3" fmla="*/ 56 h 61"/>
                <a:gd name="T4" fmla="*/ 2 w 15"/>
                <a:gd name="T5" fmla="*/ 61 h 61"/>
                <a:gd name="T6" fmla="*/ 0 w 15"/>
                <a:gd name="T7" fmla="*/ 6 h 61"/>
                <a:gd name="T8" fmla="*/ 14 w 1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1">
                  <a:moveTo>
                    <a:pt x="14" y="0"/>
                  </a:moveTo>
                  <a:lnTo>
                    <a:pt x="15" y="56"/>
                  </a:lnTo>
                  <a:lnTo>
                    <a:pt x="2" y="61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4" name="Freeform 2409"/>
            <p:cNvSpPr>
              <a:spLocks/>
            </p:cNvSpPr>
            <p:nvPr/>
          </p:nvSpPr>
          <p:spPr bwMode="auto">
            <a:xfrm>
              <a:off x="13416741" y="248048"/>
              <a:ext cx="23813" cy="93663"/>
            </a:xfrm>
            <a:custGeom>
              <a:avLst/>
              <a:gdLst>
                <a:gd name="T0" fmla="*/ 13 w 15"/>
                <a:gd name="T1" fmla="*/ 0 h 59"/>
                <a:gd name="T2" fmla="*/ 15 w 15"/>
                <a:gd name="T3" fmla="*/ 55 h 59"/>
                <a:gd name="T4" fmla="*/ 1 w 15"/>
                <a:gd name="T5" fmla="*/ 59 h 59"/>
                <a:gd name="T6" fmla="*/ 0 w 15"/>
                <a:gd name="T7" fmla="*/ 4 h 59"/>
                <a:gd name="T8" fmla="*/ 13 w 15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9">
                  <a:moveTo>
                    <a:pt x="13" y="0"/>
                  </a:moveTo>
                  <a:lnTo>
                    <a:pt x="15" y="55"/>
                  </a:lnTo>
                  <a:lnTo>
                    <a:pt x="1" y="59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5" name="Freeform 2410"/>
            <p:cNvSpPr>
              <a:spLocks/>
            </p:cNvSpPr>
            <p:nvPr/>
          </p:nvSpPr>
          <p:spPr bwMode="auto">
            <a:xfrm>
              <a:off x="13348478" y="249635"/>
              <a:ext cx="3175" cy="103188"/>
            </a:xfrm>
            <a:custGeom>
              <a:avLst/>
              <a:gdLst>
                <a:gd name="T0" fmla="*/ 0 w 2"/>
                <a:gd name="T1" fmla="*/ 0 h 65"/>
                <a:gd name="T2" fmla="*/ 2 w 2"/>
                <a:gd name="T3" fmla="*/ 55 h 65"/>
                <a:gd name="T4" fmla="*/ 1 w 2"/>
                <a:gd name="T5" fmla="*/ 65 h 65"/>
                <a:gd name="T6" fmla="*/ 0 w 2"/>
                <a:gd name="T7" fmla="*/ 9 h 65"/>
                <a:gd name="T8" fmla="*/ 0 w 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5">
                  <a:moveTo>
                    <a:pt x="0" y="0"/>
                  </a:moveTo>
                  <a:lnTo>
                    <a:pt x="2" y="55"/>
                  </a:lnTo>
                  <a:lnTo>
                    <a:pt x="1" y="65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6" name="Freeform 2411"/>
            <p:cNvSpPr>
              <a:spLocks/>
            </p:cNvSpPr>
            <p:nvPr/>
          </p:nvSpPr>
          <p:spPr bwMode="auto">
            <a:xfrm>
              <a:off x="13396103" y="254398"/>
              <a:ext cx="22225" cy="96838"/>
            </a:xfrm>
            <a:custGeom>
              <a:avLst/>
              <a:gdLst>
                <a:gd name="T0" fmla="*/ 13 w 14"/>
                <a:gd name="T1" fmla="*/ 0 h 61"/>
                <a:gd name="T2" fmla="*/ 14 w 14"/>
                <a:gd name="T3" fmla="*/ 55 h 61"/>
                <a:gd name="T4" fmla="*/ 2 w 14"/>
                <a:gd name="T5" fmla="*/ 61 h 61"/>
                <a:gd name="T6" fmla="*/ 0 w 14"/>
                <a:gd name="T7" fmla="*/ 6 h 61"/>
                <a:gd name="T8" fmla="*/ 13 w 1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1">
                  <a:moveTo>
                    <a:pt x="13" y="0"/>
                  </a:moveTo>
                  <a:lnTo>
                    <a:pt x="14" y="55"/>
                  </a:lnTo>
                  <a:lnTo>
                    <a:pt x="2" y="61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7" name="Freeform 2412"/>
            <p:cNvSpPr>
              <a:spLocks/>
            </p:cNvSpPr>
            <p:nvPr/>
          </p:nvSpPr>
          <p:spPr bwMode="auto">
            <a:xfrm>
              <a:off x="13370703" y="263923"/>
              <a:ext cx="28575" cy="101600"/>
            </a:xfrm>
            <a:custGeom>
              <a:avLst/>
              <a:gdLst>
                <a:gd name="T0" fmla="*/ 16 w 18"/>
                <a:gd name="T1" fmla="*/ 0 h 64"/>
                <a:gd name="T2" fmla="*/ 18 w 18"/>
                <a:gd name="T3" fmla="*/ 55 h 64"/>
                <a:gd name="T4" fmla="*/ 1 w 18"/>
                <a:gd name="T5" fmla="*/ 64 h 64"/>
                <a:gd name="T6" fmla="*/ 0 w 18"/>
                <a:gd name="T7" fmla="*/ 9 h 64"/>
                <a:gd name="T8" fmla="*/ 16 w 18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4">
                  <a:moveTo>
                    <a:pt x="16" y="0"/>
                  </a:moveTo>
                  <a:lnTo>
                    <a:pt x="18" y="55"/>
                  </a:lnTo>
                  <a:lnTo>
                    <a:pt x="1" y="64"/>
                  </a:lnTo>
                  <a:lnTo>
                    <a:pt x="0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8" name="Freeform 2413"/>
            <p:cNvSpPr>
              <a:spLocks/>
            </p:cNvSpPr>
            <p:nvPr/>
          </p:nvSpPr>
          <p:spPr bwMode="auto">
            <a:xfrm>
              <a:off x="13277041" y="281385"/>
              <a:ext cx="17463" cy="95250"/>
            </a:xfrm>
            <a:custGeom>
              <a:avLst/>
              <a:gdLst>
                <a:gd name="T0" fmla="*/ 9 w 11"/>
                <a:gd name="T1" fmla="*/ 0 h 60"/>
                <a:gd name="T2" fmla="*/ 11 w 11"/>
                <a:gd name="T3" fmla="*/ 55 h 60"/>
                <a:gd name="T4" fmla="*/ 2 w 11"/>
                <a:gd name="T5" fmla="*/ 60 h 60"/>
                <a:gd name="T6" fmla="*/ 0 w 11"/>
                <a:gd name="T7" fmla="*/ 5 h 60"/>
                <a:gd name="T8" fmla="*/ 9 w 1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0">
                  <a:moveTo>
                    <a:pt x="9" y="0"/>
                  </a:moveTo>
                  <a:lnTo>
                    <a:pt x="11" y="55"/>
                  </a:lnTo>
                  <a:lnTo>
                    <a:pt x="2" y="60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9" name="Freeform 2414"/>
            <p:cNvSpPr>
              <a:spLocks/>
            </p:cNvSpPr>
            <p:nvPr/>
          </p:nvSpPr>
          <p:spPr bwMode="auto">
            <a:xfrm>
              <a:off x="13291328" y="281385"/>
              <a:ext cx="3175" cy="98425"/>
            </a:xfrm>
            <a:custGeom>
              <a:avLst/>
              <a:gdLst>
                <a:gd name="T0" fmla="*/ 1 w 2"/>
                <a:gd name="T1" fmla="*/ 7 h 62"/>
                <a:gd name="T2" fmla="*/ 2 w 2"/>
                <a:gd name="T3" fmla="*/ 62 h 62"/>
                <a:gd name="T4" fmla="*/ 2 w 2"/>
                <a:gd name="T5" fmla="*/ 55 h 62"/>
                <a:gd name="T6" fmla="*/ 0 w 2"/>
                <a:gd name="T7" fmla="*/ 0 h 62"/>
                <a:gd name="T8" fmla="*/ 1 w 2"/>
                <a:gd name="T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2">
                  <a:moveTo>
                    <a:pt x="1" y="7"/>
                  </a:moveTo>
                  <a:lnTo>
                    <a:pt x="2" y="62"/>
                  </a:lnTo>
                  <a:lnTo>
                    <a:pt x="2" y="55"/>
                  </a:lnTo>
                  <a:lnTo>
                    <a:pt x="0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0" name="Freeform 2416"/>
            <p:cNvSpPr>
              <a:spLocks/>
            </p:cNvSpPr>
            <p:nvPr/>
          </p:nvSpPr>
          <p:spPr bwMode="auto">
            <a:xfrm>
              <a:off x="13270691" y="289322"/>
              <a:ext cx="9525" cy="96838"/>
            </a:xfrm>
            <a:custGeom>
              <a:avLst/>
              <a:gdLst>
                <a:gd name="T0" fmla="*/ 4 w 6"/>
                <a:gd name="T1" fmla="*/ 0 h 61"/>
                <a:gd name="T2" fmla="*/ 6 w 6"/>
                <a:gd name="T3" fmla="*/ 55 h 61"/>
                <a:gd name="T4" fmla="*/ 1 w 6"/>
                <a:gd name="T5" fmla="*/ 61 h 61"/>
                <a:gd name="T6" fmla="*/ 0 w 6"/>
                <a:gd name="T7" fmla="*/ 6 h 61"/>
                <a:gd name="T8" fmla="*/ 4 w 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1">
                  <a:moveTo>
                    <a:pt x="4" y="0"/>
                  </a:moveTo>
                  <a:lnTo>
                    <a:pt x="6" y="55"/>
                  </a:lnTo>
                  <a:lnTo>
                    <a:pt x="1" y="61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1" name="Freeform 2417"/>
            <p:cNvSpPr>
              <a:spLocks/>
            </p:cNvSpPr>
            <p:nvPr/>
          </p:nvSpPr>
          <p:spPr bwMode="auto">
            <a:xfrm>
              <a:off x="13254816" y="298847"/>
              <a:ext cx="17463" cy="92075"/>
            </a:xfrm>
            <a:custGeom>
              <a:avLst/>
              <a:gdLst>
                <a:gd name="T0" fmla="*/ 10 w 11"/>
                <a:gd name="T1" fmla="*/ 0 h 58"/>
                <a:gd name="T2" fmla="*/ 11 w 11"/>
                <a:gd name="T3" fmla="*/ 55 h 58"/>
                <a:gd name="T4" fmla="*/ 2 w 11"/>
                <a:gd name="T5" fmla="*/ 58 h 58"/>
                <a:gd name="T6" fmla="*/ 0 w 11"/>
                <a:gd name="T7" fmla="*/ 3 h 58"/>
                <a:gd name="T8" fmla="*/ 10 w 1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8">
                  <a:moveTo>
                    <a:pt x="10" y="0"/>
                  </a:moveTo>
                  <a:lnTo>
                    <a:pt x="11" y="55"/>
                  </a:lnTo>
                  <a:lnTo>
                    <a:pt x="2" y="58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2" name="Freeform 2418"/>
            <p:cNvSpPr>
              <a:spLocks/>
            </p:cNvSpPr>
            <p:nvPr/>
          </p:nvSpPr>
          <p:spPr bwMode="auto">
            <a:xfrm>
              <a:off x="13292916" y="292497"/>
              <a:ext cx="7938" cy="100013"/>
            </a:xfrm>
            <a:custGeom>
              <a:avLst/>
              <a:gdLst>
                <a:gd name="T0" fmla="*/ 3 w 5"/>
                <a:gd name="T1" fmla="*/ 8 h 63"/>
                <a:gd name="T2" fmla="*/ 5 w 5"/>
                <a:gd name="T3" fmla="*/ 63 h 63"/>
                <a:gd name="T4" fmla="*/ 1 w 5"/>
                <a:gd name="T5" fmla="*/ 55 h 63"/>
                <a:gd name="T6" fmla="*/ 0 w 5"/>
                <a:gd name="T7" fmla="*/ 0 h 63"/>
                <a:gd name="T8" fmla="*/ 3 w 5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">
                  <a:moveTo>
                    <a:pt x="3" y="8"/>
                  </a:moveTo>
                  <a:lnTo>
                    <a:pt x="5" y="63"/>
                  </a:lnTo>
                  <a:lnTo>
                    <a:pt x="1" y="5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3" name="Freeform 2419"/>
            <p:cNvSpPr>
              <a:spLocks/>
            </p:cNvSpPr>
            <p:nvPr/>
          </p:nvSpPr>
          <p:spPr bwMode="auto">
            <a:xfrm>
              <a:off x="13223066" y="314722"/>
              <a:ext cx="6350" cy="88900"/>
            </a:xfrm>
            <a:custGeom>
              <a:avLst/>
              <a:gdLst>
                <a:gd name="T0" fmla="*/ 3 w 5"/>
                <a:gd name="T1" fmla="*/ 2 h 69"/>
                <a:gd name="T2" fmla="*/ 5 w 5"/>
                <a:gd name="T3" fmla="*/ 69 h 69"/>
                <a:gd name="T4" fmla="*/ 2 w 5"/>
                <a:gd name="T5" fmla="*/ 67 h 69"/>
                <a:gd name="T6" fmla="*/ 0 w 5"/>
                <a:gd name="T7" fmla="*/ 0 h 69"/>
                <a:gd name="T8" fmla="*/ 3 w 5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9">
                  <a:moveTo>
                    <a:pt x="3" y="2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68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3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4" name="Freeform 2420"/>
            <p:cNvSpPr>
              <a:spLocks/>
            </p:cNvSpPr>
            <p:nvPr/>
          </p:nvSpPr>
          <p:spPr bwMode="auto">
            <a:xfrm>
              <a:off x="13221478" y="313135"/>
              <a:ext cx="3175" cy="88900"/>
            </a:xfrm>
            <a:custGeom>
              <a:avLst/>
              <a:gdLst>
                <a:gd name="T0" fmla="*/ 1 w 3"/>
                <a:gd name="T1" fmla="*/ 1 h 68"/>
                <a:gd name="T2" fmla="*/ 3 w 3"/>
                <a:gd name="T3" fmla="*/ 68 h 68"/>
                <a:gd name="T4" fmla="*/ 1 w 3"/>
                <a:gd name="T5" fmla="*/ 67 h 68"/>
                <a:gd name="T6" fmla="*/ 0 w 3"/>
                <a:gd name="T7" fmla="*/ 0 h 68"/>
                <a:gd name="T8" fmla="*/ 1 w 3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8">
                  <a:moveTo>
                    <a:pt x="1" y="1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8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5" name="Freeform 2421"/>
            <p:cNvSpPr>
              <a:spLocks/>
            </p:cNvSpPr>
            <p:nvPr/>
          </p:nvSpPr>
          <p:spPr bwMode="auto">
            <a:xfrm>
              <a:off x="13204016" y="308372"/>
              <a:ext cx="19050" cy="92075"/>
            </a:xfrm>
            <a:custGeom>
              <a:avLst/>
              <a:gdLst>
                <a:gd name="T0" fmla="*/ 14 w 15"/>
                <a:gd name="T1" fmla="*/ 3 h 70"/>
                <a:gd name="T2" fmla="*/ 15 w 15"/>
                <a:gd name="T3" fmla="*/ 70 h 70"/>
                <a:gd name="T4" fmla="*/ 2 w 15"/>
                <a:gd name="T5" fmla="*/ 67 h 70"/>
                <a:gd name="T6" fmla="*/ 0 w 15"/>
                <a:gd name="T7" fmla="*/ 0 h 70"/>
                <a:gd name="T8" fmla="*/ 14 w 15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0">
                  <a:moveTo>
                    <a:pt x="14" y="3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2" y="70"/>
                    <a:pt x="7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"/>
                    <a:pt x="10" y="2"/>
                    <a:pt x="14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6" name="Freeform 2422"/>
            <p:cNvSpPr>
              <a:spLocks/>
            </p:cNvSpPr>
            <p:nvPr/>
          </p:nvSpPr>
          <p:spPr bwMode="auto">
            <a:xfrm>
              <a:off x="13189728" y="305197"/>
              <a:ext cx="17463" cy="90488"/>
            </a:xfrm>
            <a:custGeom>
              <a:avLst/>
              <a:gdLst>
                <a:gd name="T0" fmla="*/ 11 w 13"/>
                <a:gd name="T1" fmla="*/ 3 h 70"/>
                <a:gd name="T2" fmla="*/ 13 w 13"/>
                <a:gd name="T3" fmla="*/ 70 h 70"/>
                <a:gd name="T4" fmla="*/ 11 w 13"/>
                <a:gd name="T5" fmla="*/ 70 h 70"/>
                <a:gd name="T6" fmla="*/ 2 w 13"/>
                <a:gd name="T7" fmla="*/ 67 h 70"/>
                <a:gd name="T8" fmla="*/ 0 w 13"/>
                <a:gd name="T9" fmla="*/ 0 h 70"/>
                <a:gd name="T10" fmla="*/ 9 w 13"/>
                <a:gd name="T11" fmla="*/ 3 h 70"/>
                <a:gd name="T12" fmla="*/ 11 w 13"/>
                <a:gd name="T13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0">
                  <a:moveTo>
                    <a:pt x="11" y="3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1" y="70"/>
                  </a:cubicBezTo>
                  <a:cubicBezTo>
                    <a:pt x="7" y="69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2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7" name="Freeform 2423"/>
            <p:cNvSpPr>
              <a:spLocks/>
            </p:cNvSpPr>
            <p:nvPr/>
          </p:nvSpPr>
          <p:spPr bwMode="auto">
            <a:xfrm>
              <a:off x="13142103" y="259160"/>
              <a:ext cx="50800" cy="133350"/>
            </a:xfrm>
            <a:custGeom>
              <a:avLst/>
              <a:gdLst>
                <a:gd name="T0" fmla="*/ 38 w 40"/>
                <a:gd name="T1" fmla="*/ 35 h 102"/>
                <a:gd name="T2" fmla="*/ 40 w 40"/>
                <a:gd name="T3" fmla="*/ 102 h 102"/>
                <a:gd name="T4" fmla="*/ 30 w 40"/>
                <a:gd name="T5" fmla="*/ 97 h 102"/>
                <a:gd name="T6" fmla="*/ 15 w 40"/>
                <a:gd name="T7" fmla="*/ 73 h 102"/>
                <a:gd name="T8" fmla="*/ 1 w 40"/>
                <a:gd name="T9" fmla="*/ 67 h 102"/>
                <a:gd name="T10" fmla="*/ 0 w 40"/>
                <a:gd name="T11" fmla="*/ 0 h 102"/>
                <a:gd name="T12" fmla="*/ 13 w 40"/>
                <a:gd name="T13" fmla="*/ 6 h 102"/>
                <a:gd name="T14" fmla="*/ 28 w 40"/>
                <a:gd name="T15" fmla="*/ 30 h 102"/>
                <a:gd name="T16" fmla="*/ 38 w 40"/>
                <a:gd name="T17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02">
                  <a:moveTo>
                    <a:pt x="38" y="35"/>
                  </a:moveTo>
                  <a:cubicBezTo>
                    <a:pt x="40" y="102"/>
                    <a:pt x="40" y="102"/>
                    <a:pt x="40" y="102"/>
                  </a:cubicBezTo>
                  <a:cubicBezTo>
                    <a:pt x="38" y="101"/>
                    <a:pt x="35" y="100"/>
                    <a:pt x="30" y="97"/>
                  </a:cubicBezTo>
                  <a:cubicBezTo>
                    <a:pt x="21" y="92"/>
                    <a:pt x="20" y="76"/>
                    <a:pt x="15" y="73"/>
                  </a:cubicBezTo>
                  <a:cubicBezTo>
                    <a:pt x="13" y="72"/>
                    <a:pt x="8" y="70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1" y="5"/>
                    <a:pt x="13" y="6"/>
                  </a:cubicBezTo>
                  <a:cubicBezTo>
                    <a:pt x="18" y="9"/>
                    <a:pt x="19" y="25"/>
                    <a:pt x="28" y="30"/>
                  </a:cubicBezTo>
                  <a:cubicBezTo>
                    <a:pt x="33" y="33"/>
                    <a:pt x="36" y="34"/>
                    <a:pt x="38" y="3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8" name="Freeform 2424"/>
            <p:cNvSpPr>
              <a:spLocks/>
            </p:cNvSpPr>
            <p:nvPr/>
          </p:nvSpPr>
          <p:spPr bwMode="auto">
            <a:xfrm>
              <a:off x="13116703" y="251222"/>
              <a:ext cx="26988" cy="95250"/>
            </a:xfrm>
            <a:custGeom>
              <a:avLst/>
              <a:gdLst>
                <a:gd name="T0" fmla="*/ 21 w 22"/>
                <a:gd name="T1" fmla="*/ 6 h 73"/>
                <a:gd name="T2" fmla="*/ 22 w 22"/>
                <a:gd name="T3" fmla="*/ 73 h 73"/>
                <a:gd name="T4" fmla="*/ 2 w 22"/>
                <a:gd name="T5" fmla="*/ 67 h 73"/>
                <a:gd name="T6" fmla="*/ 0 w 22"/>
                <a:gd name="T7" fmla="*/ 0 h 73"/>
                <a:gd name="T8" fmla="*/ 21 w 22"/>
                <a:gd name="T9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3">
                  <a:moveTo>
                    <a:pt x="21" y="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16" y="71"/>
                    <a:pt x="9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2"/>
                    <a:pt x="15" y="4"/>
                    <a:pt x="21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9" name="Freeform 2425"/>
            <p:cNvSpPr>
              <a:spLocks/>
            </p:cNvSpPr>
            <p:nvPr/>
          </p:nvSpPr>
          <p:spPr bwMode="auto">
            <a:xfrm>
              <a:off x="13100828" y="248047"/>
              <a:ext cx="17463" cy="90488"/>
            </a:xfrm>
            <a:custGeom>
              <a:avLst/>
              <a:gdLst>
                <a:gd name="T0" fmla="*/ 12 w 14"/>
                <a:gd name="T1" fmla="*/ 3 h 70"/>
                <a:gd name="T2" fmla="*/ 14 w 14"/>
                <a:gd name="T3" fmla="*/ 70 h 70"/>
                <a:gd name="T4" fmla="*/ 2 w 14"/>
                <a:gd name="T5" fmla="*/ 67 h 70"/>
                <a:gd name="T6" fmla="*/ 0 w 14"/>
                <a:gd name="T7" fmla="*/ 0 h 70"/>
                <a:gd name="T8" fmla="*/ 12 w 14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0">
                  <a:moveTo>
                    <a:pt x="12" y="3"/>
                  </a:moveTo>
                  <a:cubicBezTo>
                    <a:pt x="14" y="70"/>
                    <a:pt x="14" y="70"/>
                    <a:pt x="14" y="70"/>
                  </a:cubicBezTo>
                  <a:cubicBezTo>
                    <a:pt x="10" y="69"/>
                    <a:pt x="6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8" y="2"/>
                    <a:pt x="12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0" name="Freeform 2426"/>
            <p:cNvSpPr>
              <a:spLocks/>
            </p:cNvSpPr>
            <p:nvPr/>
          </p:nvSpPr>
          <p:spPr bwMode="auto">
            <a:xfrm>
              <a:off x="13096066" y="246460"/>
              <a:ext cx="7938" cy="88900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3 w 6"/>
                <a:gd name="T5" fmla="*/ 67 h 68"/>
                <a:gd name="T6" fmla="*/ 2 w 6"/>
                <a:gd name="T7" fmla="*/ 67 h 68"/>
                <a:gd name="T8" fmla="*/ 0 w 6"/>
                <a:gd name="T9" fmla="*/ 0 h 68"/>
                <a:gd name="T10" fmla="*/ 1 w 6"/>
                <a:gd name="T11" fmla="*/ 0 h 68"/>
                <a:gd name="T12" fmla="*/ 4 w 6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3" y="67"/>
                  </a:cubicBezTo>
                  <a:cubicBezTo>
                    <a:pt x="3" y="67"/>
                    <a:pt x="3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1" name="Freeform 2427"/>
            <p:cNvSpPr>
              <a:spLocks/>
            </p:cNvSpPr>
            <p:nvPr/>
          </p:nvSpPr>
          <p:spPr bwMode="auto">
            <a:xfrm>
              <a:off x="13092891" y="244872"/>
              <a:ext cx="6350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7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2" name="Freeform 2428"/>
            <p:cNvSpPr>
              <a:spLocks/>
            </p:cNvSpPr>
            <p:nvPr/>
          </p:nvSpPr>
          <p:spPr bwMode="auto">
            <a:xfrm>
              <a:off x="13089716" y="243285"/>
              <a:ext cx="4763" cy="88900"/>
            </a:xfrm>
            <a:custGeom>
              <a:avLst/>
              <a:gdLst>
                <a:gd name="T0" fmla="*/ 3 w 5"/>
                <a:gd name="T1" fmla="*/ 1 h 68"/>
                <a:gd name="T2" fmla="*/ 5 w 5"/>
                <a:gd name="T3" fmla="*/ 68 h 68"/>
                <a:gd name="T4" fmla="*/ 2 w 5"/>
                <a:gd name="T5" fmla="*/ 68 h 68"/>
                <a:gd name="T6" fmla="*/ 0 w 5"/>
                <a:gd name="T7" fmla="*/ 0 h 68"/>
                <a:gd name="T8" fmla="*/ 3 w 5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8">
                  <a:moveTo>
                    <a:pt x="3" y="1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3" name="Freeform 2429"/>
            <p:cNvSpPr>
              <a:spLocks/>
            </p:cNvSpPr>
            <p:nvPr/>
          </p:nvSpPr>
          <p:spPr bwMode="auto">
            <a:xfrm>
              <a:off x="13059553" y="219472"/>
              <a:ext cx="31750" cy="112713"/>
            </a:xfrm>
            <a:custGeom>
              <a:avLst/>
              <a:gdLst>
                <a:gd name="T0" fmla="*/ 24 w 26"/>
                <a:gd name="T1" fmla="*/ 19 h 87"/>
                <a:gd name="T2" fmla="*/ 26 w 26"/>
                <a:gd name="T3" fmla="*/ 87 h 87"/>
                <a:gd name="T4" fmla="*/ 8 w 26"/>
                <a:gd name="T5" fmla="*/ 70 h 87"/>
                <a:gd name="T6" fmla="*/ 2 w 26"/>
                <a:gd name="T7" fmla="*/ 67 h 87"/>
                <a:gd name="T8" fmla="*/ 0 w 26"/>
                <a:gd name="T9" fmla="*/ 0 h 87"/>
                <a:gd name="T10" fmla="*/ 6 w 26"/>
                <a:gd name="T11" fmla="*/ 3 h 87"/>
                <a:gd name="T12" fmla="*/ 24 w 26"/>
                <a:gd name="T13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7">
                  <a:moveTo>
                    <a:pt x="24" y="19"/>
                  </a:moveTo>
                  <a:cubicBezTo>
                    <a:pt x="26" y="87"/>
                    <a:pt x="26" y="87"/>
                    <a:pt x="26" y="87"/>
                  </a:cubicBezTo>
                  <a:cubicBezTo>
                    <a:pt x="15" y="82"/>
                    <a:pt x="16" y="75"/>
                    <a:pt x="8" y="70"/>
                  </a:cubicBezTo>
                  <a:cubicBezTo>
                    <a:pt x="7" y="69"/>
                    <a:pt x="5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2"/>
                    <a:pt x="6" y="3"/>
                  </a:cubicBezTo>
                  <a:cubicBezTo>
                    <a:pt x="14" y="8"/>
                    <a:pt x="13" y="15"/>
                    <a:pt x="24" y="1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4" name="Freeform 2430"/>
            <p:cNvSpPr>
              <a:spLocks/>
            </p:cNvSpPr>
            <p:nvPr/>
          </p:nvSpPr>
          <p:spPr bwMode="auto">
            <a:xfrm>
              <a:off x="13046853" y="214710"/>
              <a:ext cx="14288" cy="92075"/>
            </a:xfrm>
            <a:custGeom>
              <a:avLst/>
              <a:gdLst>
                <a:gd name="T0" fmla="*/ 10 w 12"/>
                <a:gd name="T1" fmla="*/ 3 h 70"/>
                <a:gd name="T2" fmla="*/ 12 w 12"/>
                <a:gd name="T3" fmla="*/ 70 h 70"/>
                <a:gd name="T4" fmla="*/ 1 w 12"/>
                <a:gd name="T5" fmla="*/ 67 h 70"/>
                <a:gd name="T6" fmla="*/ 0 w 12"/>
                <a:gd name="T7" fmla="*/ 0 h 70"/>
                <a:gd name="T8" fmla="*/ 10 w 12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0">
                  <a:moveTo>
                    <a:pt x="10" y="3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9" y="69"/>
                    <a:pt x="5" y="68"/>
                    <a:pt x="1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7" y="2"/>
                    <a:pt x="10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5" name="Freeform 2431"/>
            <p:cNvSpPr>
              <a:spLocks/>
            </p:cNvSpPr>
            <p:nvPr/>
          </p:nvSpPr>
          <p:spPr bwMode="auto">
            <a:xfrm>
              <a:off x="13011928" y="205185"/>
              <a:ext cx="36513" cy="96838"/>
            </a:xfrm>
            <a:custGeom>
              <a:avLst/>
              <a:gdLst>
                <a:gd name="T0" fmla="*/ 27 w 28"/>
                <a:gd name="T1" fmla="*/ 7 h 74"/>
                <a:gd name="T2" fmla="*/ 28 w 28"/>
                <a:gd name="T3" fmla="*/ 74 h 74"/>
                <a:gd name="T4" fmla="*/ 2 w 28"/>
                <a:gd name="T5" fmla="*/ 67 h 74"/>
                <a:gd name="T6" fmla="*/ 0 w 28"/>
                <a:gd name="T7" fmla="*/ 0 h 74"/>
                <a:gd name="T8" fmla="*/ 27 w 28"/>
                <a:gd name="T9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4">
                  <a:moveTo>
                    <a:pt x="27" y="7"/>
                  </a:moveTo>
                  <a:cubicBezTo>
                    <a:pt x="28" y="74"/>
                    <a:pt x="28" y="74"/>
                    <a:pt x="28" y="74"/>
                  </a:cubicBezTo>
                  <a:cubicBezTo>
                    <a:pt x="19" y="71"/>
                    <a:pt x="8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7" y="4"/>
                    <a:pt x="27" y="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6" name="Freeform 2432"/>
            <p:cNvSpPr>
              <a:spLocks/>
            </p:cNvSpPr>
            <p:nvPr/>
          </p:nvSpPr>
          <p:spPr bwMode="auto">
            <a:xfrm>
              <a:off x="13007166" y="205185"/>
              <a:ext cx="7938" cy="87313"/>
            </a:xfrm>
            <a:custGeom>
              <a:avLst/>
              <a:gdLst>
                <a:gd name="T0" fmla="*/ 4 w 6"/>
                <a:gd name="T1" fmla="*/ 1 h 68"/>
                <a:gd name="T2" fmla="*/ 6 w 6"/>
                <a:gd name="T3" fmla="*/ 68 h 68"/>
                <a:gd name="T4" fmla="*/ 2 w 6"/>
                <a:gd name="T5" fmla="*/ 67 h 68"/>
                <a:gd name="T6" fmla="*/ 0 w 6"/>
                <a:gd name="T7" fmla="*/ 0 h 68"/>
                <a:gd name="T8" fmla="*/ 4 w 6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8">
                  <a:moveTo>
                    <a:pt x="4" y="1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3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1"/>
                    <a:pt x="4" y="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7" name="Freeform 2433"/>
            <p:cNvSpPr>
              <a:spLocks/>
            </p:cNvSpPr>
            <p:nvPr/>
          </p:nvSpPr>
          <p:spPr bwMode="auto">
            <a:xfrm>
              <a:off x="13007166" y="205185"/>
              <a:ext cx="3175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3 w 3"/>
                <a:gd name="T5" fmla="*/ 67 h 67"/>
                <a:gd name="T6" fmla="*/ 2 w 3"/>
                <a:gd name="T7" fmla="*/ 67 h 67"/>
                <a:gd name="T8" fmla="*/ 0 w 3"/>
                <a:gd name="T9" fmla="*/ 0 h 67"/>
                <a:gd name="T10" fmla="*/ 1 w 3"/>
                <a:gd name="T11" fmla="*/ 0 h 67"/>
                <a:gd name="T12" fmla="*/ 1 w 3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8" name="Freeform 2434"/>
            <p:cNvSpPr>
              <a:spLocks/>
            </p:cNvSpPr>
            <p:nvPr/>
          </p:nvSpPr>
          <p:spPr bwMode="auto">
            <a:xfrm>
              <a:off x="13000816" y="202010"/>
              <a:ext cx="7938" cy="90488"/>
            </a:xfrm>
            <a:custGeom>
              <a:avLst/>
              <a:gdLst>
                <a:gd name="T0" fmla="*/ 4 w 6"/>
                <a:gd name="T1" fmla="*/ 2 h 69"/>
                <a:gd name="T2" fmla="*/ 6 w 6"/>
                <a:gd name="T3" fmla="*/ 69 h 69"/>
                <a:gd name="T4" fmla="*/ 2 w 6"/>
                <a:gd name="T5" fmla="*/ 67 h 69"/>
                <a:gd name="T6" fmla="*/ 0 w 6"/>
                <a:gd name="T7" fmla="*/ 0 h 69"/>
                <a:gd name="T8" fmla="*/ 4 w 6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9">
                  <a:moveTo>
                    <a:pt x="4" y="2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5" y="68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4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9" name="Freeform 2435"/>
            <p:cNvSpPr>
              <a:spLocks/>
            </p:cNvSpPr>
            <p:nvPr/>
          </p:nvSpPr>
          <p:spPr bwMode="auto">
            <a:xfrm>
              <a:off x="12984941" y="197247"/>
              <a:ext cx="19050" cy="92075"/>
            </a:xfrm>
            <a:custGeom>
              <a:avLst/>
              <a:gdLst>
                <a:gd name="T0" fmla="*/ 13 w 15"/>
                <a:gd name="T1" fmla="*/ 3 h 70"/>
                <a:gd name="T2" fmla="*/ 15 w 15"/>
                <a:gd name="T3" fmla="*/ 70 h 70"/>
                <a:gd name="T4" fmla="*/ 2 w 15"/>
                <a:gd name="T5" fmla="*/ 67 h 70"/>
                <a:gd name="T6" fmla="*/ 0 w 15"/>
                <a:gd name="T7" fmla="*/ 0 h 70"/>
                <a:gd name="T8" fmla="*/ 13 w 15"/>
                <a:gd name="T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0">
                  <a:moveTo>
                    <a:pt x="13" y="3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1" y="69"/>
                    <a:pt x="7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9" y="2"/>
                    <a:pt x="13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0" name="Freeform 2436"/>
            <p:cNvSpPr>
              <a:spLocks/>
            </p:cNvSpPr>
            <p:nvPr/>
          </p:nvSpPr>
          <p:spPr bwMode="auto">
            <a:xfrm>
              <a:off x="12977003" y="195660"/>
              <a:ext cx="11113" cy="90488"/>
            </a:xfrm>
            <a:custGeom>
              <a:avLst/>
              <a:gdLst>
                <a:gd name="T0" fmla="*/ 7 w 9"/>
                <a:gd name="T1" fmla="*/ 2 h 69"/>
                <a:gd name="T2" fmla="*/ 9 w 9"/>
                <a:gd name="T3" fmla="*/ 69 h 69"/>
                <a:gd name="T4" fmla="*/ 2 w 9"/>
                <a:gd name="T5" fmla="*/ 67 h 69"/>
                <a:gd name="T6" fmla="*/ 0 w 9"/>
                <a:gd name="T7" fmla="*/ 0 h 69"/>
                <a:gd name="T8" fmla="*/ 7 w 9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9">
                  <a:moveTo>
                    <a:pt x="7" y="2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7" y="69"/>
                    <a:pt x="4" y="68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2"/>
                    <a:pt x="7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1" name="Freeform 2437"/>
            <p:cNvSpPr>
              <a:spLocks/>
            </p:cNvSpPr>
            <p:nvPr/>
          </p:nvSpPr>
          <p:spPr bwMode="auto">
            <a:xfrm>
              <a:off x="12943666" y="168672"/>
              <a:ext cx="34925" cy="114300"/>
            </a:xfrm>
            <a:custGeom>
              <a:avLst/>
              <a:gdLst>
                <a:gd name="T0" fmla="*/ 26 w 28"/>
                <a:gd name="T1" fmla="*/ 21 h 88"/>
                <a:gd name="T2" fmla="*/ 28 w 28"/>
                <a:gd name="T3" fmla="*/ 88 h 88"/>
                <a:gd name="T4" fmla="*/ 22 w 28"/>
                <a:gd name="T5" fmla="*/ 85 h 88"/>
                <a:gd name="T6" fmla="*/ 2 w 28"/>
                <a:gd name="T7" fmla="*/ 67 h 88"/>
                <a:gd name="T8" fmla="*/ 0 w 28"/>
                <a:gd name="T9" fmla="*/ 0 h 88"/>
                <a:gd name="T10" fmla="*/ 20 w 28"/>
                <a:gd name="T11" fmla="*/ 18 h 88"/>
                <a:gd name="T12" fmla="*/ 26 w 28"/>
                <a:gd name="T13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8">
                  <a:moveTo>
                    <a:pt x="26" y="21"/>
                  </a:moveTo>
                  <a:cubicBezTo>
                    <a:pt x="28" y="88"/>
                    <a:pt x="28" y="88"/>
                    <a:pt x="28" y="88"/>
                  </a:cubicBezTo>
                  <a:cubicBezTo>
                    <a:pt x="26" y="87"/>
                    <a:pt x="24" y="86"/>
                    <a:pt x="22" y="85"/>
                  </a:cubicBezTo>
                  <a:cubicBezTo>
                    <a:pt x="14" y="81"/>
                    <a:pt x="6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12" y="14"/>
                    <a:pt x="20" y="18"/>
                  </a:cubicBezTo>
                  <a:cubicBezTo>
                    <a:pt x="22" y="19"/>
                    <a:pt x="24" y="20"/>
                    <a:pt x="26" y="2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2" name="Freeform 2438"/>
            <p:cNvSpPr>
              <a:spLocks/>
            </p:cNvSpPr>
            <p:nvPr/>
          </p:nvSpPr>
          <p:spPr bwMode="auto">
            <a:xfrm>
              <a:off x="12943666" y="168672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3" name="Freeform 2439"/>
            <p:cNvSpPr>
              <a:spLocks/>
            </p:cNvSpPr>
            <p:nvPr/>
          </p:nvSpPr>
          <p:spPr bwMode="auto">
            <a:xfrm>
              <a:off x="12943666" y="168672"/>
              <a:ext cx="3175" cy="87313"/>
            </a:xfrm>
            <a:custGeom>
              <a:avLst/>
              <a:gdLst>
                <a:gd name="T0" fmla="*/ 0 w 2"/>
                <a:gd name="T1" fmla="*/ 0 h 67"/>
                <a:gd name="T2" fmla="*/ 2 w 2"/>
                <a:gd name="T3" fmla="*/ 67 h 67"/>
                <a:gd name="T4" fmla="*/ 2 w 2"/>
                <a:gd name="T5" fmla="*/ 67 h 67"/>
                <a:gd name="T6" fmla="*/ 0 w 2"/>
                <a:gd name="T7" fmla="*/ 0 h 67"/>
                <a:gd name="T8" fmla="*/ 0 w 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4" name="Freeform 2440"/>
            <p:cNvSpPr>
              <a:spLocks/>
            </p:cNvSpPr>
            <p:nvPr/>
          </p:nvSpPr>
          <p:spPr bwMode="auto">
            <a:xfrm>
              <a:off x="12942078" y="168672"/>
              <a:ext cx="4763" cy="87313"/>
            </a:xfrm>
            <a:custGeom>
              <a:avLst/>
              <a:gdLst>
                <a:gd name="T0" fmla="*/ 1 w 3"/>
                <a:gd name="T1" fmla="*/ 0 h 67"/>
                <a:gd name="T2" fmla="*/ 3 w 3"/>
                <a:gd name="T3" fmla="*/ 67 h 67"/>
                <a:gd name="T4" fmla="*/ 2 w 3"/>
                <a:gd name="T5" fmla="*/ 67 h 67"/>
                <a:gd name="T6" fmla="*/ 0 w 3"/>
                <a:gd name="T7" fmla="*/ 0 h 67"/>
                <a:gd name="T8" fmla="*/ 1 w 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5" name="Freeform 2441"/>
            <p:cNvSpPr>
              <a:spLocks/>
            </p:cNvSpPr>
            <p:nvPr/>
          </p:nvSpPr>
          <p:spPr bwMode="auto">
            <a:xfrm>
              <a:off x="13245291" y="303610"/>
              <a:ext cx="12700" cy="100013"/>
            </a:xfrm>
            <a:custGeom>
              <a:avLst/>
              <a:gdLst>
                <a:gd name="T0" fmla="*/ 6 w 8"/>
                <a:gd name="T1" fmla="*/ 0 h 63"/>
                <a:gd name="T2" fmla="*/ 8 w 8"/>
                <a:gd name="T3" fmla="*/ 55 h 63"/>
                <a:gd name="T4" fmla="*/ 2 w 8"/>
                <a:gd name="T5" fmla="*/ 63 h 63"/>
                <a:gd name="T6" fmla="*/ 0 w 8"/>
                <a:gd name="T7" fmla="*/ 8 h 63"/>
                <a:gd name="T8" fmla="*/ 6 w 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3">
                  <a:moveTo>
                    <a:pt x="6" y="0"/>
                  </a:moveTo>
                  <a:lnTo>
                    <a:pt x="8" y="55"/>
                  </a:lnTo>
                  <a:lnTo>
                    <a:pt x="2" y="63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6" name="Freeform 2442"/>
            <p:cNvSpPr>
              <a:spLocks/>
            </p:cNvSpPr>
            <p:nvPr/>
          </p:nvSpPr>
          <p:spPr bwMode="auto">
            <a:xfrm>
              <a:off x="13232591" y="316310"/>
              <a:ext cx="15875" cy="95250"/>
            </a:xfrm>
            <a:custGeom>
              <a:avLst/>
              <a:gdLst>
                <a:gd name="T0" fmla="*/ 8 w 10"/>
                <a:gd name="T1" fmla="*/ 0 h 60"/>
                <a:gd name="T2" fmla="*/ 10 w 10"/>
                <a:gd name="T3" fmla="*/ 55 h 60"/>
                <a:gd name="T4" fmla="*/ 2 w 10"/>
                <a:gd name="T5" fmla="*/ 60 h 60"/>
                <a:gd name="T6" fmla="*/ 0 w 10"/>
                <a:gd name="T7" fmla="*/ 4 h 60"/>
                <a:gd name="T8" fmla="*/ 8 w 1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0">
                  <a:moveTo>
                    <a:pt x="8" y="0"/>
                  </a:moveTo>
                  <a:lnTo>
                    <a:pt x="10" y="55"/>
                  </a:lnTo>
                  <a:lnTo>
                    <a:pt x="2" y="6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7" name="Freeform 2443"/>
            <p:cNvSpPr>
              <a:spLocks/>
            </p:cNvSpPr>
            <p:nvPr/>
          </p:nvSpPr>
          <p:spPr bwMode="auto">
            <a:xfrm>
              <a:off x="13226241" y="316310"/>
              <a:ext cx="9525" cy="95250"/>
            </a:xfrm>
            <a:custGeom>
              <a:avLst/>
              <a:gdLst>
                <a:gd name="T0" fmla="*/ 5 w 7"/>
                <a:gd name="T1" fmla="*/ 5 h 72"/>
                <a:gd name="T2" fmla="*/ 7 w 7"/>
                <a:gd name="T3" fmla="*/ 72 h 72"/>
                <a:gd name="T4" fmla="*/ 2 w 7"/>
                <a:gd name="T5" fmla="*/ 67 h 72"/>
                <a:gd name="T6" fmla="*/ 0 w 7"/>
                <a:gd name="T7" fmla="*/ 0 h 72"/>
                <a:gd name="T8" fmla="*/ 5 w 7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2">
                  <a:moveTo>
                    <a:pt x="5" y="5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6" y="70"/>
                    <a:pt x="2" y="69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4" y="3"/>
                    <a:pt x="5" y="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8" name="Freeform 2444"/>
            <p:cNvSpPr>
              <a:spLocks/>
            </p:cNvSpPr>
            <p:nvPr/>
          </p:nvSpPr>
          <p:spPr bwMode="auto">
            <a:xfrm>
              <a:off x="13342128" y="278210"/>
              <a:ext cx="30163" cy="101600"/>
            </a:xfrm>
            <a:custGeom>
              <a:avLst/>
              <a:gdLst>
                <a:gd name="T0" fmla="*/ 22 w 24"/>
                <a:gd name="T1" fmla="*/ 0 h 78"/>
                <a:gd name="T2" fmla="*/ 24 w 24"/>
                <a:gd name="T3" fmla="*/ 67 h 78"/>
                <a:gd name="T4" fmla="*/ 2 w 24"/>
                <a:gd name="T5" fmla="*/ 78 h 78"/>
                <a:gd name="T6" fmla="*/ 0 w 24"/>
                <a:gd name="T7" fmla="*/ 11 h 78"/>
                <a:gd name="T8" fmla="*/ 22 w 2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8">
                  <a:moveTo>
                    <a:pt x="22" y="0"/>
                  </a:moveTo>
                  <a:cubicBezTo>
                    <a:pt x="24" y="67"/>
                    <a:pt x="24" y="67"/>
                    <a:pt x="24" y="67"/>
                  </a:cubicBezTo>
                  <a:cubicBezTo>
                    <a:pt x="23" y="67"/>
                    <a:pt x="9" y="74"/>
                    <a:pt x="2" y="7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7"/>
                    <a:pt x="21" y="0"/>
                    <a:pt x="2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9" name="Freeform 2445"/>
            <p:cNvSpPr>
              <a:spLocks/>
            </p:cNvSpPr>
            <p:nvPr/>
          </p:nvSpPr>
          <p:spPr bwMode="auto">
            <a:xfrm>
              <a:off x="13338953" y="292497"/>
              <a:ext cx="6350" cy="90488"/>
            </a:xfrm>
            <a:custGeom>
              <a:avLst/>
              <a:gdLst>
                <a:gd name="T0" fmla="*/ 3 w 5"/>
                <a:gd name="T1" fmla="*/ 0 h 70"/>
                <a:gd name="T2" fmla="*/ 5 w 5"/>
                <a:gd name="T3" fmla="*/ 67 h 70"/>
                <a:gd name="T4" fmla="*/ 2 w 5"/>
                <a:gd name="T5" fmla="*/ 70 h 70"/>
                <a:gd name="T6" fmla="*/ 0 w 5"/>
                <a:gd name="T7" fmla="*/ 3 h 70"/>
                <a:gd name="T8" fmla="*/ 3 w 5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0">
                  <a:moveTo>
                    <a:pt x="3" y="0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2" y="69"/>
                    <a:pt x="2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0" name="Freeform 2446"/>
            <p:cNvSpPr>
              <a:spLocks/>
            </p:cNvSpPr>
            <p:nvPr/>
          </p:nvSpPr>
          <p:spPr bwMode="auto">
            <a:xfrm>
              <a:off x="13337366" y="295672"/>
              <a:ext cx="4763" cy="88900"/>
            </a:xfrm>
            <a:custGeom>
              <a:avLst/>
              <a:gdLst>
                <a:gd name="T0" fmla="*/ 1 w 3"/>
                <a:gd name="T1" fmla="*/ 0 h 68"/>
                <a:gd name="T2" fmla="*/ 3 w 3"/>
                <a:gd name="T3" fmla="*/ 67 h 68"/>
                <a:gd name="T4" fmla="*/ 2 w 3"/>
                <a:gd name="T5" fmla="*/ 67 h 68"/>
                <a:gd name="T6" fmla="*/ 2 w 3"/>
                <a:gd name="T7" fmla="*/ 68 h 68"/>
                <a:gd name="T8" fmla="*/ 0 w 3"/>
                <a:gd name="T9" fmla="*/ 1 h 68"/>
                <a:gd name="T10" fmla="*/ 0 w 3"/>
                <a:gd name="T11" fmla="*/ 0 h 68"/>
                <a:gd name="T12" fmla="*/ 1 w 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8">
                  <a:moveTo>
                    <a:pt x="1" y="0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1" name="Freeform 2447"/>
            <p:cNvSpPr>
              <a:spLocks/>
            </p:cNvSpPr>
            <p:nvPr/>
          </p:nvSpPr>
          <p:spPr bwMode="auto">
            <a:xfrm>
              <a:off x="13318316" y="297260"/>
              <a:ext cx="22225" cy="114300"/>
            </a:xfrm>
            <a:custGeom>
              <a:avLst/>
              <a:gdLst>
                <a:gd name="T0" fmla="*/ 16 w 18"/>
                <a:gd name="T1" fmla="*/ 0 h 87"/>
                <a:gd name="T2" fmla="*/ 18 w 18"/>
                <a:gd name="T3" fmla="*/ 67 h 87"/>
                <a:gd name="T4" fmla="*/ 2 w 18"/>
                <a:gd name="T5" fmla="*/ 87 h 87"/>
                <a:gd name="T6" fmla="*/ 0 w 18"/>
                <a:gd name="T7" fmla="*/ 20 h 87"/>
                <a:gd name="T8" fmla="*/ 16 w 18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7">
                  <a:moveTo>
                    <a:pt x="16" y="0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5" y="70"/>
                    <a:pt x="9" y="78"/>
                    <a:pt x="2" y="8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11"/>
                    <a:pt x="13" y="3"/>
                    <a:pt x="1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2" name="Freeform 2448"/>
            <p:cNvSpPr>
              <a:spLocks/>
            </p:cNvSpPr>
            <p:nvPr/>
          </p:nvSpPr>
          <p:spPr bwMode="auto">
            <a:xfrm>
              <a:off x="13310378" y="322660"/>
              <a:ext cx="9525" cy="96838"/>
            </a:xfrm>
            <a:custGeom>
              <a:avLst/>
              <a:gdLst>
                <a:gd name="T0" fmla="*/ 6 w 8"/>
                <a:gd name="T1" fmla="*/ 0 h 74"/>
                <a:gd name="T2" fmla="*/ 8 w 8"/>
                <a:gd name="T3" fmla="*/ 67 h 74"/>
                <a:gd name="T4" fmla="*/ 2 w 8"/>
                <a:gd name="T5" fmla="*/ 74 h 74"/>
                <a:gd name="T6" fmla="*/ 0 w 8"/>
                <a:gd name="T7" fmla="*/ 7 h 74"/>
                <a:gd name="T8" fmla="*/ 6 w 8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4">
                  <a:moveTo>
                    <a:pt x="6" y="0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6" y="69"/>
                    <a:pt x="4" y="72"/>
                    <a:pt x="2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2"/>
                    <a:pt x="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3" name="Freeform 2449"/>
            <p:cNvSpPr>
              <a:spLocks/>
            </p:cNvSpPr>
            <p:nvPr/>
          </p:nvSpPr>
          <p:spPr bwMode="auto">
            <a:xfrm>
              <a:off x="13281803" y="332185"/>
              <a:ext cx="30163" cy="117475"/>
            </a:xfrm>
            <a:custGeom>
              <a:avLst/>
              <a:gdLst>
                <a:gd name="T0" fmla="*/ 23 w 25"/>
                <a:gd name="T1" fmla="*/ 0 h 90"/>
                <a:gd name="T2" fmla="*/ 25 w 25"/>
                <a:gd name="T3" fmla="*/ 67 h 90"/>
                <a:gd name="T4" fmla="*/ 2 w 25"/>
                <a:gd name="T5" fmla="*/ 90 h 90"/>
                <a:gd name="T6" fmla="*/ 0 w 25"/>
                <a:gd name="T7" fmla="*/ 23 h 90"/>
                <a:gd name="T8" fmla="*/ 23 w 25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0">
                  <a:moveTo>
                    <a:pt x="23" y="0"/>
                  </a:moveTo>
                  <a:cubicBezTo>
                    <a:pt x="25" y="67"/>
                    <a:pt x="25" y="67"/>
                    <a:pt x="25" y="67"/>
                  </a:cubicBezTo>
                  <a:cubicBezTo>
                    <a:pt x="15" y="78"/>
                    <a:pt x="3" y="90"/>
                    <a:pt x="2" y="9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2"/>
                    <a:pt x="13" y="11"/>
                    <a:pt x="2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4" name="Freeform 2450"/>
            <p:cNvSpPr>
              <a:spLocks/>
            </p:cNvSpPr>
            <p:nvPr/>
          </p:nvSpPr>
          <p:spPr bwMode="auto">
            <a:xfrm>
              <a:off x="13191316" y="370285"/>
              <a:ext cx="3175" cy="95250"/>
            </a:xfrm>
            <a:custGeom>
              <a:avLst/>
              <a:gdLst>
                <a:gd name="T0" fmla="*/ 0 w 2"/>
                <a:gd name="T1" fmla="*/ 6 h 73"/>
                <a:gd name="T2" fmla="*/ 2 w 2"/>
                <a:gd name="T3" fmla="*/ 73 h 73"/>
                <a:gd name="T4" fmla="*/ 2 w 2"/>
                <a:gd name="T5" fmla="*/ 67 h 73"/>
                <a:gd name="T6" fmla="*/ 0 w 2"/>
                <a:gd name="T7" fmla="*/ 0 h 73"/>
                <a:gd name="T8" fmla="*/ 0 w 2"/>
                <a:gd name="T9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3">
                  <a:moveTo>
                    <a:pt x="0" y="6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2"/>
                    <a:pt x="2" y="70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5" name="Freeform 2451"/>
            <p:cNvSpPr>
              <a:spLocks/>
            </p:cNvSpPr>
            <p:nvPr/>
          </p:nvSpPr>
          <p:spPr bwMode="auto">
            <a:xfrm>
              <a:off x="13256403" y="362347"/>
              <a:ext cx="26988" cy="104775"/>
            </a:xfrm>
            <a:custGeom>
              <a:avLst/>
              <a:gdLst>
                <a:gd name="T0" fmla="*/ 16 w 17"/>
                <a:gd name="T1" fmla="*/ 0 h 66"/>
                <a:gd name="T2" fmla="*/ 17 w 17"/>
                <a:gd name="T3" fmla="*/ 55 h 66"/>
                <a:gd name="T4" fmla="*/ 2 w 17"/>
                <a:gd name="T5" fmla="*/ 66 h 66"/>
                <a:gd name="T6" fmla="*/ 0 w 17"/>
                <a:gd name="T7" fmla="*/ 11 h 66"/>
                <a:gd name="T8" fmla="*/ 16 w 1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6">
                  <a:moveTo>
                    <a:pt x="16" y="0"/>
                  </a:moveTo>
                  <a:lnTo>
                    <a:pt x="17" y="55"/>
                  </a:lnTo>
                  <a:lnTo>
                    <a:pt x="2" y="66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6" name="Freeform 2452"/>
            <p:cNvSpPr>
              <a:spLocks/>
            </p:cNvSpPr>
            <p:nvPr/>
          </p:nvSpPr>
          <p:spPr bwMode="auto">
            <a:xfrm>
              <a:off x="13246878" y="379810"/>
              <a:ext cx="12700" cy="88900"/>
            </a:xfrm>
            <a:custGeom>
              <a:avLst/>
              <a:gdLst>
                <a:gd name="T0" fmla="*/ 6 w 8"/>
                <a:gd name="T1" fmla="*/ 0 h 56"/>
                <a:gd name="T2" fmla="*/ 8 w 8"/>
                <a:gd name="T3" fmla="*/ 55 h 56"/>
                <a:gd name="T4" fmla="*/ 1 w 8"/>
                <a:gd name="T5" fmla="*/ 56 h 56"/>
                <a:gd name="T6" fmla="*/ 0 w 8"/>
                <a:gd name="T7" fmla="*/ 1 h 56"/>
                <a:gd name="T8" fmla="*/ 6 w 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6">
                  <a:moveTo>
                    <a:pt x="6" y="0"/>
                  </a:moveTo>
                  <a:lnTo>
                    <a:pt x="8" y="55"/>
                  </a:lnTo>
                  <a:lnTo>
                    <a:pt x="1" y="56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7" name="Freeform 2453"/>
            <p:cNvSpPr>
              <a:spLocks/>
            </p:cNvSpPr>
            <p:nvPr/>
          </p:nvSpPr>
          <p:spPr bwMode="auto">
            <a:xfrm>
              <a:off x="13242116" y="376635"/>
              <a:ext cx="6350" cy="92075"/>
            </a:xfrm>
            <a:custGeom>
              <a:avLst/>
              <a:gdLst>
                <a:gd name="T0" fmla="*/ 3 w 4"/>
                <a:gd name="T1" fmla="*/ 3 h 58"/>
                <a:gd name="T2" fmla="*/ 4 w 4"/>
                <a:gd name="T3" fmla="*/ 58 h 58"/>
                <a:gd name="T4" fmla="*/ 1 w 4"/>
                <a:gd name="T5" fmla="*/ 56 h 58"/>
                <a:gd name="T6" fmla="*/ 0 w 4"/>
                <a:gd name="T7" fmla="*/ 0 h 58"/>
                <a:gd name="T8" fmla="*/ 3 w 4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8">
                  <a:moveTo>
                    <a:pt x="3" y="3"/>
                  </a:moveTo>
                  <a:lnTo>
                    <a:pt x="4" y="58"/>
                  </a:lnTo>
                  <a:lnTo>
                    <a:pt x="1" y="56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8" name="Freeform 2454"/>
            <p:cNvSpPr>
              <a:spLocks/>
            </p:cNvSpPr>
            <p:nvPr/>
          </p:nvSpPr>
          <p:spPr bwMode="auto">
            <a:xfrm>
              <a:off x="13229416" y="376635"/>
              <a:ext cx="14288" cy="100013"/>
            </a:xfrm>
            <a:custGeom>
              <a:avLst/>
              <a:gdLst>
                <a:gd name="T0" fmla="*/ 8 w 9"/>
                <a:gd name="T1" fmla="*/ 0 h 63"/>
                <a:gd name="T2" fmla="*/ 9 w 9"/>
                <a:gd name="T3" fmla="*/ 56 h 63"/>
                <a:gd name="T4" fmla="*/ 2 w 9"/>
                <a:gd name="T5" fmla="*/ 63 h 63"/>
                <a:gd name="T6" fmla="*/ 0 w 9"/>
                <a:gd name="T7" fmla="*/ 8 h 63"/>
                <a:gd name="T8" fmla="*/ 8 w 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3">
                  <a:moveTo>
                    <a:pt x="8" y="0"/>
                  </a:moveTo>
                  <a:lnTo>
                    <a:pt x="9" y="56"/>
                  </a:lnTo>
                  <a:lnTo>
                    <a:pt x="2" y="63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9" name="Freeform 2455"/>
            <p:cNvSpPr>
              <a:spLocks/>
            </p:cNvSpPr>
            <p:nvPr/>
          </p:nvSpPr>
          <p:spPr bwMode="auto">
            <a:xfrm>
              <a:off x="13215128" y="389335"/>
              <a:ext cx="17463" cy="98425"/>
            </a:xfrm>
            <a:custGeom>
              <a:avLst/>
              <a:gdLst>
                <a:gd name="T0" fmla="*/ 9 w 11"/>
                <a:gd name="T1" fmla="*/ 0 h 62"/>
                <a:gd name="T2" fmla="*/ 11 w 11"/>
                <a:gd name="T3" fmla="*/ 55 h 62"/>
                <a:gd name="T4" fmla="*/ 2 w 11"/>
                <a:gd name="T5" fmla="*/ 62 h 62"/>
                <a:gd name="T6" fmla="*/ 0 w 11"/>
                <a:gd name="T7" fmla="*/ 7 h 62"/>
                <a:gd name="T8" fmla="*/ 9 w 1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2">
                  <a:moveTo>
                    <a:pt x="9" y="0"/>
                  </a:moveTo>
                  <a:lnTo>
                    <a:pt x="11" y="55"/>
                  </a:lnTo>
                  <a:lnTo>
                    <a:pt x="2" y="62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10" name="Freeform 2456"/>
            <p:cNvSpPr>
              <a:spLocks/>
            </p:cNvSpPr>
            <p:nvPr/>
          </p:nvSpPr>
          <p:spPr bwMode="auto">
            <a:xfrm>
              <a:off x="13200841" y="400447"/>
              <a:ext cx="17463" cy="90488"/>
            </a:xfrm>
            <a:custGeom>
              <a:avLst/>
              <a:gdLst>
                <a:gd name="T0" fmla="*/ 9 w 11"/>
                <a:gd name="T1" fmla="*/ 0 h 57"/>
                <a:gd name="T2" fmla="*/ 11 w 11"/>
                <a:gd name="T3" fmla="*/ 55 h 57"/>
                <a:gd name="T4" fmla="*/ 1 w 11"/>
                <a:gd name="T5" fmla="*/ 57 h 57"/>
                <a:gd name="T6" fmla="*/ 0 w 11"/>
                <a:gd name="T7" fmla="*/ 2 h 57"/>
                <a:gd name="T8" fmla="*/ 9 w 1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7">
                  <a:moveTo>
                    <a:pt x="9" y="0"/>
                  </a:moveTo>
                  <a:lnTo>
                    <a:pt x="11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11" name="Freeform 2457"/>
            <p:cNvSpPr>
              <a:spLocks/>
            </p:cNvSpPr>
            <p:nvPr/>
          </p:nvSpPr>
          <p:spPr bwMode="auto">
            <a:xfrm>
              <a:off x="13183378" y="392510"/>
              <a:ext cx="11113" cy="101600"/>
            </a:xfrm>
            <a:custGeom>
              <a:avLst/>
              <a:gdLst>
                <a:gd name="T0" fmla="*/ 7 w 9"/>
                <a:gd name="T1" fmla="*/ 11 h 78"/>
                <a:gd name="T2" fmla="*/ 9 w 9"/>
                <a:gd name="T3" fmla="*/ 78 h 78"/>
                <a:gd name="T4" fmla="*/ 2 w 9"/>
                <a:gd name="T5" fmla="*/ 67 h 78"/>
                <a:gd name="T6" fmla="*/ 0 w 9"/>
                <a:gd name="T7" fmla="*/ 0 h 78"/>
                <a:gd name="T8" fmla="*/ 7 w 9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8">
                  <a:moveTo>
                    <a:pt x="7" y="11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7" y="76"/>
                    <a:pt x="3" y="72"/>
                    <a:pt x="2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5" y="9"/>
                    <a:pt x="7" y="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12" name="Freeform 2458"/>
            <p:cNvSpPr>
              <a:spLocks/>
            </p:cNvSpPr>
            <p:nvPr/>
          </p:nvSpPr>
          <p:spPr bwMode="auto">
            <a:xfrm>
              <a:off x="13192903" y="403622"/>
              <a:ext cx="9525" cy="90488"/>
            </a:xfrm>
            <a:custGeom>
              <a:avLst/>
              <a:gdLst>
                <a:gd name="T0" fmla="*/ 5 w 6"/>
                <a:gd name="T1" fmla="*/ 0 h 57"/>
                <a:gd name="T2" fmla="*/ 6 w 6"/>
                <a:gd name="T3" fmla="*/ 55 h 57"/>
                <a:gd name="T4" fmla="*/ 1 w 6"/>
                <a:gd name="T5" fmla="*/ 57 h 57"/>
                <a:gd name="T6" fmla="*/ 0 w 6"/>
                <a:gd name="T7" fmla="*/ 2 h 57"/>
                <a:gd name="T8" fmla="*/ 5 w 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7">
                  <a:moveTo>
                    <a:pt x="5" y="0"/>
                  </a:moveTo>
                  <a:lnTo>
                    <a:pt x="6" y="55"/>
                  </a:lnTo>
                  <a:lnTo>
                    <a:pt x="1" y="57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13" name="Freeform 2459"/>
            <p:cNvSpPr>
              <a:spLocks noEditPoints="1"/>
            </p:cNvSpPr>
            <p:nvPr/>
          </p:nvSpPr>
          <p:spPr bwMode="auto">
            <a:xfrm>
              <a:off x="12688078" y="-517128"/>
              <a:ext cx="1285875" cy="923925"/>
            </a:xfrm>
            <a:custGeom>
              <a:avLst/>
              <a:gdLst>
                <a:gd name="T0" fmla="*/ 1016 w 1029"/>
                <a:gd name="T1" fmla="*/ 184 h 708"/>
                <a:gd name="T2" fmla="*/ 970 w 1029"/>
                <a:gd name="T3" fmla="*/ 190 h 708"/>
                <a:gd name="T4" fmla="*/ 966 w 1029"/>
                <a:gd name="T5" fmla="*/ 212 h 708"/>
                <a:gd name="T6" fmla="*/ 952 w 1029"/>
                <a:gd name="T7" fmla="*/ 248 h 708"/>
                <a:gd name="T8" fmla="*/ 943 w 1029"/>
                <a:gd name="T9" fmla="*/ 294 h 708"/>
                <a:gd name="T10" fmla="*/ 950 w 1029"/>
                <a:gd name="T11" fmla="*/ 317 h 708"/>
                <a:gd name="T12" fmla="*/ 941 w 1029"/>
                <a:gd name="T13" fmla="*/ 343 h 708"/>
                <a:gd name="T14" fmla="*/ 919 w 1029"/>
                <a:gd name="T15" fmla="*/ 376 h 708"/>
                <a:gd name="T16" fmla="*/ 876 w 1029"/>
                <a:gd name="T17" fmla="*/ 399 h 708"/>
                <a:gd name="T18" fmla="*/ 785 w 1029"/>
                <a:gd name="T19" fmla="*/ 450 h 708"/>
                <a:gd name="T20" fmla="*/ 634 w 1029"/>
                <a:gd name="T21" fmla="*/ 573 h 708"/>
                <a:gd name="T22" fmla="*/ 546 w 1029"/>
                <a:gd name="T23" fmla="*/ 609 h 708"/>
                <a:gd name="T24" fmla="*/ 455 w 1029"/>
                <a:gd name="T25" fmla="*/ 687 h 708"/>
                <a:gd name="T26" fmla="*/ 422 w 1029"/>
                <a:gd name="T27" fmla="*/ 703 h 708"/>
                <a:gd name="T28" fmla="*/ 399 w 1029"/>
                <a:gd name="T29" fmla="*/ 700 h 708"/>
                <a:gd name="T30" fmla="*/ 420 w 1029"/>
                <a:gd name="T31" fmla="*/ 670 h 708"/>
                <a:gd name="T32" fmla="*/ 459 w 1029"/>
                <a:gd name="T33" fmla="*/ 656 h 708"/>
                <a:gd name="T34" fmla="*/ 484 w 1029"/>
                <a:gd name="T35" fmla="*/ 620 h 708"/>
                <a:gd name="T36" fmla="*/ 454 w 1029"/>
                <a:gd name="T37" fmla="*/ 629 h 708"/>
                <a:gd name="T38" fmla="*/ 411 w 1029"/>
                <a:gd name="T39" fmla="*/ 633 h 708"/>
                <a:gd name="T40" fmla="*/ 303 w 1029"/>
                <a:gd name="T41" fmla="*/ 567 h 708"/>
                <a:gd name="T42" fmla="*/ 172 w 1029"/>
                <a:gd name="T43" fmla="*/ 537 h 708"/>
                <a:gd name="T44" fmla="*/ 122 w 1029"/>
                <a:gd name="T45" fmla="*/ 498 h 708"/>
                <a:gd name="T46" fmla="*/ 48 w 1029"/>
                <a:gd name="T47" fmla="*/ 483 h 708"/>
                <a:gd name="T48" fmla="*/ 29 w 1029"/>
                <a:gd name="T49" fmla="*/ 464 h 708"/>
                <a:gd name="T50" fmla="*/ 105 w 1029"/>
                <a:gd name="T51" fmla="*/ 417 h 708"/>
                <a:gd name="T52" fmla="*/ 175 w 1029"/>
                <a:gd name="T53" fmla="*/ 374 h 708"/>
                <a:gd name="T54" fmla="*/ 239 w 1029"/>
                <a:gd name="T55" fmla="*/ 343 h 708"/>
                <a:gd name="T56" fmla="*/ 306 w 1029"/>
                <a:gd name="T57" fmla="*/ 318 h 708"/>
                <a:gd name="T58" fmla="*/ 384 w 1029"/>
                <a:gd name="T59" fmla="*/ 294 h 708"/>
                <a:gd name="T60" fmla="*/ 421 w 1029"/>
                <a:gd name="T61" fmla="*/ 237 h 708"/>
                <a:gd name="T62" fmla="*/ 378 w 1029"/>
                <a:gd name="T63" fmla="*/ 189 h 708"/>
                <a:gd name="T64" fmla="*/ 345 w 1029"/>
                <a:gd name="T65" fmla="*/ 155 h 708"/>
                <a:gd name="T66" fmla="*/ 367 w 1029"/>
                <a:gd name="T67" fmla="*/ 94 h 708"/>
                <a:gd name="T68" fmla="*/ 411 w 1029"/>
                <a:gd name="T69" fmla="*/ 55 h 708"/>
                <a:gd name="T70" fmla="*/ 444 w 1029"/>
                <a:gd name="T71" fmla="*/ 29 h 708"/>
                <a:gd name="T72" fmla="*/ 499 w 1029"/>
                <a:gd name="T73" fmla="*/ 9 h 708"/>
                <a:gd name="T74" fmla="*/ 593 w 1029"/>
                <a:gd name="T75" fmla="*/ 4 h 708"/>
                <a:gd name="T76" fmla="*/ 677 w 1029"/>
                <a:gd name="T77" fmla="*/ 9 h 708"/>
                <a:gd name="T78" fmla="*/ 755 w 1029"/>
                <a:gd name="T79" fmla="*/ 25 h 708"/>
                <a:gd name="T80" fmla="*/ 870 w 1029"/>
                <a:gd name="T81" fmla="*/ 44 h 708"/>
                <a:gd name="T82" fmla="*/ 876 w 1029"/>
                <a:gd name="T83" fmla="*/ 80 h 708"/>
                <a:gd name="T84" fmla="*/ 906 w 1029"/>
                <a:gd name="T85" fmla="*/ 120 h 708"/>
                <a:gd name="T86" fmla="*/ 966 w 1029"/>
                <a:gd name="T87" fmla="*/ 140 h 708"/>
                <a:gd name="T88" fmla="*/ 1004 w 1029"/>
                <a:gd name="T89" fmla="*/ 163 h 708"/>
                <a:gd name="T90" fmla="*/ 702 w 1029"/>
                <a:gd name="T91" fmla="*/ 488 h 708"/>
                <a:gd name="T92" fmla="*/ 663 w 1029"/>
                <a:gd name="T93" fmla="*/ 498 h 708"/>
                <a:gd name="T94" fmla="*/ 636 w 1029"/>
                <a:gd name="T95" fmla="*/ 491 h 708"/>
                <a:gd name="T96" fmla="*/ 629 w 1029"/>
                <a:gd name="T97" fmla="*/ 521 h 708"/>
                <a:gd name="T98" fmla="*/ 598 w 1029"/>
                <a:gd name="T99" fmla="*/ 546 h 708"/>
                <a:gd name="T100" fmla="*/ 553 w 1029"/>
                <a:gd name="T101" fmla="*/ 572 h 708"/>
                <a:gd name="T102" fmla="*/ 538 w 1029"/>
                <a:gd name="T103" fmla="*/ 607 h 708"/>
                <a:gd name="T104" fmla="*/ 588 w 1029"/>
                <a:gd name="T105" fmla="*/ 586 h 708"/>
                <a:gd name="T106" fmla="*/ 624 w 1029"/>
                <a:gd name="T107" fmla="*/ 568 h 708"/>
                <a:gd name="T108" fmla="*/ 661 w 1029"/>
                <a:gd name="T109" fmla="*/ 540 h 708"/>
                <a:gd name="T110" fmla="*/ 698 w 1029"/>
                <a:gd name="T111" fmla="*/ 504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9" h="708">
                  <a:moveTo>
                    <a:pt x="1008" y="174"/>
                  </a:moveTo>
                  <a:cubicBezTo>
                    <a:pt x="1029" y="175"/>
                    <a:pt x="1029" y="175"/>
                    <a:pt x="1029" y="175"/>
                  </a:cubicBezTo>
                  <a:cubicBezTo>
                    <a:pt x="1024" y="181"/>
                    <a:pt x="1024" y="181"/>
                    <a:pt x="1024" y="181"/>
                  </a:cubicBezTo>
                  <a:cubicBezTo>
                    <a:pt x="1016" y="184"/>
                    <a:pt x="1016" y="184"/>
                    <a:pt x="1016" y="184"/>
                  </a:cubicBezTo>
                  <a:cubicBezTo>
                    <a:pt x="1004" y="188"/>
                    <a:pt x="1004" y="188"/>
                    <a:pt x="1004" y="188"/>
                  </a:cubicBezTo>
                  <a:cubicBezTo>
                    <a:pt x="997" y="184"/>
                    <a:pt x="997" y="184"/>
                    <a:pt x="997" y="184"/>
                  </a:cubicBezTo>
                  <a:cubicBezTo>
                    <a:pt x="980" y="179"/>
                    <a:pt x="980" y="179"/>
                    <a:pt x="980" y="179"/>
                  </a:cubicBezTo>
                  <a:cubicBezTo>
                    <a:pt x="970" y="190"/>
                    <a:pt x="970" y="190"/>
                    <a:pt x="970" y="190"/>
                  </a:cubicBezTo>
                  <a:cubicBezTo>
                    <a:pt x="964" y="192"/>
                    <a:pt x="964" y="192"/>
                    <a:pt x="964" y="192"/>
                  </a:cubicBezTo>
                  <a:cubicBezTo>
                    <a:pt x="966" y="196"/>
                    <a:pt x="966" y="196"/>
                    <a:pt x="966" y="196"/>
                  </a:cubicBezTo>
                  <a:cubicBezTo>
                    <a:pt x="968" y="203"/>
                    <a:pt x="968" y="203"/>
                    <a:pt x="968" y="203"/>
                  </a:cubicBezTo>
                  <a:cubicBezTo>
                    <a:pt x="966" y="212"/>
                    <a:pt x="966" y="212"/>
                    <a:pt x="966" y="212"/>
                  </a:cubicBezTo>
                  <a:cubicBezTo>
                    <a:pt x="954" y="218"/>
                    <a:pt x="954" y="218"/>
                    <a:pt x="954" y="218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0" y="234"/>
                    <a:pt x="950" y="234"/>
                    <a:pt x="950" y="234"/>
                  </a:cubicBezTo>
                  <a:cubicBezTo>
                    <a:pt x="952" y="248"/>
                    <a:pt x="952" y="248"/>
                    <a:pt x="952" y="248"/>
                  </a:cubicBezTo>
                  <a:cubicBezTo>
                    <a:pt x="943" y="257"/>
                    <a:pt x="943" y="257"/>
                    <a:pt x="943" y="257"/>
                  </a:cubicBezTo>
                  <a:cubicBezTo>
                    <a:pt x="938" y="270"/>
                    <a:pt x="938" y="270"/>
                    <a:pt x="938" y="270"/>
                  </a:cubicBezTo>
                  <a:cubicBezTo>
                    <a:pt x="935" y="280"/>
                    <a:pt x="935" y="280"/>
                    <a:pt x="935" y="280"/>
                  </a:cubicBezTo>
                  <a:cubicBezTo>
                    <a:pt x="943" y="294"/>
                    <a:pt x="943" y="294"/>
                    <a:pt x="943" y="294"/>
                  </a:cubicBezTo>
                  <a:cubicBezTo>
                    <a:pt x="946" y="298"/>
                    <a:pt x="946" y="298"/>
                    <a:pt x="946" y="298"/>
                  </a:cubicBezTo>
                  <a:cubicBezTo>
                    <a:pt x="943" y="305"/>
                    <a:pt x="943" y="305"/>
                    <a:pt x="943" y="305"/>
                  </a:cubicBezTo>
                  <a:cubicBezTo>
                    <a:pt x="946" y="307"/>
                    <a:pt x="946" y="307"/>
                    <a:pt x="946" y="307"/>
                  </a:cubicBezTo>
                  <a:cubicBezTo>
                    <a:pt x="950" y="317"/>
                    <a:pt x="950" y="317"/>
                    <a:pt x="950" y="317"/>
                  </a:cubicBezTo>
                  <a:cubicBezTo>
                    <a:pt x="958" y="316"/>
                    <a:pt x="958" y="316"/>
                    <a:pt x="958" y="316"/>
                  </a:cubicBezTo>
                  <a:cubicBezTo>
                    <a:pt x="961" y="322"/>
                    <a:pt x="961" y="322"/>
                    <a:pt x="961" y="322"/>
                  </a:cubicBezTo>
                  <a:cubicBezTo>
                    <a:pt x="953" y="328"/>
                    <a:pt x="953" y="328"/>
                    <a:pt x="953" y="328"/>
                  </a:cubicBezTo>
                  <a:cubicBezTo>
                    <a:pt x="941" y="343"/>
                    <a:pt x="941" y="343"/>
                    <a:pt x="941" y="343"/>
                  </a:cubicBezTo>
                  <a:cubicBezTo>
                    <a:pt x="936" y="348"/>
                    <a:pt x="936" y="348"/>
                    <a:pt x="936" y="348"/>
                  </a:cubicBezTo>
                  <a:cubicBezTo>
                    <a:pt x="929" y="356"/>
                    <a:pt x="929" y="356"/>
                    <a:pt x="929" y="356"/>
                  </a:cubicBezTo>
                  <a:cubicBezTo>
                    <a:pt x="927" y="366"/>
                    <a:pt x="927" y="366"/>
                    <a:pt x="927" y="366"/>
                  </a:cubicBezTo>
                  <a:cubicBezTo>
                    <a:pt x="919" y="376"/>
                    <a:pt x="919" y="376"/>
                    <a:pt x="919" y="376"/>
                  </a:cubicBezTo>
                  <a:cubicBezTo>
                    <a:pt x="910" y="379"/>
                    <a:pt x="910" y="379"/>
                    <a:pt x="910" y="379"/>
                  </a:cubicBezTo>
                  <a:cubicBezTo>
                    <a:pt x="906" y="384"/>
                    <a:pt x="906" y="384"/>
                    <a:pt x="906" y="384"/>
                  </a:cubicBezTo>
                  <a:cubicBezTo>
                    <a:pt x="906" y="389"/>
                    <a:pt x="906" y="389"/>
                    <a:pt x="906" y="389"/>
                  </a:cubicBezTo>
                  <a:cubicBezTo>
                    <a:pt x="876" y="399"/>
                    <a:pt x="876" y="399"/>
                    <a:pt x="876" y="399"/>
                  </a:cubicBezTo>
                  <a:cubicBezTo>
                    <a:pt x="831" y="420"/>
                    <a:pt x="831" y="420"/>
                    <a:pt x="831" y="420"/>
                  </a:cubicBezTo>
                  <a:cubicBezTo>
                    <a:pt x="808" y="433"/>
                    <a:pt x="808" y="433"/>
                    <a:pt x="808" y="433"/>
                  </a:cubicBezTo>
                  <a:cubicBezTo>
                    <a:pt x="806" y="435"/>
                    <a:pt x="806" y="435"/>
                    <a:pt x="806" y="435"/>
                  </a:cubicBezTo>
                  <a:cubicBezTo>
                    <a:pt x="785" y="450"/>
                    <a:pt x="785" y="450"/>
                    <a:pt x="785" y="450"/>
                  </a:cubicBezTo>
                  <a:cubicBezTo>
                    <a:pt x="747" y="491"/>
                    <a:pt x="747" y="491"/>
                    <a:pt x="747" y="491"/>
                  </a:cubicBezTo>
                  <a:cubicBezTo>
                    <a:pt x="714" y="526"/>
                    <a:pt x="714" y="526"/>
                    <a:pt x="714" y="526"/>
                  </a:cubicBezTo>
                  <a:cubicBezTo>
                    <a:pt x="712" y="526"/>
                    <a:pt x="690" y="541"/>
                    <a:pt x="677" y="551"/>
                  </a:cubicBezTo>
                  <a:cubicBezTo>
                    <a:pt x="664" y="560"/>
                    <a:pt x="639" y="571"/>
                    <a:pt x="634" y="573"/>
                  </a:cubicBezTo>
                  <a:cubicBezTo>
                    <a:pt x="628" y="574"/>
                    <a:pt x="602" y="585"/>
                    <a:pt x="600" y="586"/>
                  </a:cubicBezTo>
                  <a:cubicBezTo>
                    <a:pt x="583" y="591"/>
                    <a:pt x="583" y="591"/>
                    <a:pt x="583" y="591"/>
                  </a:cubicBezTo>
                  <a:cubicBezTo>
                    <a:pt x="567" y="598"/>
                    <a:pt x="567" y="598"/>
                    <a:pt x="567" y="598"/>
                  </a:cubicBezTo>
                  <a:cubicBezTo>
                    <a:pt x="546" y="609"/>
                    <a:pt x="546" y="609"/>
                    <a:pt x="546" y="609"/>
                  </a:cubicBezTo>
                  <a:cubicBezTo>
                    <a:pt x="545" y="609"/>
                    <a:pt x="524" y="619"/>
                    <a:pt x="520" y="623"/>
                  </a:cubicBezTo>
                  <a:cubicBezTo>
                    <a:pt x="517" y="627"/>
                    <a:pt x="508" y="640"/>
                    <a:pt x="498" y="651"/>
                  </a:cubicBezTo>
                  <a:cubicBezTo>
                    <a:pt x="488" y="662"/>
                    <a:pt x="476" y="673"/>
                    <a:pt x="475" y="674"/>
                  </a:cubicBezTo>
                  <a:cubicBezTo>
                    <a:pt x="455" y="687"/>
                    <a:pt x="455" y="687"/>
                    <a:pt x="455" y="687"/>
                  </a:cubicBezTo>
                  <a:cubicBezTo>
                    <a:pt x="447" y="688"/>
                    <a:pt x="447" y="688"/>
                    <a:pt x="447" y="688"/>
                  </a:cubicBezTo>
                  <a:cubicBezTo>
                    <a:pt x="443" y="685"/>
                    <a:pt x="443" y="685"/>
                    <a:pt x="443" y="685"/>
                  </a:cubicBezTo>
                  <a:cubicBezTo>
                    <a:pt x="434" y="694"/>
                    <a:pt x="434" y="694"/>
                    <a:pt x="434" y="694"/>
                  </a:cubicBezTo>
                  <a:cubicBezTo>
                    <a:pt x="422" y="703"/>
                    <a:pt x="422" y="703"/>
                    <a:pt x="422" y="703"/>
                  </a:cubicBezTo>
                  <a:cubicBezTo>
                    <a:pt x="410" y="706"/>
                    <a:pt x="410" y="706"/>
                    <a:pt x="410" y="706"/>
                  </a:cubicBezTo>
                  <a:cubicBezTo>
                    <a:pt x="404" y="708"/>
                    <a:pt x="404" y="708"/>
                    <a:pt x="404" y="708"/>
                  </a:cubicBezTo>
                  <a:cubicBezTo>
                    <a:pt x="402" y="706"/>
                    <a:pt x="398" y="702"/>
                    <a:pt x="397" y="697"/>
                  </a:cubicBezTo>
                  <a:cubicBezTo>
                    <a:pt x="398" y="699"/>
                    <a:pt x="399" y="700"/>
                    <a:pt x="399" y="700"/>
                  </a:cubicBezTo>
                  <a:cubicBezTo>
                    <a:pt x="399" y="700"/>
                    <a:pt x="401" y="699"/>
                    <a:pt x="401" y="696"/>
                  </a:cubicBezTo>
                  <a:cubicBezTo>
                    <a:pt x="402" y="692"/>
                    <a:pt x="403" y="687"/>
                    <a:pt x="403" y="686"/>
                  </a:cubicBezTo>
                  <a:cubicBezTo>
                    <a:pt x="403" y="685"/>
                    <a:pt x="402" y="678"/>
                    <a:pt x="403" y="673"/>
                  </a:cubicBezTo>
                  <a:cubicBezTo>
                    <a:pt x="420" y="670"/>
                    <a:pt x="420" y="670"/>
                    <a:pt x="420" y="670"/>
                  </a:cubicBezTo>
                  <a:cubicBezTo>
                    <a:pt x="431" y="659"/>
                    <a:pt x="431" y="659"/>
                    <a:pt x="431" y="659"/>
                  </a:cubicBezTo>
                  <a:cubicBezTo>
                    <a:pt x="439" y="651"/>
                    <a:pt x="439" y="651"/>
                    <a:pt x="439" y="651"/>
                  </a:cubicBezTo>
                  <a:cubicBezTo>
                    <a:pt x="452" y="651"/>
                    <a:pt x="452" y="651"/>
                    <a:pt x="452" y="651"/>
                  </a:cubicBezTo>
                  <a:cubicBezTo>
                    <a:pt x="459" y="656"/>
                    <a:pt x="459" y="656"/>
                    <a:pt x="459" y="656"/>
                  </a:cubicBezTo>
                  <a:cubicBezTo>
                    <a:pt x="473" y="654"/>
                    <a:pt x="473" y="654"/>
                    <a:pt x="473" y="654"/>
                  </a:cubicBezTo>
                  <a:cubicBezTo>
                    <a:pt x="487" y="645"/>
                    <a:pt x="487" y="645"/>
                    <a:pt x="487" y="645"/>
                  </a:cubicBezTo>
                  <a:cubicBezTo>
                    <a:pt x="488" y="630"/>
                    <a:pt x="488" y="630"/>
                    <a:pt x="488" y="630"/>
                  </a:cubicBezTo>
                  <a:cubicBezTo>
                    <a:pt x="484" y="620"/>
                    <a:pt x="484" y="620"/>
                    <a:pt x="484" y="620"/>
                  </a:cubicBezTo>
                  <a:cubicBezTo>
                    <a:pt x="483" y="612"/>
                    <a:pt x="483" y="612"/>
                    <a:pt x="483" y="612"/>
                  </a:cubicBezTo>
                  <a:cubicBezTo>
                    <a:pt x="472" y="618"/>
                    <a:pt x="472" y="618"/>
                    <a:pt x="472" y="618"/>
                  </a:cubicBezTo>
                  <a:cubicBezTo>
                    <a:pt x="467" y="625"/>
                    <a:pt x="467" y="625"/>
                    <a:pt x="467" y="625"/>
                  </a:cubicBezTo>
                  <a:cubicBezTo>
                    <a:pt x="454" y="629"/>
                    <a:pt x="454" y="629"/>
                    <a:pt x="454" y="629"/>
                  </a:cubicBezTo>
                  <a:cubicBezTo>
                    <a:pt x="446" y="639"/>
                    <a:pt x="446" y="639"/>
                    <a:pt x="446" y="639"/>
                  </a:cubicBezTo>
                  <a:cubicBezTo>
                    <a:pt x="436" y="644"/>
                    <a:pt x="436" y="644"/>
                    <a:pt x="436" y="644"/>
                  </a:cubicBezTo>
                  <a:cubicBezTo>
                    <a:pt x="435" y="642"/>
                    <a:pt x="430" y="641"/>
                    <a:pt x="431" y="639"/>
                  </a:cubicBezTo>
                  <a:cubicBezTo>
                    <a:pt x="431" y="636"/>
                    <a:pt x="420" y="636"/>
                    <a:pt x="411" y="633"/>
                  </a:cubicBezTo>
                  <a:cubicBezTo>
                    <a:pt x="402" y="630"/>
                    <a:pt x="401" y="630"/>
                    <a:pt x="392" y="625"/>
                  </a:cubicBezTo>
                  <a:cubicBezTo>
                    <a:pt x="383" y="620"/>
                    <a:pt x="382" y="604"/>
                    <a:pt x="377" y="601"/>
                  </a:cubicBezTo>
                  <a:cubicBezTo>
                    <a:pt x="372" y="598"/>
                    <a:pt x="347" y="589"/>
                    <a:pt x="328" y="585"/>
                  </a:cubicBezTo>
                  <a:cubicBezTo>
                    <a:pt x="309" y="582"/>
                    <a:pt x="312" y="573"/>
                    <a:pt x="303" y="567"/>
                  </a:cubicBezTo>
                  <a:cubicBezTo>
                    <a:pt x="295" y="561"/>
                    <a:pt x="263" y="556"/>
                    <a:pt x="256" y="553"/>
                  </a:cubicBezTo>
                  <a:cubicBezTo>
                    <a:pt x="249" y="550"/>
                    <a:pt x="234" y="548"/>
                    <a:pt x="225" y="543"/>
                  </a:cubicBezTo>
                  <a:cubicBezTo>
                    <a:pt x="217" y="538"/>
                    <a:pt x="208" y="526"/>
                    <a:pt x="204" y="525"/>
                  </a:cubicBezTo>
                  <a:cubicBezTo>
                    <a:pt x="200" y="525"/>
                    <a:pt x="184" y="534"/>
                    <a:pt x="172" y="537"/>
                  </a:cubicBezTo>
                  <a:cubicBezTo>
                    <a:pt x="171" y="538"/>
                    <a:pt x="169" y="538"/>
                    <a:pt x="168" y="538"/>
                  </a:cubicBezTo>
                  <a:cubicBezTo>
                    <a:pt x="159" y="538"/>
                    <a:pt x="158" y="527"/>
                    <a:pt x="157" y="523"/>
                  </a:cubicBezTo>
                  <a:cubicBezTo>
                    <a:pt x="156" y="518"/>
                    <a:pt x="142" y="508"/>
                    <a:pt x="138" y="507"/>
                  </a:cubicBezTo>
                  <a:cubicBezTo>
                    <a:pt x="134" y="506"/>
                    <a:pt x="123" y="502"/>
                    <a:pt x="122" y="498"/>
                  </a:cubicBezTo>
                  <a:cubicBezTo>
                    <a:pt x="120" y="494"/>
                    <a:pt x="103" y="491"/>
                    <a:pt x="102" y="490"/>
                  </a:cubicBezTo>
                  <a:cubicBezTo>
                    <a:pt x="101" y="490"/>
                    <a:pt x="80" y="480"/>
                    <a:pt x="76" y="478"/>
                  </a:cubicBezTo>
                  <a:cubicBezTo>
                    <a:pt x="76" y="478"/>
                    <a:pt x="74" y="478"/>
                    <a:pt x="71" y="478"/>
                  </a:cubicBezTo>
                  <a:cubicBezTo>
                    <a:pt x="63" y="478"/>
                    <a:pt x="48" y="480"/>
                    <a:pt x="48" y="483"/>
                  </a:cubicBezTo>
                  <a:cubicBezTo>
                    <a:pt x="47" y="486"/>
                    <a:pt x="35" y="488"/>
                    <a:pt x="23" y="488"/>
                  </a:cubicBezTo>
                  <a:cubicBezTo>
                    <a:pt x="19" y="488"/>
                    <a:pt x="14" y="487"/>
                    <a:pt x="11" y="487"/>
                  </a:cubicBezTo>
                  <a:cubicBezTo>
                    <a:pt x="0" y="485"/>
                    <a:pt x="8" y="479"/>
                    <a:pt x="14" y="476"/>
                  </a:cubicBezTo>
                  <a:cubicBezTo>
                    <a:pt x="20" y="472"/>
                    <a:pt x="29" y="464"/>
                    <a:pt x="29" y="464"/>
                  </a:cubicBezTo>
                  <a:cubicBezTo>
                    <a:pt x="29" y="463"/>
                    <a:pt x="39" y="461"/>
                    <a:pt x="50" y="454"/>
                  </a:cubicBezTo>
                  <a:cubicBezTo>
                    <a:pt x="61" y="447"/>
                    <a:pt x="58" y="448"/>
                    <a:pt x="61" y="442"/>
                  </a:cubicBezTo>
                  <a:cubicBezTo>
                    <a:pt x="65" y="436"/>
                    <a:pt x="78" y="435"/>
                    <a:pt x="81" y="434"/>
                  </a:cubicBezTo>
                  <a:cubicBezTo>
                    <a:pt x="84" y="432"/>
                    <a:pt x="100" y="422"/>
                    <a:pt x="105" y="417"/>
                  </a:cubicBezTo>
                  <a:cubicBezTo>
                    <a:pt x="109" y="413"/>
                    <a:pt x="116" y="411"/>
                    <a:pt x="115" y="403"/>
                  </a:cubicBezTo>
                  <a:cubicBezTo>
                    <a:pt x="113" y="394"/>
                    <a:pt x="120" y="391"/>
                    <a:pt x="123" y="389"/>
                  </a:cubicBezTo>
                  <a:cubicBezTo>
                    <a:pt x="126" y="388"/>
                    <a:pt x="153" y="385"/>
                    <a:pt x="159" y="383"/>
                  </a:cubicBezTo>
                  <a:cubicBezTo>
                    <a:pt x="165" y="381"/>
                    <a:pt x="172" y="376"/>
                    <a:pt x="175" y="374"/>
                  </a:cubicBezTo>
                  <a:cubicBezTo>
                    <a:pt x="178" y="372"/>
                    <a:pt x="187" y="368"/>
                    <a:pt x="192" y="367"/>
                  </a:cubicBezTo>
                  <a:cubicBezTo>
                    <a:pt x="198" y="367"/>
                    <a:pt x="200" y="363"/>
                    <a:pt x="197" y="362"/>
                  </a:cubicBezTo>
                  <a:cubicBezTo>
                    <a:pt x="194" y="361"/>
                    <a:pt x="211" y="353"/>
                    <a:pt x="215" y="352"/>
                  </a:cubicBezTo>
                  <a:cubicBezTo>
                    <a:pt x="219" y="351"/>
                    <a:pt x="235" y="348"/>
                    <a:pt x="239" y="343"/>
                  </a:cubicBezTo>
                  <a:cubicBezTo>
                    <a:pt x="242" y="338"/>
                    <a:pt x="257" y="337"/>
                    <a:pt x="263" y="335"/>
                  </a:cubicBezTo>
                  <a:cubicBezTo>
                    <a:pt x="269" y="334"/>
                    <a:pt x="273" y="334"/>
                    <a:pt x="275" y="331"/>
                  </a:cubicBezTo>
                  <a:cubicBezTo>
                    <a:pt x="278" y="327"/>
                    <a:pt x="286" y="326"/>
                    <a:pt x="290" y="322"/>
                  </a:cubicBezTo>
                  <a:cubicBezTo>
                    <a:pt x="295" y="317"/>
                    <a:pt x="300" y="318"/>
                    <a:pt x="306" y="318"/>
                  </a:cubicBezTo>
                  <a:cubicBezTo>
                    <a:pt x="312" y="317"/>
                    <a:pt x="316" y="314"/>
                    <a:pt x="322" y="312"/>
                  </a:cubicBezTo>
                  <a:cubicBezTo>
                    <a:pt x="329" y="310"/>
                    <a:pt x="332" y="307"/>
                    <a:pt x="345" y="307"/>
                  </a:cubicBezTo>
                  <a:cubicBezTo>
                    <a:pt x="358" y="306"/>
                    <a:pt x="356" y="305"/>
                    <a:pt x="360" y="302"/>
                  </a:cubicBezTo>
                  <a:cubicBezTo>
                    <a:pt x="363" y="299"/>
                    <a:pt x="376" y="296"/>
                    <a:pt x="384" y="294"/>
                  </a:cubicBezTo>
                  <a:cubicBezTo>
                    <a:pt x="387" y="292"/>
                    <a:pt x="393" y="291"/>
                    <a:pt x="397" y="289"/>
                  </a:cubicBezTo>
                  <a:cubicBezTo>
                    <a:pt x="400" y="288"/>
                    <a:pt x="403" y="287"/>
                    <a:pt x="404" y="286"/>
                  </a:cubicBezTo>
                  <a:cubicBezTo>
                    <a:pt x="407" y="285"/>
                    <a:pt x="413" y="274"/>
                    <a:pt x="414" y="266"/>
                  </a:cubicBezTo>
                  <a:cubicBezTo>
                    <a:pt x="415" y="258"/>
                    <a:pt x="416" y="242"/>
                    <a:pt x="421" y="237"/>
                  </a:cubicBezTo>
                  <a:cubicBezTo>
                    <a:pt x="422" y="236"/>
                    <a:pt x="423" y="235"/>
                    <a:pt x="423" y="234"/>
                  </a:cubicBezTo>
                  <a:cubicBezTo>
                    <a:pt x="422" y="229"/>
                    <a:pt x="412" y="222"/>
                    <a:pt x="404" y="215"/>
                  </a:cubicBezTo>
                  <a:cubicBezTo>
                    <a:pt x="394" y="207"/>
                    <a:pt x="399" y="200"/>
                    <a:pt x="394" y="194"/>
                  </a:cubicBezTo>
                  <a:cubicBezTo>
                    <a:pt x="391" y="190"/>
                    <a:pt x="386" y="189"/>
                    <a:pt x="378" y="189"/>
                  </a:cubicBezTo>
                  <a:cubicBezTo>
                    <a:pt x="375" y="189"/>
                    <a:pt x="371" y="189"/>
                    <a:pt x="367" y="189"/>
                  </a:cubicBezTo>
                  <a:cubicBezTo>
                    <a:pt x="351" y="189"/>
                    <a:pt x="327" y="186"/>
                    <a:pt x="326" y="186"/>
                  </a:cubicBezTo>
                  <a:cubicBezTo>
                    <a:pt x="326" y="185"/>
                    <a:pt x="332" y="173"/>
                    <a:pt x="338" y="169"/>
                  </a:cubicBezTo>
                  <a:cubicBezTo>
                    <a:pt x="343" y="165"/>
                    <a:pt x="345" y="156"/>
                    <a:pt x="345" y="155"/>
                  </a:cubicBezTo>
                  <a:cubicBezTo>
                    <a:pt x="345" y="155"/>
                    <a:pt x="348" y="148"/>
                    <a:pt x="352" y="140"/>
                  </a:cubicBezTo>
                  <a:cubicBezTo>
                    <a:pt x="356" y="133"/>
                    <a:pt x="359" y="132"/>
                    <a:pt x="357" y="126"/>
                  </a:cubicBezTo>
                  <a:cubicBezTo>
                    <a:pt x="356" y="120"/>
                    <a:pt x="370" y="115"/>
                    <a:pt x="364" y="107"/>
                  </a:cubicBezTo>
                  <a:cubicBezTo>
                    <a:pt x="357" y="99"/>
                    <a:pt x="366" y="95"/>
                    <a:pt x="367" y="94"/>
                  </a:cubicBezTo>
                  <a:cubicBezTo>
                    <a:pt x="393" y="88"/>
                    <a:pt x="393" y="88"/>
                    <a:pt x="393" y="88"/>
                  </a:cubicBezTo>
                  <a:cubicBezTo>
                    <a:pt x="396" y="78"/>
                    <a:pt x="396" y="78"/>
                    <a:pt x="396" y="78"/>
                  </a:cubicBezTo>
                  <a:cubicBezTo>
                    <a:pt x="400" y="67"/>
                    <a:pt x="400" y="67"/>
                    <a:pt x="400" y="67"/>
                  </a:cubicBezTo>
                  <a:cubicBezTo>
                    <a:pt x="411" y="55"/>
                    <a:pt x="411" y="55"/>
                    <a:pt x="411" y="55"/>
                  </a:cubicBezTo>
                  <a:cubicBezTo>
                    <a:pt x="418" y="54"/>
                    <a:pt x="418" y="54"/>
                    <a:pt x="418" y="54"/>
                  </a:cubicBezTo>
                  <a:cubicBezTo>
                    <a:pt x="432" y="48"/>
                    <a:pt x="432" y="48"/>
                    <a:pt x="432" y="48"/>
                  </a:cubicBezTo>
                  <a:cubicBezTo>
                    <a:pt x="443" y="37"/>
                    <a:pt x="443" y="37"/>
                    <a:pt x="443" y="37"/>
                  </a:cubicBezTo>
                  <a:cubicBezTo>
                    <a:pt x="444" y="29"/>
                    <a:pt x="444" y="29"/>
                    <a:pt x="444" y="29"/>
                  </a:cubicBezTo>
                  <a:cubicBezTo>
                    <a:pt x="448" y="21"/>
                    <a:pt x="448" y="21"/>
                    <a:pt x="448" y="21"/>
                  </a:cubicBezTo>
                  <a:cubicBezTo>
                    <a:pt x="462" y="18"/>
                    <a:pt x="462" y="18"/>
                    <a:pt x="462" y="18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50" y="3"/>
                    <a:pt x="550" y="3"/>
                    <a:pt x="550" y="3"/>
                  </a:cubicBezTo>
                  <a:cubicBezTo>
                    <a:pt x="566" y="1"/>
                    <a:pt x="566" y="1"/>
                    <a:pt x="566" y="1"/>
                  </a:cubicBezTo>
                  <a:cubicBezTo>
                    <a:pt x="593" y="4"/>
                    <a:pt x="593" y="4"/>
                    <a:pt x="593" y="4"/>
                  </a:cubicBezTo>
                  <a:cubicBezTo>
                    <a:pt x="616" y="0"/>
                    <a:pt x="616" y="0"/>
                    <a:pt x="616" y="0"/>
                  </a:cubicBezTo>
                  <a:cubicBezTo>
                    <a:pt x="630" y="1"/>
                    <a:pt x="630" y="1"/>
                    <a:pt x="630" y="1"/>
                  </a:cubicBezTo>
                  <a:cubicBezTo>
                    <a:pt x="653" y="7"/>
                    <a:pt x="653" y="7"/>
                    <a:pt x="653" y="7"/>
                  </a:cubicBezTo>
                  <a:cubicBezTo>
                    <a:pt x="677" y="9"/>
                    <a:pt x="677" y="9"/>
                    <a:pt x="677" y="9"/>
                  </a:cubicBezTo>
                  <a:cubicBezTo>
                    <a:pt x="692" y="9"/>
                    <a:pt x="692" y="9"/>
                    <a:pt x="692" y="9"/>
                  </a:cubicBezTo>
                  <a:cubicBezTo>
                    <a:pt x="719" y="15"/>
                    <a:pt x="719" y="15"/>
                    <a:pt x="719" y="15"/>
                  </a:cubicBezTo>
                  <a:cubicBezTo>
                    <a:pt x="741" y="18"/>
                    <a:pt x="741" y="18"/>
                    <a:pt x="741" y="18"/>
                  </a:cubicBezTo>
                  <a:cubicBezTo>
                    <a:pt x="755" y="25"/>
                    <a:pt x="755" y="25"/>
                    <a:pt x="755" y="25"/>
                  </a:cubicBezTo>
                  <a:cubicBezTo>
                    <a:pt x="790" y="24"/>
                    <a:pt x="790" y="24"/>
                    <a:pt x="790" y="24"/>
                  </a:cubicBezTo>
                  <a:cubicBezTo>
                    <a:pt x="834" y="27"/>
                    <a:pt x="834" y="27"/>
                    <a:pt x="834" y="27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70" y="44"/>
                    <a:pt x="870" y="44"/>
                    <a:pt x="870" y="44"/>
                  </a:cubicBezTo>
                  <a:cubicBezTo>
                    <a:pt x="872" y="54"/>
                    <a:pt x="872" y="54"/>
                    <a:pt x="872" y="54"/>
                  </a:cubicBezTo>
                  <a:cubicBezTo>
                    <a:pt x="873" y="65"/>
                    <a:pt x="873" y="65"/>
                    <a:pt x="873" y="65"/>
                  </a:cubicBezTo>
                  <a:cubicBezTo>
                    <a:pt x="867" y="72"/>
                    <a:pt x="867" y="72"/>
                    <a:pt x="867" y="72"/>
                  </a:cubicBezTo>
                  <a:cubicBezTo>
                    <a:pt x="876" y="80"/>
                    <a:pt x="876" y="80"/>
                    <a:pt x="876" y="80"/>
                  </a:cubicBezTo>
                  <a:cubicBezTo>
                    <a:pt x="871" y="89"/>
                    <a:pt x="871" y="89"/>
                    <a:pt x="871" y="89"/>
                  </a:cubicBezTo>
                  <a:cubicBezTo>
                    <a:pt x="897" y="105"/>
                    <a:pt x="897" y="105"/>
                    <a:pt x="897" y="105"/>
                  </a:cubicBezTo>
                  <a:cubicBezTo>
                    <a:pt x="898" y="114"/>
                    <a:pt x="898" y="114"/>
                    <a:pt x="898" y="114"/>
                  </a:cubicBezTo>
                  <a:cubicBezTo>
                    <a:pt x="906" y="120"/>
                    <a:pt x="906" y="120"/>
                    <a:pt x="906" y="120"/>
                  </a:cubicBezTo>
                  <a:cubicBezTo>
                    <a:pt x="895" y="131"/>
                    <a:pt x="895" y="131"/>
                    <a:pt x="895" y="131"/>
                  </a:cubicBezTo>
                  <a:cubicBezTo>
                    <a:pt x="904" y="138"/>
                    <a:pt x="904" y="138"/>
                    <a:pt x="904" y="138"/>
                  </a:cubicBezTo>
                  <a:cubicBezTo>
                    <a:pt x="940" y="140"/>
                    <a:pt x="940" y="140"/>
                    <a:pt x="940" y="140"/>
                  </a:cubicBezTo>
                  <a:cubicBezTo>
                    <a:pt x="966" y="140"/>
                    <a:pt x="966" y="140"/>
                    <a:pt x="966" y="140"/>
                  </a:cubicBezTo>
                  <a:cubicBezTo>
                    <a:pt x="976" y="144"/>
                    <a:pt x="976" y="144"/>
                    <a:pt x="976" y="144"/>
                  </a:cubicBezTo>
                  <a:cubicBezTo>
                    <a:pt x="973" y="152"/>
                    <a:pt x="973" y="152"/>
                    <a:pt x="973" y="152"/>
                  </a:cubicBezTo>
                  <a:cubicBezTo>
                    <a:pt x="974" y="162"/>
                    <a:pt x="974" y="162"/>
                    <a:pt x="974" y="162"/>
                  </a:cubicBezTo>
                  <a:cubicBezTo>
                    <a:pt x="1004" y="163"/>
                    <a:pt x="1004" y="163"/>
                    <a:pt x="1004" y="163"/>
                  </a:cubicBezTo>
                  <a:lnTo>
                    <a:pt x="1008" y="174"/>
                  </a:lnTo>
                  <a:close/>
                  <a:moveTo>
                    <a:pt x="711" y="497"/>
                  </a:moveTo>
                  <a:cubicBezTo>
                    <a:pt x="712" y="492"/>
                    <a:pt x="712" y="492"/>
                    <a:pt x="712" y="492"/>
                  </a:cubicBezTo>
                  <a:cubicBezTo>
                    <a:pt x="702" y="488"/>
                    <a:pt x="702" y="488"/>
                    <a:pt x="702" y="488"/>
                  </a:cubicBezTo>
                  <a:cubicBezTo>
                    <a:pt x="696" y="492"/>
                    <a:pt x="696" y="492"/>
                    <a:pt x="696" y="492"/>
                  </a:cubicBezTo>
                  <a:cubicBezTo>
                    <a:pt x="684" y="496"/>
                    <a:pt x="684" y="496"/>
                    <a:pt x="684" y="496"/>
                  </a:cubicBezTo>
                  <a:cubicBezTo>
                    <a:pt x="671" y="500"/>
                    <a:pt x="671" y="500"/>
                    <a:pt x="671" y="500"/>
                  </a:cubicBezTo>
                  <a:cubicBezTo>
                    <a:pt x="663" y="498"/>
                    <a:pt x="663" y="498"/>
                    <a:pt x="663" y="498"/>
                  </a:cubicBezTo>
                  <a:cubicBezTo>
                    <a:pt x="661" y="493"/>
                    <a:pt x="661" y="493"/>
                    <a:pt x="661" y="493"/>
                  </a:cubicBezTo>
                  <a:cubicBezTo>
                    <a:pt x="652" y="486"/>
                    <a:pt x="652" y="486"/>
                    <a:pt x="652" y="486"/>
                  </a:cubicBezTo>
                  <a:cubicBezTo>
                    <a:pt x="641" y="482"/>
                    <a:pt x="641" y="482"/>
                    <a:pt x="641" y="482"/>
                  </a:cubicBezTo>
                  <a:cubicBezTo>
                    <a:pt x="636" y="491"/>
                    <a:pt x="636" y="491"/>
                    <a:pt x="636" y="491"/>
                  </a:cubicBezTo>
                  <a:cubicBezTo>
                    <a:pt x="645" y="496"/>
                    <a:pt x="645" y="496"/>
                    <a:pt x="645" y="496"/>
                  </a:cubicBezTo>
                  <a:cubicBezTo>
                    <a:pt x="646" y="502"/>
                    <a:pt x="646" y="502"/>
                    <a:pt x="646" y="502"/>
                  </a:cubicBezTo>
                  <a:cubicBezTo>
                    <a:pt x="640" y="505"/>
                    <a:pt x="640" y="505"/>
                    <a:pt x="640" y="505"/>
                  </a:cubicBezTo>
                  <a:cubicBezTo>
                    <a:pt x="629" y="521"/>
                    <a:pt x="629" y="521"/>
                    <a:pt x="629" y="521"/>
                  </a:cubicBezTo>
                  <a:cubicBezTo>
                    <a:pt x="621" y="531"/>
                    <a:pt x="621" y="531"/>
                    <a:pt x="621" y="531"/>
                  </a:cubicBezTo>
                  <a:cubicBezTo>
                    <a:pt x="613" y="533"/>
                    <a:pt x="613" y="533"/>
                    <a:pt x="613" y="533"/>
                  </a:cubicBezTo>
                  <a:cubicBezTo>
                    <a:pt x="611" y="540"/>
                    <a:pt x="611" y="540"/>
                    <a:pt x="611" y="540"/>
                  </a:cubicBezTo>
                  <a:cubicBezTo>
                    <a:pt x="598" y="546"/>
                    <a:pt x="598" y="546"/>
                    <a:pt x="598" y="546"/>
                  </a:cubicBezTo>
                  <a:cubicBezTo>
                    <a:pt x="593" y="552"/>
                    <a:pt x="593" y="552"/>
                    <a:pt x="593" y="552"/>
                  </a:cubicBezTo>
                  <a:cubicBezTo>
                    <a:pt x="572" y="554"/>
                    <a:pt x="572" y="554"/>
                    <a:pt x="572" y="554"/>
                  </a:cubicBezTo>
                  <a:cubicBezTo>
                    <a:pt x="559" y="560"/>
                    <a:pt x="559" y="560"/>
                    <a:pt x="559" y="560"/>
                  </a:cubicBezTo>
                  <a:cubicBezTo>
                    <a:pt x="553" y="572"/>
                    <a:pt x="553" y="572"/>
                    <a:pt x="553" y="572"/>
                  </a:cubicBezTo>
                  <a:cubicBezTo>
                    <a:pt x="546" y="580"/>
                    <a:pt x="546" y="580"/>
                    <a:pt x="546" y="580"/>
                  </a:cubicBezTo>
                  <a:cubicBezTo>
                    <a:pt x="529" y="588"/>
                    <a:pt x="529" y="588"/>
                    <a:pt x="529" y="588"/>
                  </a:cubicBezTo>
                  <a:cubicBezTo>
                    <a:pt x="528" y="598"/>
                    <a:pt x="528" y="598"/>
                    <a:pt x="528" y="598"/>
                  </a:cubicBezTo>
                  <a:cubicBezTo>
                    <a:pt x="538" y="607"/>
                    <a:pt x="538" y="607"/>
                    <a:pt x="538" y="607"/>
                  </a:cubicBezTo>
                  <a:cubicBezTo>
                    <a:pt x="549" y="601"/>
                    <a:pt x="549" y="601"/>
                    <a:pt x="549" y="601"/>
                  </a:cubicBezTo>
                  <a:cubicBezTo>
                    <a:pt x="550" y="590"/>
                    <a:pt x="550" y="590"/>
                    <a:pt x="550" y="590"/>
                  </a:cubicBezTo>
                  <a:cubicBezTo>
                    <a:pt x="571" y="592"/>
                    <a:pt x="571" y="592"/>
                    <a:pt x="571" y="592"/>
                  </a:cubicBezTo>
                  <a:cubicBezTo>
                    <a:pt x="588" y="586"/>
                    <a:pt x="588" y="586"/>
                    <a:pt x="588" y="586"/>
                  </a:cubicBezTo>
                  <a:cubicBezTo>
                    <a:pt x="598" y="582"/>
                    <a:pt x="598" y="582"/>
                    <a:pt x="598" y="582"/>
                  </a:cubicBezTo>
                  <a:cubicBezTo>
                    <a:pt x="608" y="572"/>
                    <a:pt x="608" y="572"/>
                    <a:pt x="608" y="572"/>
                  </a:cubicBezTo>
                  <a:cubicBezTo>
                    <a:pt x="615" y="568"/>
                    <a:pt x="615" y="568"/>
                    <a:pt x="615" y="568"/>
                  </a:cubicBezTo>
                  <a:cubicBezTo>
                    <a:pt x="624" y="568"/>
                    <a:pt x="624" y="568"/>
                    <a:pt x="624" y="568"/>
                  </a:cubicBezTo>
                  <a:cubicBezTo>
                    <a:pt x="639" y="560"/>
                    <a:pt x="639" y="560"/>
                    <a:pt x="639" y="560"/>
                  </a:cubicBezTo>
                  <a:cubicBezTo>
                    <a:pt x="642" y="546"/>
                    <a:pt x="642" y="546"/>
                    <a:pt x="642" y="546"/>
                  </a:cubicBezTo>
                  <a:cubicBezTo>
                    <a:pt x="655" y="542"/>
                    <a:pt x="655" y="542"/>
                    <a:pt x="655" y="542"/>
                  </a:cubicBezTo>
                  <a:cubicBezTo>
                    <a:pt x="661" y="540"/>
                    <a:pt x="661" y="540"/>
                    <a:pt x="661" y="540"/>
                  </a:cubicBezTo>
                  <a:cubicBezTo>
                    <a:pt x="670" y="528"/>
                    <a:pt x="670" y="528"/>
                    <a:pt x="670" y="528"/>
                  </a:cubicBezTo>
                  <a:cubicBezTo>
                    <a:pt x="685" y="527"/>
                    <a:pt x="685" y="527"/>
                    <a:pt x="685" y="527"/>
                  </a:cubicBezTo>
                  <a:cubicBezTo>
                    <a:pt x="694" y="519"/>
                    <a:pt x="694" y="519"/>
                    <a:pt x="694" y="519"/>
                  </a:cubicBezTo>
                  <a:cubicBezTo>
                    <a:pt x="698" y="504"/>
                    <a:pt x="698" y="504"/>
                    <a:pt x="698" y="504"/>
                  </a:cubicBezTo>
                  <a:cubicBezTo>
                    <a:pt x="709" y="503"/>
                    <a:pt x="709" y="503"/>
                    <a:pt x="709" y="503"/>
                  </a:cubicBezTo>
                  <a:cubicBezTo>
                    <a:pt x="711" y="497"/>
                    <a:pt x="711" y="497"/>
                    <a:pt x="711" y="49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aphicFrame>
        <p:nvGraphicFramePr>
          <p:cNvPr id="2514" name="Tabela 25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78770"/>
              </p:ext>
            </p:extLst>
          </p:nvPr>
        </p:nvGraphicFramePr>
        <p:xfrm>
          <a:off x="-5815" y="1489637"/>
          <a:ext cx="4824171" cy="2272103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666738">
                  <a:extLst>
                    <a:ext uri="{9D8B030D-6E8A-4147-A177-3AD203B41FA5}">
                      <a16:colId xmlns="" xmlns:a16="http://schemas.microsoft.com/office/drawing/2014/main" val="3562034777"/>
                    </a:ext>
                  </a:extLst>
                </a:gridCol>
                <a:gridCol w="933521">
                  <a:extLst>
                    <a:ext uri="{9D8B030D-6E8A-4147-A177-3AD203B41FA5}">
                      <a16:colId xmlns="" xmlns:a16="http://schemas.microsoft.com/office/drawing/2014/main" val="707954931"/>
                    </a:ext>
                  </a:extLst>
                </a:gridCol>
                <a:gridCol w="1038578">
                  <a:extLst>
                    <a:ext uri="{9D8B030D-6E8A-4147-A177-3AD203B41FA5}">
                      <a16:colId xmlns="" xmlns:a16="http://schemas.microsoft.com/office/drawing/2014/main" val="363449448"/>
                    </a:ext>
                  </a:extLst>
                </a:gridCol>
                <a:gridCol w="1185334">
                  <a:extLst>
                    <a:ext uri="{9D8B030D-6E8A-4147-A177-3AD203B41FA5}">
                      <a16:colId xmlns="" xmlns:a16="http://schemas.microsoft.com/office/drawing/2014/main" val="4181847349"/>
                    </a:ext>
                  </a:extLst>
                </a:gridCol>
              </a:tblGrid>
              <a:tr h="716173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pt-B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conhecia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srgbClr val="016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não</a:t>
                      </a:r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conhecia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planejado</a:t>
                      </a:r>
                      <a:r>
                        <a:rPr lang="en-US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trabalhar</a:t>
                      </a:r>
                      <a:r>
                        <a:rPr lang="en-US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sozinho</a:t>
                      </a:r>
                      <a:endParaRPr lang="en-US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1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b">
                    <a:lnT w="76200" cap="flat" cmpd="sng" algn="ctr">
                      <a:solidFill>
                        <a:srgbClr val="016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b">
                    <a:lnT w="762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b">
                    <a:lnT w="762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9813150"/>
                  </a:ext>
                </a:extLst>
              </a:tr>
              <a:tr h="3111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Sudeste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984919"/>
                  </a:ext>
                </a:extLst>
              </a:tr>
              <a:tr h="3111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Centro-Oeste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4459913"/>
                  </a:ext>
                </a:extLst>
              </a:tr>
              <a:tr h="3111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9083815"/>
                  </a:ext>
                </a:extLst>
              </a:tr>
              <a:tr h="31118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Norte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74%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3260989"/>
                  </a:ext>
                </a:extLst>
              </a:tr>
            </a:tbl>
          </a:graphicData>
        </a:graphic>
      </p:graphicFrame>
      <p:sp>
        <p:nvSpPr>
          <p:cNvPr id="2515" name="Retângulo de cantos arredondados 52"/>
          <p:cNvSpPr/>
          <p:nvPr/>
        </p:nvSpPr>
        <p:spPr>
          <a:xfrm>
            <a:off x="5593465" y="2213187"/>
            <a:ext cx="1022307" cy="5202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400"/>
          </a:p>
        </p:txBody>
      </p:sp>
      <p:grpSp>
        <p:nvGrpSpPr>
          <p:cNvPr id="2516" name="Grupo 53"/>
          <p:cNvGrpSpPr/>
          <p:nvPr/>
        </p:nvGrpSpPr>
        <p:grpSpPr>
          <a:xfrm>
            <a:off x="5956350" y="1997604"/>
            <a:ext cx="1477879" cy="1316428"/>
            <a:chOff x="5011783" y="1103711"/>
            <a:chExt cx="2680699" cy="228758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517" name="Freeform 5"/>
            <p:cNvSpPr>
              <a:spLocks/>
            </p:cNvSpPr>
            <p:nvPr/>
          </p:nvSpPr>
          <p:spPr bwMode="auto">
            <a:xfrm>
              <a:off x="5543668" y="1103711"/>
              <a:ext cx="1819275" cy="2287587"/>
            </a:xfrm>
            <a:custGeom>
              <a:avLst/>
              <a:gdLst>
                <a:gd name="T0" fmla="*/ 482 w 482"/>
                <a:gd name="T1" fmla="*/ 241 h 607"/>
                <a:gd name="T2" fmla="*/ 241 w 482"/>
                <a:gd name="T3" fmla="*/ 0 h 607"/>
                <a:gd name="T4" fmla="*/ 0 w 482"/>
                <a:gd name="T5" fmla="*/ 241 h 607"/>
                <a:gd name="T6" fmla="*/ 118 w 482"/>
                <a:gd name="T7" fmla="*/ 449 h 607"/>
                <a:gd name="T8" fmla="*/ 245 w 482"/>
                <a:gd name="T9" fmla="*/ 607 h 607"/>
                <a:gd name="T10" fmla="*/ 380 w 482"/>
                <a:gd name="T11" fmla="*/ 437 h 607"/>
                <a:gd name="T12" fmla="*/ 482 w 482"/>
                <a:gd name="T13" fmla="*/ 241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607">
                  <a:moveTo>
                    <a:pt x="482" y="241"/>
                  </a:moveTo>
                  <a:cubicBezTo>
                    <a:pt x="482" y="108"/>
                    <a:pt x="374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ubicBezTo>
                    <a:pt x="0" y="376"/>
                    <a:pt x="117" y="448"/>
                    <a:pt x="118" y="449"/>
                  </a:cubicBezTo>
                  <a:cubicBezTo>
                    <a:pt x="201" y="511"/>
                    <a:pt x="245" y="607"/>
                    <a:pt x="245" y="607"/>
                  </a:cubicBezTo>
                  <a:cubicBezTo>
                    <a:pt x="245" y="607"/>
                    <a:pt x="278" y="526"/>
                    <a:pt x="380" y="437"/>
                  </a:cubicBezTo>
                  <a:cubicBezTo>
                    <a:pt x="442" y="393"/>
                    <a:pt x="482" y="322"/>
                    <a:pt x="482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400"/>
            </a:p>
          </p:txBody>
        </p:sp>
        <p:graphicFrame>
          <p:nvGraphicFramePr>
            <p:cNvPr id="2518" name="Gráfico 2517"/>
            <p:cNvGraphicFramePr/>
            <p:nvPr>
              <p:extLst>
                <p:ext uri="{D42A27DB-BD31-4B8C-83A1-F6EECF244321}">
                  <p14:modId xmlns:p14="http://schemas.microsoft.com/office/powerpoint/2010/main" val="2273461373"/>
                </p:ext>
              </p:extLst>
            </p:nvPr>
          </p:nvGraphicFramePr>
          <p:xfrm>
            <a:off x="5011783" y="1199502"/>
            <a:ext cx="2680699" cy="1787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519" name="CaixaDeTexto 97"/>
          <p:cNvSpPr txBox="1"/>
          <p:nvPr/>
        </p:nvSpPr>
        <p:spPr>
          <a:xfrm>
            <a:off x="5745132" y="2200674"/>
            <a:ext cx="42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2520" name="Retângulo de cantos arredondados 70"/>
          <p:cNvSpPr/>
          <p:nvPr/>
        </p:nvSpPr>
        <p:spPr>
          <a:xfrm>
            <a:off x="9387478" y="2501426"/>
            <a:ext cx="1022307" cy="5202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400"/>
          </a:p>
        </p:txBody>
      </p:sp>
      <p:grpSp>
        <p:nvGrpSpPr>
          <p:cNvPr id="2521" name="Grupo 71"/>
          <p:cNvGrpSpPr/>
          <p:nvPr/>
        </p:nvGrpSpPr>
        <p:grpSpPr>
          <a:xfrm>
            <a:off x="9750363" y="2285843"/>
            <a:ext cx="1477879" cy="1316428"/>
            <a:chOff x="5011783" y="1103711"/>
            <a:chExt cx="2680699" cy="228758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522" name="Freeform 5"/>
            <p:cNvSpPr>
              <a:spLocks/>
            </p:cNvSpPr>
            <p:nvPr/>
          </p:nvSpPr>
          <p:spPr bwMode="auto">
            <a:xfrm>
              <a:off x="5543668" y="1103711"/>
              <a:ext cx="1819275" cy="2287587"/>
            </a:xfrm>
            <a:custGeom>
              <a:avLst/>
              <a:gdLst>
                <a:gd name="T0" fmla="*/ 482 w 482"/>
                <a:gd name="T1" fmla="*/ 241 h 607"/>
                <a:gd name="T2" fmla="*/ 241 w 482"/>
                <a:gd name="T3" fmla="*/ 0 h 607"/>
                <a:gd name="T4" fmla="*/ 0 w 482"/>
                <a:gd name="T5" fmla="*/ 241 h 607"/>
                <a:gd name="T6" fmla="*/ 118 w 482"/>
                <a:gd name="T7" fmla="*/ 449 h 607"/>
                <a:gd name="T8" fmla="*/ 245 w 482"/>
                <a:gd name="T9" fmla="*/ 607 h 607"/>
                <a:gd name="T10" fmla="*/ 380 w 482"/>
                <a:gd name="T11" fmla="*/ 437 h 607"/>
                <a:gd name="T12" fmla="*/ 482 w 482"/>
                <a:gd name="T13" fmla="*/ 241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607">
                  <a:moveTo>
                    <a:pt x="482" y="241"/>
                  </a:moveTo>
                  <a:cubicBezTo>
                    <a:pt x="482" y="108"/>
                    <a:pt x="374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ubicBezTo>
                    <a:pt x="0" y="376"/>
                    <a:pt x="117" y="448"/>
                    <a:pt x="118" y="449"/>
                  </a:cubicBezTo>
                  <a:cubicBezTo>
                    <a:pt x="201" y="511"/>
                    <a:pt x="245" y="607"/>
                    <a:pt x="245" y="607"/>
                  </a:cubicBezTo>
                  <a:cubicBezTo>
                    <a:pt x="245" y="607"/>
                    <a:pt x="278" y="526"/>
                    <a:pt x="380" y="437"/>
                  </a:cubicBezTo>
                  <a:cubicBezTo>
                    <a:pt x="442" y="393"/>
                    <a:pt x="482" y="322"/>
                    <a:pt x="482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400"/>
            </a:p>
          </p:txBody>
        </p:sp>
        <p:graphicFrame>
          <p:nvGraphicFramePr>
            <p:cNvPr id="2523" name="Gráfico 2522"/>
            <p:cNvGraphicFramePr/>
            <p:nvPr>
              <p:extLst>
                <p:ext uri="{D42A27DB-BD31-4B8C-83A1-F6EECF244321}">
                  <p14:modId xmlns:p14="http://schemas.microsoft.com/office/powerpoint/2010/main" val="3156450482"/>
                </p:ext>
              </p:extLst>
            </p:nvPr>
          </p:nvGraphicFramePr>
          <p:xfrm>
            <a:off x="5011783" y="1199502"/>
            <a:ext cx="2680699" cy="1787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524" name="CaixaDeTexto 97"/>
          <p:cNvSpPr txBox="1"/>
          <p:nvPr/>
        </p:nvSpPr>
        <p:spPr>
          <a:xfrm>
            <a:off x="9449084" y="2488913"/>
            <a:ext cx="60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NE</a:t>
            </a:r>
          </a:p>
        </p:txBody>
      </p:sp>
      <p:sp>
        <p:nvSpPr>
          <p:cNvPr id="2525" name="Retângulo de cantos arredondados 81"/>
          <p:cNvSpPr/>
          <p:nvPr/>
        </p:nvSpPr>
        <p:spPr>
          <a:xfrm>
            <a:off x="8758382" y="3407213"/>
            <a:ext cx="1022307" cy="5202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400"/>
          </a:p>
        </p:txBody>
      </p:sp>
      <p:grpSp>
        <p:nvGrpSpPr>
          <p:cNvPr id="2526" name="Grupo 82"/>
          <p:cNvGrpSpPr/>
          <p:nvPr/>
        </p:nvGrpSpPr>
        <p:grpSpPr>
          <a:xfrm>
            <a:off x="9121267" y="3191630"/>
            <a:ext cx="1477879" cy="1316428"/>
            <a:chOff x="5011783" y="1103711"/>
            <a:chExt cx="2680699" cy="228758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527" name="Freeform 5"/>
            <p:cNvSpPr>
              <a:spLocks/>
            </p:cNvSpPr>
            <p:nvPr/>
          </p:nvSpPr>
          <p:spPr bwMode="auto">
            <a:xfrm>
              <a:off x="5543668" y="1103711"/>
              <a:ext cx="1819275" cy="2287587"/>
            </a:xfrm>
            <a:custGeom>
              <a:avLst/>
              <a:gdLst>
                <a:gd name="T0" fmla="*/ 482 w 482"/>
                <a:gd name="T1" fmla="*/ 241 h 607"/>
                <a:gd name="T2" fmla="*/ 241 w 482"/>
                <a:gd name="T3" fmla="*/ 0 h 607"/>
                <a:gd name="T4" fmla="*/ 0 w 482"/>
                <a:gd name="T5" fmla="*/ 241 h 607"/>
                <a:gd name="T6" fmla="*/ 118 w 482"/>
                <a:gd name="T7" fmla="*/ 449 h 607"/>
                <a:gd name="T8" fmla="*/ 245 w 482"/>
                <a:gd name="T9" fmla="*/ 607 h 607"/>
                <a:gd name="T10" fmla="*/ 380 w 482"/>
                <a:gd name="T11" fmla="*/ 437 h 607"/>
                <a:gd name="T12" fmla="*/ 482 w 482"/>
                <a:gd name="T13" fmla="*/ 241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607">
                  <a:moveTo>
                    <a:pt x="482" y="241"/>
                  </a:moveTo>
                  <a:cubicBezTo>
                    <a:pt x="482" y="108"/>
                    <a:pt x="374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ubicBezTo>
                    <a:pt x="0" y="376"/>
                    <a:pt x="117" y="448"/>
                    <a:pt x="118" y="449"/>
                  </a:cubicBezTo>
                  <a:cubicBezTo>
                    <a:pt x="201" y="511"/>
                    <a:pt x="245" y="607"/>
                    <a:pt x="245" y="607"/>
                  </a:cubicBezTo>
                  <a:cubicBezTo>
                    <a:pt x="245" y="607"/>
                    <a:pt x="278" y="526"/>
                    <a:pt x="380" y="437"/>
                  </a:cubicBezTo>
                  <a:cubicBezTo>
                    <a:pt x="442" y="393"/>
                    <a:pt x="482" y="322"/>
                    <a:pt x="482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400"/>
            </a:p>
          </p:txBody>
        </p:sp>
        <p:graphicFrame>
          <p:nvGraphicFramePr>
            <p:cNvPr id="2528" name="Gráfico 2527"/>
            <p:cNvGraphicFramePr/>
            <p:nvPr>
              <p:extLst>
                <p:ext uri="{D42A27DB-BD31-4B8C-83A1-F6EECF244321}">
                  <p14:modId xmlns:p14="http://schemas.microsoft.com/office/powerpoint/2010/main" val="1475080096"/>
                </p:ext>
              </p:extLst>
            </p:nvPr>
          </p:nvGraphicFramePr>
          <p:xfrm>
            <a:off x="5011783" y="1199501"/>
            <a:ext cx="2680699" cy="1787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529" name="CaixaDeTexto 97"/>
          <p:cNvSpPr txBox="1"/>
          <p:nvPr/>
        </p:nvSpPr>
        <p:spPr>
          <a:xfrm>
            <a:off x="8860538" y="3394700"/>
            <a:ext cx="52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SE</a:t>
            </a:r>
          </a:p>
        </p:txBody>
      </p:sp>
      <p:sp>
        <p:nvSpPr>
          <p:cNvPr id="2530" name="Retângulo de cantos arredondados 86"/>
          <p:cNvSpPr/>
          <p:nvPr/>
        </p:nvSpPr>
        <p:spPr>
          <a:xfrm>
            <a:off x="7135832" y="2975642"/>
            <a:ext cx="1022307" cy="5202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400"/>
          </a:p>
        </p:txBody>
      </p:sp>
      <p:grpSp>
        <p:nvGrpSpPr>
          <p:cNvPr id="2531" name="Grupo 87"/>
          <p:cNvGrpSpPr/>
          <p:nvPr/>
        </p:nvGrpSpPr>
        <p:grpSpPr>
          <a:xfrm>
            <a:off x="7498717" y="2760059"/>
            <a:ext cx="1477879" cy="1316428"/>
            <a:chOff x="5011783" y="1103711"/>
            <a:chExt cx="2680699" cy="228758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532" name="Freeform 5"/>
            <p:cNvSpPr>
              <a:spLocks/>
            </p:cNvSpPr>
            <p:nvPr/>
          </p:nvSpPr>
          <p:spPr bwMode="auto">
            <a:xfrm>
              <a:off x="5543668" y="1103711"/>
              <a:ext cx="1819275" cy="2287587"/>
            </a:xfrm>
            <a:custGeom>
              <a:avLst/>
              <a:gdLst>
                <a:gd name="T0" fmla="*/ 482 w 482"/>
                <a:gd name="T1" fmla="*/ 241 h 607"/>
                <a:gd name="T2" fmla="*/ 241 w 482"/>
                <a:gd name="T3" fmla="*/ 0 h 607"/>
                <a:gd name="T4" fmla="*/ 0 w 482"/>
                <a:gd name="T5" fmla="*/ 241 h 607"/>
                <a:gd name="T6" fmla="*/ 118 w 482"/>
                <a:gd name="T7" fmla="*/ 449 h 607"/>
                <a:gd name="T8" fmla="*/ 245 w 482"/>
                <a:gd name="T9" fmla="*/ 607 h 607"/>
                <a:gd name="T10" fmla="*/ 380 w 482"/>
                <a:gd name="T11" fmla="*/ 437 h 607"/>
                <a:gd name="T12" fmla="*/ 482 w 482"/>
                <a:gd name="T13" fmla="*/ 241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607">
                  <a:moveTo>
                    <a:pt x="482" y="241"/>
                  </a:moveTo>
                  <a:cubicBezTo>
                    <a:pt x="482" y="108"/>
                    <a:pt x="374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ubicBezTo>
                    <a:pt x="0" y="376"/>
                    <a:pt x="117" y="448"/>
                    <a:pt x="118" y="449"/>
                  </a:cubicBezTo>
                  <a:cubicBezTo>
                    <a:pt x="201" y="511"/>
                    <a:pt x="245" y="607"/>
                    <a:pt x="245" y="607"/>
                  </a:cubicBezTo>
                  <a:cubicBezTo>
                    <a:pt x="245" y="607"/>
                    <a:pt x="278" y="526"/>
                    <a:pt x="380" y="437"/>
                  </a:cubicBezTo>
                  <a:cubicBezTo>
                    <a:pt x="442" y="393"/>
                    <a:pt x="482" y="322"/>
                    <a:pt x="482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400"/>
            </a:p>
          </p:txBody>
        </p:sp>
        <p:graphicFrame>
          <p:nvGraphicFramePr>
            <p:cNvPr id="2533" name="Gráfico 2532"/>
            <p:cNvGraphicFramePr/>
            <p:nvPr>
              <p:extLst>
                <p:ext uri="{D42A27DB-BD31-4B8C-83A1-F6EECF244321}">
                  <p14:modId xmlns:p14="http://schemas.microsoft.com/office/powerpoint/2010/main" val="4095310862"/>
                </p:ext>
              </p:extLst>
            </p:nvPr>
          </p:nvGraphicFramePr>
          <p:xfrm>
            <a:off x="5011783" y="1199502"/>
            <a:ext cx="2680699" cy="1787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534" name="CaixaDeTexto 97"/>
          <p:cNvSpPr txBox="1"/>
          <p:nvPr/>
        </p:nvSpPr>
        <p:spPr>
          <a:xfrm>
            <a:off x="7164298" y="2963129"/>
            <a:ext cx="67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CO</a:t>
            </a:r>
          </a:p>
        </p:txBody>
      </p:sp>
      <p:sp>
        <p:nvSpPr>
          <p:cNvPr id="2535" name="Retângulo de cantos arredondados 91"/>
          <p:cNvSpPr/>
          <p:nvPr/>
        </p:nvSpPr>
        <p:spPr>
          <a:xfrm>
            <a:off x="7534274" y="4143068"/>
            <a:ext cx="1022307" cy="5202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400"/>
          </a:p>
        </p:txBody>
      </p:sp>
      <p:grpSp>
        <p:nvGrpSpPr>
          <p:cNvPr id="2536" name="Grupo 92"/>
          <p:cNvGrpSpPr/>
          <p:nvPr/>
        </p:nvGrpSpPr>
        <p:grpSpPr>
          <a:xfrm>
            <a:off x="7897159" y="3927485"/>
            <a:ext cx="1477879" cy="1316428"/>
            <a:chOff x="5011783" y="1103711"/>
            <a:chExt cx="2680699" cy="228758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537" name="Freeform 5"/>
            <p:cNvSpPr>
              <a:spLocks/>
            </p:cNvSpPr>
            <p:nvPr/>
          </p:nvSpPr>
          <p:spPr bwMode="auto">
            <a:xfrm>
              <a:off x="5543668" y="1103711"/>
              <a:ext cx="1819275" cy="2287587"/>
            </a:xfrm>
            <a:custGeom>
              <a:avLst/>
              <a:gdLst>
                <a:gd name="T0" fmla="*/ 482 w 482"/>
                <a:gd name="T1" fmla="*/ 241 h 607"/>
                <a:gd name="T2" fmla="*/ 241 w 482"/>
                <a:gd name="T3" fmla="*/ 0 h 607"/>
                <a:gd name="T4" fmla="*/ 0 w 482"/>
                <a:gd name="T5" fmla="*/ 241 h 607"/>
                <a:gd name="T6" fmla="*/ 118 w 482"/>
                <a:gd name="T7" fmla="*/ 449 h 607"/>
                <a:gd name="T8" fmla="*/ 245 w 482"/>
                <a:gd name="T9" fmla="*/ 607 h 607"/>
                <a:gd name="T10" fmla="*/ 380 w 482"/>
                <a:gd name="T11" fmla="*/ 437 h 607"/>
                <a:gd name="T12" fmla="*/ 482 w 482"/>
                <a:gd name="T13" fmla="*/ 241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607">
                  <a:moveTo>
                    <a:pt x="482" y="241"/>
                  </a:moveTo>
                  <a:cubicBezTo>
                    <a:pt x="482" y="108"/>
                    <a:pt x="374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ubicBezTo>
                    <a:pt x="0" y="376"/>
                    <a:pt x="117" y="448"/>
                    <a:pt x="118" y="449"/>
                  </a:cubicBezTo>
                  <a:cubicBezTo>
                    <a:pt x="201" y="511"/>
                    <a:pt x="245" y="607"/>
                    <a:pt x="245" y="607"/>
                  </a:cubicBezTo>
                  <a:cubicBezTo>
                    <a:pt x="245" y="607"/>
                    <a:pt x="278" y="526"/>
                    <a:pt x="380" y="437"/>
                  </a:cubicBezTo>
                  <a:cubicBezTo>
                    <a:pt x="442" y="393"/>
                    <a:pt x="482" y="322"/>
                    <a:pt x="482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400"/>
            </a:p>
          </p:txBody>
        </p:sp>
        <p:graphicFrame>
          <p:nvGraphicFramePr>
            <p:cNvPr id="2538" name="Gráfico 2537"/>
            <p:cNvGraphicFramePr/>
            <p:nvPr>
              <p:extLst>
                <p:ext uri="{D42A27DB-BD31-4B8C-83A1-F6EECF244321}">
                  <p14:modId xmlns:p14="http://schemas.microsoft.com/office/powerpoint/2010/main" val="2738243028"/>
                </p:ext>
              </p:extLst>
            </p:nvPr>
          </p:nvGraphicFramePr>
          <p:xfrm>
            <a:off x="5011783" y="1199501"/>
            <a:ext cx="2680699" cy="17871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539" name="CaixaDeTexto 97"/>
          <p:cNvSpPr txBox="1"/>
          <p:nvPr/>
        </p:nvSpPr>
        <p:spPr>
          <a:xfrm>
            <a:off x="7685941" y="4130555"/>
            <a:ext cx="42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</a:p>
        </p:txBody>
      </p:sp>
      <p:graphicFrame>
        <p:nvGraphicFramePr>
          <p:cNvPr id="2540" name="Tabela 25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501952"/>
              </p:ext>
            </p:extLst>
          </p:nvPr>
        </p:nvGraphicFramePr>
        <p:xfrm>
          <a:off x="0" y="4031660"/>
          <a:ext cx="4824171" cy="1338545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666738">
                  <a:extLst>
                    <a:ext uri="{9D8B030D-6E8A-4147-A177-3AD203B41FA5}">
                      <a16:colId xmlns="" xmlns:a16="http://schemas.microsoft.com/office/drawing/2014/main" val="3562034777"/>
                    </a:ext>
                  </a:extLst>
                </a:gridCol>
                <a:gridCol w="933521">
                  <a:extLst>
                    <a:ext uri="{9D8B030D-6E8A-4147-A177-3AD203B41FA5}">
                      <a16:colId xmlns="" xmlns:a16="http://schemas.microsoft.com/office/drawing/2014/main" val="707954931"/>
                    </a:ext>
                  </a:extLst>
                </a:gridCol>
                <a:gridCol w="1038578">
                  <a:extLst>
                    <a:ext uri="{9D8B030D-6E8A-4147-A177-3AD203B41FA5}">
                      <a16:colId xmlns="" xmlns:a16="http://schemas.microsoft.com/office/drawing/2014/main" val="363449448"/>
                    </a:ext>
                  </a:extLst>
                </a:gridCol>
                <a:gridCol w="1185334">
                  <a:extLst>
                    <a:ext uri="{9D8B030D-6E8A-4147-A177-3AD203B41FA5}">
                      <a16:colId xmlns="" xmlns:a16="http://schemas.microsoft.com/office/drawing/2014/main" val="4181847349"/>
                    </a:ext>
                  </a:extLst>
                </a:gridCol>
              </a:tblGrid>
              <a:tr h="716173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pt-B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conhecia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srgbClr val="016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não</a:t>
                      </a:r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conhecia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planejado</a:t>
                      </a:r>
                      <a:r>
                        <a:rPr lang="en-US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trabalhar</a:t>
                      </a:r>
                      <a:r>
                        <a:rPr lang="en-US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sozinho</a:t>
                      </a:r>
                      <a:endParaRPr lang="en-US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762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1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ativas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b">
                    <a:lnT w="76200" cap="flat" cmpd="sng" algn="ctr">
                      <a:solidFill>
                        <a:srgbClr val="016F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b">
                    <a:lnT w="76200" cap="flat" cmpd="sng" algn="ctr">
                      <a:solidFill>
                        <a:srgbClr val="E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T w="762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9813150"/>
                  </a:ext>
                </a:extLst>
              </a:tr>
              <a:tr h="3111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ativas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984919"/>
                  </a:ext>
                </a:extLst>
              </a:tr>
            </a:tbl>
          </a:graphicData>
        </a:graphic>
      </p:graphicFrame>
      <p:sp>
        <p:nvSpPr>
          <p:cNvPr id="2541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2.000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0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5" grpId="0" animBg="1"/>
      <p:bldP spid="2519" grpId="0"/>
      <p:bldP spid="2520" grpId="0" animBg="1"/>
      <p:bldP spid="2524" grpId="0"/>
      <p:bldP spid="2525" grpId="0" animBg="1"/>
      <p:bldP spid="2529" grpId="0"/>
      <p:bldP spid="2530" grpId="0" animBg="1"/>
      <p:bldP spid="2534" grpId="0"/>
      <p:bldP spid="2535" grpId="0" animBg="1"/>
      <p:bldP spid="2539" grpId="0"/>
      <p:bldP spid="25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3995833"/>
              </p:ext>
            </p:extLst>
          </p:nvPr>
        </p:nvGraphicFramePr>
        <p:xfrm>
          <a:off x="3654159" y="1499965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P15.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Antes de abrir a empresa, o(a) Sr.(a) levantou ou já conhecia: (Estimular e Rodiziar)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47351" y="889746"/>
            <a:ext cx="10626811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conhecimento presumido pelo empreendedor sobre as características do mercado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237890" y="1960231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77</a:t>
            </a:r>
            <a:r>
              <a:rPr lang="pt-BR" b="1" dirty="0">
                <a:solidFill>
                  <a:srgbClr val="016FAC"/>
                </a:solidFill>
                <a:ea typeface="+mj-ea"/>
                <a:cs typeface="+mj-cs"/>
              </a:rPr>
              <a:t>%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1017429" y="1835581"/>
            <a:ext cx="301913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pt-BR" sz="105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P15.1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conheciam os fornecedores e como eles trabalhavam em termos de preço e prazos de pagamento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1017429" y="3398273"/>
            <a:ext cx="301913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pt-BR" sz="105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P15.2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sabiam quantas empresas concorrentes a empresa teria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1017429" y="4915557"/>
            <a:ext cx="301913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pt-BR" sz="105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15.3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sabiam quantos clientes a empresa teria e seus hábitos de consumo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5716171" y="1690008"/>
            <a:ext cx="339173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pt-BR" sz="105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15.4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sabiam dos aspectos legais relativos ao negócio (p.ex. impostos, taxas, legislação trabalhista, zoneamento, legislação sanitária e normas de segurança)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088761" y="3398273"/>
            <a:ext cx="301913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pt-BR" sz="105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15.5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 sabiam a melhor localização para a empresa (ponto)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088761" y="4915557"/>
            <a:ext cx="301913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pt-BR" sz="105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15.6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 sabiam o valor do investimento e os custos envolvidos no negócio</a:t>
            </a:r>
          </a:p>
        </p:txBody>
      </p:sp>
      <p:graphicFrame>
        <p:nvGraphicFramePr>
          <p:cNvPr id="59" name="Gráfico 58"/>
          <p:cNvGraphicFramePr/>
          <p:nvPr>
            <p:extLst>
              <p:ext uri="{D42A27DB-BD31-4B8C-83A1-F6EECF244321}">
                <p14:modId xmlns:p14="http://schemas.microsoft.com/office/powerpoint/2010/main" val="3536448058"/>
              </p:ext>
            </p:extLst>
          </p:nvPr>
        </p:nvGraphicFramePr>
        <p:xfrm>
          <a:off x="3654159" y="3008777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" name="Retângulo 59"/>
          <p:cNvSpPr/>
          <p:nvPr/>
        </p:nvSpPr>
        <p:spPr>
          <a:xfrm>
            <a:off x="4237890" y="3469043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73</a:t>
            </a:r>
            <a:r>
              <a:rPr lang="pt-BR" b="1" dirty="0">
                <a:solidFill>
                  <a:srgbClr val="016FAC"/>
                </a:solidFill>
                <a:ea typeface="+mj-ea"/>
                <a:cs typeface="+mj-cs"/>
              </a:rPr>
              <a:t>%</a:t>
            </a:r>
          </a:p>
        </p:txBody>
      </p:sp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2648602099"/>
              </p:ext>
            </p:extLst>
          </p:nvPr>
        </p:nvGraphicFramePr>
        <p:xfrm>
          <a:off x="3654159" y="4488623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" name="Retângulo 61"/>
          <p:cNvSpPr/>
          <p:nvPr/>
        </p:nvSpPr>
        <p:spPr>
          <a:xfrm>
            <a:off x="4237890" y="4948889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51</a:t>
            </a:r>
            <a:r>
              <a:rPr lang="pt-BR" b="1" dirty="0">
                <a:solidFill>
                  <a:srgbClr val="016FAC"/>
                </a:solidFill>
                <a:ea typeface="+mj-ea"/>
                <a:cs typeface="+mj-cs"/>
              </a:rPr>
              <a:t>%</a:t>
            </a:r>
          </a:p>
        </p:txBody>
      </p:sp>
      <p:graphicFrame>
        <p:nvGraphicFramePr>
          <p:cNvPr id="63" name="Gráfico 62"/>
          <p:cNvGraphicFramePr/>
          <p:nvPr>
            <p:extLst>
              <p:ext uri="{D42A27DB-BD31-4B8C-83A1-F6EECF244321}">
                <p14:modId xmlns:p14="http://schemas.microsoft.com/office/powerpoint/2010/main" val="981403661"/>
              </p:ext>
            </p:extLst>
          </p:nvPr>
        </p:nvGraphicFramePr>
        <p:xfrm>
          <a:off x="8855754" y="1499965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Retângulo 63"/>
          <p:cNvSpPr/>
          <p:nvPr/>
        </p:nvSpPr>
        <p:spPr>
          <a:xfrm>
            <a:off x="9439485" y="1960231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72</a:t>
            </a:r>
            <a:r>
              <a:rPr lang="pt-BR" b="1" dirty="0">
                <a:solidFill>
                  <a:srgbClr val="016FAC"/>
                </a:solidFill>
                <a:ea typeface="+mj-ea"/>
                <a:cs typeface="+mj-cs"/>
              </a:rPr>
              <a:t>%</a:t>
            </a:r>
          </a:p>
        </p:txBody>
      </p:sp>
      <p:graphicFrame>
        <p:nvGraphicFramePr>
          <p:cNvPr id="65" name="Gráfico 64"/>
          <p:cNvGraphicFramePr/>
          <p:nvPr>
            <p:extLst>
              <p:ext uri="{D42A27DB-BD31-4B8C-83A1-F6EECF244321}">
                <p14:modId xmlns:p14="http://schemas.microsoft.com/office/powerpoint/2010/main" val="1320450213"/>
              </p:ext>
            </p:extLst>
          </p:nvPr>
        </p:nvGraphicFramePr>
        <p:xfrm>
          <a:off x="8855754" y="3008777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6" name="Retângulo 65"/>
          <p:cNvSpPr/>
          <p:nvPr/>
        </p:nvSpPr>
        <p:spPr>
          <a:xfrm>
            <a:off x="9439485" y="3469043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70</a:t>
            </a:r>
            <a:r>
              <a:rPr lang="pt-BR" b="1" dirty="0">
                <a:solidFill>
                  <a:srgbClr val="016FAC"/>
                </a:solidFill>
                <a:ea typeface="+mj-ea"/>
                <a:cs typeface="+mj-cs"/>
              </a:rPr>
              <a:t>%</a:t>
            </a:r>
          </a:p>
        </p:txBody>
      </p:sp>
      <p:graphicFrame>
        <p:nvGraphicFramePr>
          <p:cNvPr id="67" name="Gráfico 66"/>
          <p:cNvGraphicFramePr/>
          <p:nvPr>
            <p:extLst>
              <p:ext uri="{D42A27DB-BD31-4B8C-83A1-F6EECF244321}">
                <p14:modId xmlns:p14="http://schemas.microsoft.com/office/powerpoint/2010/main" val="1849403378"/>
              </p:ext>
            </p:extLst>
          </p:nvPr>
        </p:nvGraphicFramePr>
        <p:xfrm>
          <a:off x="8855754" y="4488623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8" name="Retângulo 67"/>
          <p:cNvSpPr/>
          <p:nvPr/>
        </p:nvSpPr>
        <p:spPr>
          <a:xfrm>
            <a:off x="9439485" y="4948889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71</a:t>
            </a:r>
            <a:r>
              <a:rPr lang="pt-BR" b="1" dirty="0">
                <a:solidFill>
                  <a:srgbClr val="016FAC"/>
                </a:solidFill>
                <a:ea typeface="+mj-ea"/>
                <a:cs typeface="+mj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358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73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7375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7375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7375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7375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7375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23" grpId="0"/>
      <p:bldP spid="53" grpId="0"/>
      <p:bldP spid="54" grpId="0"/>
      <p:bldP spid="55" grpId="0"/>
      <p:bldP spid="56" grpId="0"/>
      <p:bldP spid="57" grpId="0"/>
      <p:bldP spid="58" grpId="0"/>
      <p:bldGraphic spid="59" grpId="0">
        <p:bldAsOne/>
      </p:bldGraphic>
      <p:bldP spid="60" grpId="0"/>
      <p:bldGraphic spid="61" grpId="0">
        <p:bldAsOne/>
      </p:bldGraphic>
      <p:bldP spid="62" grpId="0"/>
      <p:bldGraphic spid="63" grpId="0">
        <p:bldAsOne/>
      </p:bldGraphic>
      <p:bldP spid="64" grpId="0"/>
      <p:bldGraphic spid="65" grpId="0">
        <p:bldAsOne/>
      </p:bldGraphic>
      <p:bldP spid="66" grpId="0"/>
      <p:bldGraphic spid="67" grpId="0">
        <p:bldAsOne/>
      </p:bldGraphic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P15.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Antes de abrir a empresa, o(a) Sr.(a) levantou ou já conhecia: (Estimular e Rodiziar)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790146"/>
              </p:ext>
            </p:extLst>
          </p:nvPr>
        </p:nvGraphicFramePr>
        <p:xfrm>
          <a:off x="104190" y="2009117"/>
          <a:ext cx="6527657" cy="2666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6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7377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P15.1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conheciam os fornecedores e como eles trabalhavam em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termos de preço e prazos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pagamento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P15.2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sabiam quantas empresas concorrentes a empresa teria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sabiam quantos clientes a empresa teria e seus hábitos de consumo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377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sabiam dos aspectos legais relativos ao negócio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(p.ex. impostos, taxas,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legislação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trabalhista, zoneamento, legislação sanitária e normas de segurança)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sabiam a melhor localização para a empresa (ponto)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15.6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sabiam o valor do investimento e os custos envolvidos no negócio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3820775570"/>
              </p:ext>
            </p:extLst>
          </p:nvPr>
        </p:nvGraphicFramePr>
        <p:xfrm>
          <a:off x="6639144" y="2035955"/>
          <a:ext cx="1253928" cy="26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1522346" y="1782019"/>
            <a:ext cx="549412" cy="2672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88470"/>
              </p:ext>
            </p:extLst>
          </p:nvPr>
        </p:nvGraphicFramePr>
        <p:xfrm>
          <a:off x="8175918" y="1577638"/>
          <a:ext cx="3346428" cy="306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6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6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6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66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fundamental</a:t>
                      </a:r>
                    </a:p>
                    <a:p>
                      <a:pPr algn="ctr" fontAlgn="b"/>
                      <a:r>
                        <a:rPr lang="pt-BR" sz="8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médio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(comp. + 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pós graduação</a:t>
                      </a:r>
                      <a:endParaRPr lang="pt-BR" sz="1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77%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78%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79%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73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39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48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54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67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78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76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68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65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73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74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59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63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78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77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7356645" y="2195830"/>
            <a:ext cx="752327" cy="2308225"/>
            <a:chOff x="7131034" y="2511928"/>
            <a:chExt cx="857266" cy="2152650"/>
          </a:xfrm>
        </p:grpSpPr>
        <p:cxnSp>
          <p:nvCxnSpPr>
            <p:cNvPr id="12" name="Conector reto 11"/>
            <p:cNvCxnSpPr/>
            <p:nvPr/>
          </p:nvCxnSpPr>
          <p:spPr>
            <a:xfrm flipH="1">
              <a:off x="7496270" y="251192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H="1">
              <a:off x="7496270" y="294245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>
              <a:off x="7131034" y="3372988"/>
              <a:ext cx="85726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7496270" y="380351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7496270" y="423404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7496270" y="466457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9147003" y="1250513"/>
            <a:ext cx="1404257" cy="22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 escolaridade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11530486" y="2126488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1.944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11522346" y="2582149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1.984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11522346" y="3026991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1.972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11522346" y="3466992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1.999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11522346" y="3916676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1.923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11530486" y="435455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1.985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06803" y="5137611"/>
            <a:ext cx="110052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as características do mercado (fornecedores, concorrentes, clientela provável, aspectos legais, melhor localização, investimento e custos) são aspectos cujo conhecimento cresce em função da instrução desses empreendedores </a:t>
            </a:r>
            <a:endParaRPr lang="pt-BR" sz="12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947351" y="865032"/>
            <a:ext cx="10626811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conhecimento presumido pelo empreendedor sobre as características do mercado</a:t>
            </a:r>
          </a:p>
        </p:txBody>
      </p:sp>
    </p:spTree>
    <p:extLst>
      <p:ext uri="{BB962C8B-B14F-4D97-AF65-F5344CB8AC3E}">
        <p14:creationId xmlns:p14="http://schemas.microsoft.com/office/powerpoint/2010/main" val="545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P15.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Antes de abrir a empresa, o(a) Sr.(a) levantou ou já conhecia: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39552"/>
              </p:ext>
            </p:extLst>
          </p:nvPr>
        </p:nvGraphicFramePr>
        <p:xfrm>
          <a:off x="290034" y="2429720"/>
          <a:ext cx="6527657" cy="2666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6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7377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P15.1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conheciam os fornecedores e como eles trabalhavam em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termos de preço e prazos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pagamento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P15.2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sabiam quantas empresas concorrentes a empresa teria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sabiam quantos clientes a empresa teria e seus hábitos de consumo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377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sabiam dos aspectos legais relativos ao negócio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(p.ex. impostos, taxas,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legislação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trabalhista, zoneamento, legislação sanitária e normas de segurança)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sabiam a melhor localização para a empresa (ponto)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15.6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sabiam o valor do investimento e os custos envolvidos no negócio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3312524265"/>
              </p:ext>
            </p:extLst>
          </p:nvPr>
        </p:nvGraphicFramePr>
        <p:xfrm>
          <a:off x="6824988" y="2456558"/>
          <a:ext cx="1253928" cy="26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7373"/>
              </p:ext>
            </p:extLst>
          </p:nvPr>
        </p:nvGraphicFramePr>
        <p:xfrm>
          <a:off x="8364853" y="2218826"/>
          <a:ext cx="3085775" cy="283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78%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77%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79%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74%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77%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78%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72%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75%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71%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73%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55%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53%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48%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46%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49%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77%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73%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71%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67%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75%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73%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69%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73%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70%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75%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80%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70%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72%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16FAC"/>
                          </a:solidFill>
                          <a:effectLst/>
                        </a:rPr>
                        <a:t>63%</a:t>
                      </a:r>
                      <a:endParaRPr lang="pt-BR" sz="14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72%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0" name="Grupo 29"/>
          <p:cNvGrpSpPr/>
          <p:nvPr/>
        </p:nvGrpSpPr>
        <p:grpSpPr>
          <a:xfrm>
            <a:off x="7593924" y="2668027"/>
            <a:ext cx="654936" cy="2226469"/>
            <a:chOff x="7333366" y="2511928"/>
            <a:chExt cx="654936" cy="2152650"/>
          </a:xfrm>
        </p:grpSpPr>
        <p:cxnSp>
          <p:nvCxnSpPr>
            <p:cNvPr id="31" name="Conector reto 30"/>
            <p:cNvCxnSpPr/>
            <p:nvPr/>
          </p:nvCxnSpPr>
          <p:spPr>
            <a:xfrm flipH="1">
              <a:off x="7622926" y="2511928"/>
              <a:ext cx="36537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7569586" y="2942458"/>
              <a:ext cx="41871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7333366" y="3372988"/>
              <a:ext cx="65493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>
              <a:off x="7516246" y="3803518"/>
              <a:ext cx="47205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>
              <a:off x="7516246" y="4234048"/>
              <a:ext cx="47205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flipH="1">
              <a:off x="7516246" y="4664578"/>
              <a:ext cx="47205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ítulo 1"/>
          <p:cNvSpPr txBox="1">
            <a:spLocks/>
          </p:cNvSpPr>
          <p:nvPr/>
        </p:nvSpPr>
        <p:spPr>
          <a:xfrm>
            <a:off x="8945703" y="1911743"/>
            <a:ext cx="1924074" cy="22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 região geográfica</a:t>
            </a: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11522346" y="2227789"/>
            <a:ext cx="549412" cy="2672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11530486" y="2572258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1.944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11522346" y="3027919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1.984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11522346" y="3472761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1.972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11522346" y="3912762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1.999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11522346" y="4362446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1.923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11530486" y="480032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1.985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947351" y="889746"/>
            <a:ext cx="10626811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conhecimento presumido pelo empreendedor sobre as características do mercado</a:t>
            </a:r>
          </a:p>
        </p:txBody>
      </p:sp>
    </p:spTree>
    <p:extLst>
      <p:ext uri="{BB962C8B-B14F-4D97-AF65-F5344CB8AC3E}">
        <p14:creationId xmlns:p14="http://schemas.microsoft.com/office/powerpoint/2010/main" val="25298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39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P16.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Antes de abrir a empresa, o(a) Sr.(a) já tinha: 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31474" y="971045"/>
            <a:ext cx="7462470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“preparo” do empreendedor, antes de abrir a empresa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cxnSp>
        <p:nvCxnSpPr>
          <p:cNvPr id="60" name="Conector reto 59"/>
          <p:cNvCxnSpPr/>
          <p:nvPr/>
        </p:nvCxnSpPr>
        <p:spPr>
          <a:xfrm>
            <a:off x="2311138" y="1603491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4233121" y="1603491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6231304" y="1603491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8229487" y="1603491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10163871" y="1603491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>
            <a:off x="2598058" y="8038684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>
            <a:off x="4596241" y="8038684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4590889" y="10854456"/>
            <a:ext cx="0" cy="2578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Gráfico 70"/>
          <p:cNvGraphicFramePr/>
          <p:nvPr>
            <p:extLst>
              <p:ext uri="{D42A27DB-BD31-4B8C-83A1-F6EECF244321}">
                <p14:modId xmlns:p14="http://schemas.microsoft.com/office/powerpoint/2010/main" val="1584622243"/>
              </p:ext>
            </p:extLst>
          </p:nvPr>
        </p:nvGraphicFramePr>
        <p:xfrm>
          <a:off x="302143" y="1728000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7" name="Espaço Reservado para Conteúdo 2"/>
          <p:cNvSpPr txBox="1">
            <a:spLocks/>
          </p:cNvSpPr>
          <p:nvPr/>
        </p:nvSpPr>
        <p:spPr>
          <a:xfrm>
            <a:off x="1082811" y="306000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1.986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442833" y="3240000"/>
            <a:ext cx="1733408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3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identificado o público-alvo do negócio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942424" y="2196000"/>
            <a:ext cx="7342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86%</a:t>
            </a:r>
          </a:p>
        </p:txBody>
      </p:sp>
      <p:graphicFrame>
        <p:nvGraphicFramePr>
          <p:cNvPr id="90" name="Gráfico 89"/>
          <p:cNvGraphicFramePr/>
          <p:nvPr>
            <p:extLst>
              <p:ext uri="{D42A27DB-BD31-4B8C-83A1-F6EECF244321}">
                <p14:modId xmlns:p14="http://schemas.microsoft.com/office/powerpoint/2010/main" val="3442570547"/>
              </p:ext>
            </p:extLst>
          </p:nvPr>
        </p:nvGraphicFramePr>
        <p:xfrm>
          <a:off x="2131474" y="1728000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1" name="Espaço Reservado para Conteúdo 2"/>
          <p:cNvSpPr txBox="1">
            <a:spLocks/>
          </p:cNvSpPr>
          <p:nvPr/>
        </p:nvSpPr>
        <p:spPr>
          <a:xfrm>
            <a:off x="2900626" y="306000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1.987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2419870" y="3240000"/>
            <a:ext cx="159222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13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identificado as principais tarefas e os responsáveis por realizá-las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2702911" y="2196000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81</a:t>
            </a:r>
            <a:r>
              <a:rPr lang="pt-BR" b="1" dirty="0">
                <a:solidFill>
                  <a:srgbClr val="016FAC"/>
                </a:solidFill>
                <a:ea typeface="+mj-ea"/>
                <a:cs typeface="+mj-cs"/>
              </a:rPr>
              <a:t>%</a:t>
            </a:r>
          </a:p>
        </p:txBody>
      </p:sp>
      <p:graphicFrame>
        <p:nvGraphicFramePr>
          <p:cNvPr id="94" name="Gráfico 93"/>
          <p:cNvGraphicFramePr/>
          <p:nvPr>
            <p:extLst>
              <p:ext uri="{D42A27DB-BD31-4B8C-83A1-F6EECF244321}">
                <p14:modId xmlns:p14="http://schemas.microsoft.com/office/powerpoint/2010/main" val="1178640329"/>
              </p:ext>
            </p:extLst>
          </p:nvPr>
        </p:nvGraphicFramePr>
        <p:xfrm>
          <a:off x="6243365" y="1728000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5" name="Gráfico 94"/>
          <p:cNvGraphicFramePr/>
          <p:nvPr>
            <p:extLst>
              <p:ext uri="{D42A27DB-BD31-4B8C-83A1-F6EECF244321}">
                <p14:modId xmlns:p14="http://schemas.microsoft.com/office/powerpoint/2010/main" val="1266276422"/>
              </p:ext>
            </p:extLst>
          </p:nvPr>
        </p:nvGraphicFramePr>
        <p:xfrm>
          <a:off x="4233062" y="1728000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6" name="Espaço Reservado para Conteúdo 2"/>
          <p:cNvSpPr txBox="1">
            <a:spLocks/>
          </p:cNvSpPr>
          <p:nvPr/>
        </p:nvSpPr>
        <p:spPr>
          <a:xfrm>
            <a:off x="6982145" y="306000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1.983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7" name="Espaço Reservado para Conteúdo 2"/>
          <p:cNvSpPr txBox="1">
            <a:spLocks/>
          </p:cNvSpPr>
          <p:nvPr/>
        </p:nvSpPr>
        <p:spPr>
          <a:xfrm>
            <a:off x="5000912" y="306000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1.980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8" name="Retângulo 97"/>
          <p:cNvSpPr/>
          <p:nvPr/>
        </p:nvSpPr>
        <p:spPr>
          <a:xfrm>
            <a:off x="6444321" y="3240000"/>
            <a:ext cx="161287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3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identificado uma necessidade não atendida pelo mercado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4385462" y="3240000"/>
            <a:ext cx="176745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3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calculado o nível de vendas que precisava ter para cobrir os custos e gerar o lucro pretendido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6814802" y="2196000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56</a:t>
            </a:r>
            <a:r>
              <a:rPr lang="pt-BR" b="1" dirty="0">
                <a:solidFill>
                  <a:srgbClr val="016FAC"/>
                </a:solidFill>
                <a:ea typeface="+mj-ea"/>
                <a:cs typeface="+mj-cs"/>
              </a:rPr>
              <a:t>%</a:t>
            </a:r>
          </a:p>
        </p:txBody>
      </p:sp>
      <p:sp>
        <p:nvSpPr>
          <p:cNvPr id="101" name="Retângulo 100"/>
          <p:cNvSpPr/>
          <p:nvPr/>
        </p:nvSpPr>
        <p:spPr>
          <a:xfrm>
            <a:off x="4828988" y="2196000"/>
            <a:ext cx="8229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65%</a:t>
            </a:r>
          </a:p>
        </p:txBody>
      </p:sp>
      <p:graphicFrame>
        <p:nvGraphicFramePr>
          <p:cNvPr id="102" name="Gráfico 101"/>
          <p:cNvGraphicFramePr/>
          <p:nvPr>
            <p:extLst>
              <p:ext uri="{D42A27DB-BD31-4B8C-83A1-F6EECF244321}">
                <p14:modId xmlns:p14="http://schemas.microsoft.com/office/powerpoint/2010/main" val="2307523017"/>
              </p:ext>
            </p:extLst>
          </p:nvPr>
        </p:nvGraphicFramePr>
        <p:xfrm>
          <a:off x="8027055" y="1728000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3" name="Gráfico 102"/>
          <p:cNvGraphicFramePr/>
          <p:nvPr>
            <p:extLst>
              <p:ext uri="{D42A27DB-BD31-4B8C-83A1-F6EECF244321}">
                <p14:modId xmlns:p14="http://schemas.microsoft.com/office/powerpoint/2010/main" val="1580847335"/>
              </p:ext>
            </p:extLst>
          </p:nvPr>
        </p:nvGraphicFramePr>
        <p:xfrm>
          <a:off x="10036864" y="1728000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4" name="Espaço Reservado para Conteúdo 2"/>
          <p:cNvSpPr txBox="1">
            <a:spLocks/>
          </p:cNvSpPr>
          <p:nvPr/>
        </p:nvSpPr>
        <p:spPr>
          <a:xfrm>
            <a:off x="8788478" y="306000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1.985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5" name="Espaço Reservado para Conteúdo 2"/>
          <p:cNvSpPr txBox="1">
            <a:spLocks/>
          </p:cNvSpPr>
          <p:nvPr/>
        </p:nvSpPr>
        <p:spPr>
          <a:xfrm>
            <a:off x="10789725" y="306000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1.981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6" name="Retângulo 105"/>
          <p:cNvSpPr/>
          <p:nvPr/>
        </p:nvSpPr>
        <p:spPr>
          <a:xfrm>
            <a:off x="8247431" y="3240000"/>
            <a:ext cx="183109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13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planejado como a empresa funcionaria em qualquer ausência sua, por exemplo, férias</a:t>
            </a:r>
          </a:p>
        </p:txBody>
      </p:sp>
      <p:sp>
        <p:nvSpPr>
          <p:cNvPr id="107" name="Retângulo 106"/>
          <p:cNvSpPr/>
          <p:nvPr/>
        </p:nvSpPr>
        <p:spPr>
          <a:xfrm>
            <a:off x="10346033" y="3240000"/>
            <a:ext cx="190692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1300" b="1" i="0" u="none" strike="noStrike" dirty="0">
                <a:solidFill>
                  <a:srgbClr val="000000"/>
                </a:solidFill>
                <a:effectLst/>
              </a:rPr>
              <a:t>definido uma estratégia para evitar desperdícios ou capacidade ociosa</a:t>
            </a:r>
            <a:endParaRPr lang="pt-BR" sz="1300" b="1" dirty="0">
              <a:solidFill>
                <a:schemeClr val="bg2">
                  <a:lumMod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08" name="Retângulo 107"/>
          <p:cNvSpPr/>
          <p:nvPr/>
        </p:nvSpPr>
        <p:spPr>
          <a:xfrm>
            <a:off x="8667336" y="2196000"/>
            <a:ext cx="7342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56%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10627517" y="2196000"/>
            <a:ext cx="83348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51%</a:t>
            </a:r>
          </a:p>
        </p:txBody>
      </p:sp>
      <p:graphicFrame>
        <p:nvGraphicFramePr>
          <p:cNvPr id="110" name="Gráfico 109"/>
          <p:cNvGraphicFramePr/>
          <p:nvPr>
            <p:extLst>
              <p:ext uri="{D42A27DB-BD31-4B8C-83A1-F6EECF244321}">
                <p14:modId xmlns:p14="http://schemas.microsoft.com/office/powerpoint/2010/main" val="3942022575"/>
              </p:ext>
            </p:extLst>
          </p:nvPr>
        </p:nvGraphicFramePr>
        <p:xfrm>
          <a:off x="4141833" y="4171013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1" name="Gráfico 110"/>
          <p:cNvGraphicFramePr/>
          <p:nvPr>
            <p:extLst>
              <p:ext uri="{D42A27DB-BD31-4B8C-83A1-F6EECF244321}">
                <p14:modId xmlns:p14="http://schemas.microsoft.com/office/powerpoint/2010/main" val="1357766906"/>
              </p:ext>
            </p:extLst>
          </p:nvPr>
        </p:nvGraphicFramePr>
        <p:xfrm>
          <a:off x="7279721" y="4172400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2" name="Gráfico 111"/>
          <p:cNvGraphicFramePr/>
          <p:nvPr>
            <p:extLst>
              <p:ext uri="{D42A27DB-BD31-4B8C-83A1-F6EECF244321}">
                <p14:modId xmlns:p14="http://schemas.microsoft.com/office/powerpoint/2010/main" val="318771227"/>
              </p:ext>
            </p:extLst>
          </p:nvPr>
        </p:nvGraphicFramePr>
        <p:xfrm>
          <a:off x="1619317" y="4187002"/>
          <a:ext cx="2014788" cy="134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3" name="Espaço Reservado para Conteúdo 2"/>
          <p:cNvSpPr txBox="1">
            <a:spLocks/>
          </p:cNvSpPr>
          <p:nvPr/>
        </p:nvSpPr>
        <p:spPr>
          <a:xfrm>
            <a:off x="6334393" y="537548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1.994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4" name="Espaço Reservado para Conteúdo 2"/>
          <p:cNvSpPr txBox="1">
            <a:spLocks/>
          </p:cNvSpPr>
          <p:nvPr/>
        </p:nvSpPr>
        <p:spPr>
          <a:xfrm>
            <a:off x="9638926" y="537548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1.997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5" name="Espaço Reservado para Conteúdo 2"/>
          <p:cNvSpPr txBox="1">
            <a:spLocks/>
          </p:cNvSpPr>
          <p:nvPr/>
        </p:nvSpPr>
        <p:spPr>
          <a:xfrm>
            <a:off x="3570859" y="537548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1.992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6" name="Retângulo 115"/>
          <p:cNvSpPr/>
          <p:nvPr/>
        </p:nvSpPr>
        <p:spPr>
          <a:xfrm>
            <a:off x="8996427" y="4396300"/>
            <a:ext cx="189304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3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procurado ajuda de pessoas ou instituições para a abertura do negócio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5714525" y="4396300"/>
            <a:ext cx="1666953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3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elaborado um plano de negócios formalmente </a:t>
            </a:r>
            <a:r>
              <a:rPr lang="pt-BR" sz="11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(estudo impresso organizado sobre o negócio)</a:t>
            </a:r>
            <a:endParaRPr lang="pt-BR" sz="1300" b="1" dirty="0">
              <a:solidFill>
                <a:schemeClr val="bg2">
                  <a:lumMod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18" name="Retângulo 117"/>
          <p:cNvSpPr/>
          <p:nvPr/>
        </p:nvSpPr>
        <p:spPr>
          <a:xfrm>
            <a:off x="3153307" y="4396300"/>
            <a:ext cx="1238539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3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determinado o valor do lucro pretendido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4756454" y="4646232"/>
            <a:ext cx="83348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39%</a:t>
            </a:r>
          </a:p>
        </p:txBody>
      </p:sp>
      <p:sp>
        <p:nvSpPr>
          <p:cNvPr id="120" name="Retângulo 119"/>
          <p:cNvSpPr/>
          <p:nvPr/>
        </p:nvSpPr>
        <p:spPr>
          <a:xfrm>
            <a:off x="7916530" y="4646232"/>
            <a:ext cx="8229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38%</a:t>
            </a:r>
          </a:p>
        </p:txBody>
      </p:sp>
      <p:sp>
        <p:nvSpPr>
          <p:cNvPr id="121" name="Retângulo 120"/>
          <p:cNvSpPr/>
          <p:nvPr/>
        </p:nvSpPr>
        <p:spPr>
          <a:xfrm>
            <a:off x="2170594" y="4646232"/>
            <a:ext cx="9122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16FAC"/>
                </a:solidFill>
                <a:ea typeface="+mj-ea"/>
                <a:cs typeface="+mj-cs"/>
              </a:rPr>
              <a:t>46%</a:t>
            </a:r>
          </a:p>
        </p:txBody>
      </p:sp>
    </p:spTree>
    <p:extLst>
      <p:ext uri="{BB962C8B-B14F-4D97-AF65-F5344CB8AC3E}">
        <p14:creationId xmlns:p14="http://schemas.microsoft.com/office/powerpoint/2010/main" val="16529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73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decel="73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73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4" decel="73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decel="73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4" decel="73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50"/>
                            </p:stCondLst>
                            <p:childTnLst>
                              <p:par>
                                <p:cTn id="101" presetID="2" presetClass="entr" presetSubtype="4" decel="73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7375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7375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Graphic spid="71" grpId="0">
        <p:bldAsOne/>
      </p:bldGraphic>
      <p:bldP spid="87" grpId="0"/>
      <p:bldP spid="88" grpId="0"/>
      <p:bldP spid="89" grpId="0"/>
      <p:bldGraphic spid="90" grpId="0">
        <p:bldAsOne/>
      </p:bldGraphic>
      <p:bldP spid="91" grpId="0"/>
      <p:bldP spid="92" grpId="0"/>
      <p:bldP spid="93" grpId="0"/>
      <p:bldGraphic spid="94" grpId="0">
        <p:bldAsOne/>
      </p:bldGraphic>
      <p:bldGraphic spid="95" grpId="0">
        <p:bldAsOne/>
      </p:bldGraphic>
      <p:bldP spid="96" grpId="0"/>
      <p:bldP spid="97" grpId="0"/>
      <p:bldP spid="98" grpId="0"/>
      <p:bldP spid="99" grpId="0"/>
      <p:bldP spid="100" grpId="0"/>
      <p:bldP spid="101" grpId="0"/>
      <p:bldGraphic spid="102" grpId="0">
        <p:bldAsOne/>
      </p:bldGraphic>
      <p:bldGraphic spid="103" grpId="0">
        <p:bldAsOne/>
      </p:bldGraphic>
      <p:bldP spid="104" grpId="0"/>
      <p:bldP spid="105" grpId="0"/>
      <p:bldP spid="106" grpId="0"/>
      <p:bldP spid="107" grpId="0"/>
      <p:bldP spid="108" grpId="0"/>
      <p:bldP spid="109" grpId="0"/>
      <p:bldGraphic spid="110" grpId="0">
        <p:bldAsOne/>
      </p:bldGraphic>
      <p:bldGraphic spid="111" grpId="0">
        <p:bldAsOne/>
      </p:bldGraphic>
      <p:bldGraphic spid="112" grpId="0">
        <p:bldAsOne/>
      </p:bldGraphic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954057" y="1233784"/>
            <a:ext cx="4684743" cy="910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detalhamento das entrevistas</a:t>
            </a:r>
          </a:p>
        </p:txBody>
      </p:sp>
      <p:pic>
        <p:nvPicPr>
          <p:cNvPr id="5" name="S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395" y="4427843"/>
            <a:ext cx="1062647" cy="1277633"/>
          </a:xfrm>
          <a:prstGeom prst="rect">
            <a:avLst/>
          </a:prstGeom>
        </p:spPr>
      </p:pic>
      <p:pic>
        <p:nvPicPr>
          <p:cNvPr id="6" name="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051" y="3487523"/>
            <a:ext cx="1486477" cy="1259206"/>
          </a:xfrm>
          <a:prstGeom prst="rect">
            <a:avLst/>
          </a:prstGeom>
        </p:spPr>
      </p:pic>
      <p:pic>
        <p:nvPicPr>
          <p:cNvPr id="7" name="C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967" y="2710387"/>
            <a:ext cx="1738319" cy="1898022"/>
          </a:xfrm>
          <a:prstGeom prst="rect">
            <a:avLst/>
          </a:prstGeom>
        </p:spPr>
      </p:pic>
      <p:pic>
        <p:nvPicPr>
          <p:cNvPr id="8" name="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5716" y="1992094"/>
            <a:ext cx="1541760" cy="1965590"/>
          </a:xfrm>
          <a:prstGeom prst="rect">
            <a:avLst/>
          </a:prstGeom>
        </p:spPr>
      </p:pic>
      <p:pic>
        <p:nvPicPr>
          <p:cNvPr id="9" name="N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240" y="1272649"/>
            <a:ext cx="3120374" cy="215600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8551728" y="1025753"/>
            <a:ext cx="646371" cy="874502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8618653" y="1089872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98D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8DB1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607052" y="11637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286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507474" y="1962636"/>
            <a:ext cx="73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Norte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10330705" y="1697471"/>
            <a:ext cx="646371" cy="874502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0397629" y="1761589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0386028" y="183546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361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124034" y="2634354"/>
            <a:ext cx="105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Nordeste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8897166" y="2454249"/>
            <a:ext cx="646371" cy="874502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8964090" y="2518367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952489" y="259224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358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495986" y="3391132"/>
            <a:ext cx="144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Centro-Oeste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9856150" y="3087707"/>
            <a:ext cx="646371" cy="874502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9912400" y="3151825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9911473" y="32257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625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710587" y="4024589"/>
            <a:ext cx="93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Sudeste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9103834" y="3917046"/>
            <a:ext cx="646371" cy="874502"/>
          </a:xfrm>
          <a:prstGeom prst="rect">
            <a:avLst/>
          </a:prstGeom>
        </p:spPr>
      </p:pic>
      <p:sp>
        <p:nvSpPr>
          <p:cNvPr id="28" name="Elipse 27"/>
          <p:cNvSpPr/>
          <p:nvPr/>
        </p:nvSpPr>
        <p:spPr>
          <a:xfrm>
            <a:off x="9166457" y="3981164"/>
            <a:ext cx="512523" cy="5125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55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9159157" y="405504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376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9190417" y="48539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Sul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800000" y="401755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16FAC"/>
                </a:solidFill>
              </a:rPr>
              <a:t>894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784753" y="3724935"/>
            <a:ext cx="114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solidFill>
                  <a:srgbClr val="016FAC"/>
                </a:solidFill>
              </a:rPr>
              <a:t>comércio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800000" y="318821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16FAC"/>
                </a:solidFill>
              </a:rPr>
              <a:t>783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1784753" y="2894048"/>
            <a:ext cx="1023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016FAC"/>
                </a:solidFill>
              </a:rPr>
              <a:t>serviços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1800000" y="496537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16FAC"/>
                </a:solidFill>
              </a:rPr>
              <a:t>329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822213" y="4686270"/>
            <a:ext cx="287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016FAC"/>
                </a:solidFill>
              </a:rPr>
              <a:t>indústria/ construção civil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2658891" y="2419127"/>
            <a:ext cx="111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i="1" dirty="0">
                <a:solidFill>
                  <a:srgbClr val="016FAC"/>
                </a:solidFill>
              </a:rPr>
              <a:t>por setor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1061985" y="2637939"/>
            <a:ext cx="152045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3936320" y="2630850"/>
            <a:ext cx="152045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" name="Agrupar 1"/>
          <p:cNvGrpSpPr/>
          <p:nvPr/>
        </p:nvGrpSpPr>
        <p:grpSpPr>
          <a:xfrm>
            <a:off x="1028700" y="3043238"/>
            <a:ext cx="616781" cy="2234316"/>
            <a:chOff x="1028700" y="3043238"/>
            <a:chExt cx="616781" cy="2234316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1073150" y="4703763"/>
              <a:ext cx="572331" cy="573791"/>
              <a:chOff x="585" y="2951"/>
              <a:chExt cx="392" cy="393"/>
            </a:xfrm>
            <a:solidFill>
              <a:schemeClr val="bg1">
                <a:lumMod val="65000"/>
              </a:schemeClr>
            </a:solidFill>
          </p:grpSpPr>
          <p:sp>
            <p:nvSpPr>
              <p:cNvPr id="32" name="Freeform 5"/>
              <p:cNvSpPr>
                <a:spLocks noEditPoints="1"/>
              </p:cNvSpPr>
              <p:nvPr/>
            </p:nvSpPr>
            <p:spPr bwMode="auto">
              <a:xfrm>
                <a:off x="621" y="3201"/>
                <a:ext cx="208" cy="84"/>
              </a:xfrm>
              <a:custGeom>
                <a:avLst/>
                <a:gdLst>
                  <a:gd name="T0" fmla="*/ 0 w 262"/>
                  <a:gd name="T1" fmla="*/ 11 h 106"/>
                  <a:gd name="T2" fmla="*/ 0 w 262"/>
                  <a:gd name="T3" fmla="*/ 95 h 106"/>
                  <a:gd name="T4" fmla="*/ 11 w 262"/>
                  <a:gd name="T5" fmla="*/ 106 h 106"/>
                  <a:gd name="T6" fmla="*/ 251 w 262"/>
                  <a:gd name="T7" fmla="*/ 106 h 106"/>
                  <a:gd name="T8" fmla="*/ 262 w 262"/>
                  <a:gd name="T9" fmla="*/ 95 h 106"/>
                  <a:gd name="T10" fmla="*/ 262 w 262"/>
                  <a:gd name="T11" fmla="*/ 11 h 106"/>
                  <a:gd name="T12" fmla="*/ 251 w 262"/>
                  <a:gd name="T13" fmla="*/ 0 h 106"/>
                  <a:gd name="T14" fmla="*/ 11 w 262"/>
                  <a:gd name="T15" fmla="*/ 0 h 106"/>
                  <a:gd name="T16" fmla="*/ 0 w 262"/>
                  <a:gd name="T17" fmla="*/ 11 h 106"/>
                  <a:gd name="T18" fmla="*/ 240 w 262"/>
                  <a:gd name="T19" fmla="*/ 83 h 106"/>
                  <a:gd name="T20" fmla="*/ 156 w 262"/>
                  <a:gd name="T21" fmla="*/ 83 h 106"/>
                  <a:gd name="T22" fmla="*/ 217 w 262"/>
                  <a:gd name="T23" fmla="*/ 22 h 106"/>
                  <a:gd name="T24" fmla="*/ 240 w 262"/>
                  <a:gd name="T25" fmla="*/ 22 h 106"/>
                  <a:gd name="T26" fmla="*/ 240 w 262"/>
                  <a:gd name="T27" fmla="*/ 83 h 106"/>
                  <a:gd name="T28" fmla="*/ 22 w 262"/>
                  <a:gd name="T29" fmla="*/ 22 h 106"/>
                  <a:gd name="T30" fmla="*/ 106 w 262"/>
                  <a:gd name="T31" fmla="*/ 22 h 106"/>
                  <a:gd name="T32" fmla="*/ 75 w 262"/>
                  <a:gd name="T33" fmla="*/ 53 h 106"/>
                  <a:gd name="T34" fmla="*/ 75 w 262"/>
                  <a:gd name="T35" fmla="*/ 69 h 106"/>
                  <a:gd name="T36" fmla="*/ 83 w 262"/>
                  <a:gd name="T37" fmla="*/ 72 h 106"/>
                  <a:gd name="T38" fmla="*/ 91 w 262"/>
                  <a:gd name="T39" fmla="*/ 69 h 106"/>
                  <a:gd name="T40" fmla="*/ 138 w 262"/>
                  <a:gd name="T41" fmla="*/ 22 h 106"/>
                  <a:gd name="T42" fmla="*/ 185 w 262"/>
                  <a:gd name="T43" fmla="*/ 22 h 106"/>
                  <a:gd name="T44" fmla="*/ 124 w 262"/>
                  <a:gd name="T45" fmla="*/ 83 h 106"/>
                  <a:gd name="T46" fmla="*/ 22 w 262"/>
                  <a:gd name="T47" fmla="*/ 83 h 106"/>
                  <a:gd name="T48" fmla="*/ 22 w 262"/>
                  <a:gd name="T49" fmla="*/ 22 h 106"/>
                  <a:gd name="T50" fmla="*/ 22 w 262"/>
                  <a:gd name="T51" fmla="*/ 22 h 106"/>
                  <a:gd name="T52" fmla="*/ 22 w 262"/>
                  <a:gd name="T53" fmla="*/ 2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2" h="106">
                    <a:moveTo>
                      <a:pt x="0" y="11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101"/>
                      <a:pt x="5" y="106"/>
                      <a:pt x="11" y="106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57" y="106"/>
                      <a:pt x="262" y="101"/>
                      <a:pt x="262" y="9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7" y="0"/>
                      <a:pt x="25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lose/>
                    <a:moveTo>
                      <a:pt x="240" y="83"/>
                    </a:moveTo>
                    <a:cubicBezTo>
                      <a:pt x="156" y="83"/>
                      <a:pt x="156" y="83"/>
                      <a:pt x="156" y="83"/>
                    </a:cubicBezTo>
                    <a:cubicBezTo>
                      <a:pt x="217" y="22"/>
                      <a:pt x="217" y="22"/>
                      <a:pt x="217" y="22"/>
                    </a:cubicBezTo>
                    <a:cubicBezTo>
                      <a:pt x="240" y="22"/>
                      <a:pt x="240" y="22"/>
                      <a:pt x="240" y="22"/>
                    </a:cubicBezTo>
                    <a:lnTo>
                      <a:pt x="240" y="83"/>
                    </a:lnTo>
                    <a:close/>
                    <a:moveTo>
                      <a:pt x="22" y="22"/>
                    </a:moveTo>
                    <a:cubicBezTo>
                      <a:pt x="106" y="22"/>
                      <a:pt x="106" y="22"/>
                      <a:pt x="106" y="22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1" y="58"/>
                      <a:pt x="71" y="65"/>
                      <a:pt x="75" y="69"/>
                    </a:cubicBezTo>
                    <a:cubicBezTo>
                      <a:pt x="77" y="71"/>
                      <a:pt x="80" y="72"/>
                      <a:pt x="83" y="72"/>
                    </a:cubicBezTo>
                    <a:cubicBezTo>
                      <a:pt x="86" y="72"/>
                      <a:pt x="89" y="71"/>
                      <a:pt x="91" y="69"/>
                    </a:cubicBezTo>
                    <a:cubicBezTo>
                      <a:pt x="138" y="22"/>
                      <a:pt x="138" y="22"/>
                      <a:pt x="138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22" y="83"/>
                      <a:pt x="22" y="83"/>
                      <a:pt x="22" y="83"/>
                    </a:cubicBezTo>
                    <a:lnTo>
                      <a:pt x="22" y="22"/>
                    </a:ln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</a:path>
                </a:pathLst>
              </a:custGeom>
              <a:grpFill/>
              <a:ln w="317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621" y="3201"/>
                <a:ext cx="208" cy="84"/>
              </a:xfrm>
              <a:custGeom>
                <a:avLst/>
                <a:gdLst>
                  <a:gd name="T0" fmla="*/ 0 w 262"/>
                  <a:gd name="T1" fmla="*/ 11 h 106"/>
                  <a:gd name="T2" fmla="*/ 0 w 262"/>
                  <a:gd name="T3" fmla="*/ 95 h 106"/>
                  <a:gd name="T4" fmla="*/ 11 w 262"/>
                  <a:gd name="T5" fmla="*/ 106 h 106"/>
                  <a:gd name="T6" fmla="*/ 251 w 262"/>
                  <a:gd name="T7" fmla="*/ 106 h 106"/>
                  <a:gd name="T8" fmla="*/ 262 w 262"/>
                  <a:gd name="T9" fmla="*/ 95 h 106"/>
                  <a:gd name="T10" fmla="*/ 262 w 262"/>
                  <a:gd name="T11" fmla="*/ 11 h 106"/>
                  <a:gd name="T12" fmla="*/ 251 w 262"/>
                  <a:gd name="T13" fmla="*/ 0 h 106"/>
                  <a:gd name="T14" fmla="*/ 11 w 262"/>
                  <a:gd name="T15" fmla="*/ 0 h 106"/>
                  <a:gd name="T16" fmla="*/ 0 w 262"/>
                  <a:gd name="T17" fmla="*/ 11 h 106"/>
                  <a:gd name="T18" fmla="*/ 240 w 262"/>
                  <a:gd name="T19" fmla="*/ 83 h 106"/>
                  <a:gd name="T20" fmla="*/ 156 w 262"/>
                  <a:gd name="T21" fmla="*/ 83 h 106"/>
                  <a:gd name="T22" fmla="*/ 217 w 262"/>
                  <a:gd name="T23" fmla="*/ 22 h 106"/>
                  <a:gd name="T24" fmla="*/ 240 w 262"/>
                  <a:gd name="T25" fmla="*/ 22 h 106"/>
                  <a:gd name="T26" fmla="*/ 240 w 262"/>
                  <a:gd name="T27" fmla="*/ 83 h 106"/>
                  <a:gd name="T28" fmla="*/ 22 w 262"/>
                  <a:gd name="T29" fmla="*/ 22 h 106"/>
                  <a:gd name="T30" fmla="*/ 106 w 262"/>
                  <a:gd name="T31" fmla="*/ 22 h 106"/>
                  <a:gd name="T32" fmla="*/ 75 w 262"/>
                  <a:gd name="T33" fmla="*/ 53 h 106"/>
                  <a:gd name="T34" fmla="*/ 75 w 262"/>
                  <a:gd name="T35" fmla="*/ 69 h 106"/>
                  <a:gd name="T36" fmla="*/ 83 w 262"/>
                  <a:gd name="T37" fmla="*/ 72 h 106"/>
                  <a:gd name="T38" fmla="*/ 91 w 262"/>
                  <a:gd name="T39" fmla="*/ 69 h 106"/>
                  <a:gd name="T40" fmla="*/ 138 w 262"/>
                  <a:gd name="T41" fmla="*/ 22 h 106"/>
                  <a:gd name="T42" fmla="*/ 185 w 262"/>
                  <a:gd name="T43" fmla="*/ 22 h 106"/>
                  <a:gd name="T44" fmla="*/ 124 w 262"/>
                  <a:gd name="T45" fmla="*/ 83 h 106"/>
                  <a:gd name="T46" fmla="*/ 22 w 262"/>
                  <a:gd name="T47" fmla="*/ 83 h 106"/>
                  <a:gd name="T48" fmla="*/ 22 w 262"/>
                  <a:gd name="T49" fmla="*/ 22 h 106"/>
                  <a:gd name="T50" fmla="*/ 22 w 262"/>
                  <a:gd name="T51" fmla="*/ 22 h 106"/>
                  <a:gd name="T52" fmla="*/ 22 w 262"/>
                  <a:gd name="T53" fmla="*/ 2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2" h="106">
                    <a:moveTo>
                      <a:pt x="0" y="11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101"/>
                      <a:pt x="5" y="106"/>
                      <a:pt x="11" y="106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57" y="106"/>
                      <a:pt x="262" y="101"/>
                      <a:pt x="262" y="9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7" y="0"/>
                      <a:pt x="25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lose/>
                    <a:moveTo>
                      <a:pt x="240" y="83"/>
                    </a:moveTo>
                    <a:cubicBezTo>
                      <a:pt x="156" y="83"/>
                      <a:pt x="156" y="83"/>
                      <a:pt x="156" y="83"/>
                    </a:cubicBezTo>
                    <a:cubicBezTo>
                      <a:pt x="217" y="22"/>
                      <a:pt x="217" y="22"/>
                      <a:pt x="217" y="22"/>
                    </a:cubicBezTo>
                    <a:cubicBezTo>
                      <a:pt x="240" y="22"/>
                      <a:pt x="240" y="22"/>
                      <a:pt x="240" y="22"/>
                    </a:cubicBezTo>
                    <a:lnTo>
                      <a:pt x="240" y="83"/>
                    </a:lnTo>
                    <a:close/>
                    <a:moveTo>
                      <a:pt x="22" y="22"/>
                    </a:moveTo>
                    <a:cubicBezTo>
                      <a:pt x="106" y="22"/>
                      <a:pt x="106" y="22"/>
                      <a:pt x="106" y="22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1" y="58"/>
                      <a:pt x="71" y="65"/>
                      <a:pt x="75" y="69"/>
                    </a:cubicBezTo>
                    <a:cubicBezTo>
                      <a:pt x="77" y="71"/>
                      <a:pt x="80" y="72"/>
                      <a:pt x="83" y="72"/>
                    </a:cubicBezTo>
                    <a:cubicBezTo>
                      <a:pt x="86" y="72"/>
                      <a:pt x="89" y="71"/>
                      <a:pt x="91" y="69"/>
                    </a:cubicBezTo>
                    <a:cubicBezTo>
                      <a:pt x="138" y="22"/>
                      <a:pt x="138" y="22"/>
                      <a:pt x="138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22" y="83"/>
                      <a:pt x="22" y="83"/>
                      <a:pt x="22" y="83"/>
                    </a:cubicBezTo>
                    <a:lnTo>
                      <a:pt x="22" y="22"/>
                    </a:ln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</a:path>
                </a:pathLst>
              </a:custGeom>
              <a:grpFill/>
              <a:ln w="317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auto">
              <a:xfrm>
                <a:off x="882" y="2951"/>
                <a:ext cx="86" cy="197"/>
              </a:xfrm>
              <a:custGeom>
                <a:avLst/>
                <a:gdLst>
                  <a:gd name="T0" fmla="*/ 10 w 109"/>
                  <a:gd name="T1" fmla="*/ 203 h 248"/>
                  <a:gd name="T2" fmla="*/ 22 w 109"/>
                  <a:gd name="T3" fmla="*/ 192 h 248"/>
                  <a:gd name="T4" fmla="*/ 30 w 109"/>
                  <a:gd name="T5" fmla="*/ 23 h 248"/>
                  <a:gd name="T6" fmla="*/ 76 w 109"/>
                  <a:gd name="T7" fmla="*/ 23 h 248"/>
                  <a:gd name="T8" fmla="*/ 86 w 109"/>
                  <a:gd name="T9" fmla="*/ 237 h 248"/>
                  <a:gd name="T10" fmla="*/ 98 w 109"/>
                  <a:gd name="T11" fmla="*/ 248 h 248"/>
                  <a:gd name="T12" fmla="*/ 98 w 109"/>
                  <a:gd name="T13" fmla="*/ 248 h 248"/>
                  <a:gd name="T14" fmla="*/ 109 w 109"/>
                  <a:gd name="T15" fmla="*/ 236 h 248"/>
                  <a:gd name="T16" fmla="*/ 98 w 109"/>
                  <a:gd name="T17" fmla="*/ 11 h 248"/>
                  <a:gd name="T18" fmla="*/ 87 w 109"/>
                  <a:gd name="T19" fmla="*/ 0 h 248"/>
                  <a:gd name="T20" fmla="*/ 20 w 109"/>
                  <a:gd name="T21" fmla="*/ 0 h 248"/>
                  <a:gd name="T22" fmla="*/ 9 w 109"/>
                  <a:gd name="T23" fmla="*/ 11 h 248"/>
                  <a:gd name="T24" fmla="*/ 0 w 109"/>
                  <a:gd name="T25" fmla="*/ 191 h 248"/>
                  <a:gd name="T26" fmla="*/ 10 w 109"/>
                  <a:gd name="T27" fmla="*/ 203 h 248"/>
                  <a:gd name="T28" fmla="*/ 10 w 109"/>
                  <a:gd name="T29" fmla="*/ 203 h 248"/>
                  <a:gd name="T30" fmla="*/ 10 w 109"/>
                  <a:gd name="T31" fmla="*/ 20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248">
                    <a:moveTo>
                      <a:pt x="10" y="203"/>
                    </a:moveTo>
                    <a:cubicBezTo>
                      <a:pt x="17" y="203"/>
                      <a:pt x="22" y="198"/>
                      <a:pt x="22" y="192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86" y="237"/>
                      <a:pt x="86" y="237"/>
                      <a:pt x="86" y="237"/>
                    </a:cubicBezTo>
                    <a:cubicBezTo>
                      <a:pt x="87" y="243"/>
                      <a:pt x="92" y="248"/>
                      <a:pt x="98" y="248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104" y="248"/>
                      <a:pt x="109" y="243"/>
                      <a:pt x="109" y="236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8" y="5"/>
                      <a:pt x="93" y="0"/>
                      <a:pt x="8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4" y="0"/>
                      <a:pt x="9" y="5"/>
                      <a:pt x="9" y="11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7"/>
                      <a:pt x="4" y="202"/>
                      <a:pt x="10" y="203"/>
                    </a:cubicBezTo>
                    <a:close/>
                    <a:moveTo>
                      <a:pt x="10" y="203"/>
                    </a:moveTo>
                    <a:cubicBezTo>
                      <a:pt x="10" y="203"/>
                      <a:pt x="10" y="203"/>
                      <a:pt x="10" y="203"/>
                    </a:cubicBezTo>
                  </a:path>
                </a:pathLst>
              </a:custGeom>
              <a:grpFill/>
              <a:ln w="317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8"/>
              <p:cNvSpPr>
                <a:spLocks noEditPoints="1"/>
              </p:cNvSpPr>
              <p:nvPr/>
            </p:nvSpPr>
            <p:spPr bwMode="auto">
              <a:xfrm>
                <a:off x="882" y="2951"/>
                <a:ext cx="86" cy="197"/>
              </a:xfrm>
              <a:custGeom>
                <a:avLst/>
                <a:gdLst>
                  <a:gd name="T0" fmla="*/ 10 w 109"/>
                  <a:gd name="T1" fmla="*/ 203 h 248"/>
                  <a:gd name="T2" fmla="*/ 22 w 109"/>
                  <a:gd name="T3" fmla="*/ 192 h 248"/>
                  <a:gd name="T4" fmla="*/ 30 w 109"/>
                  <a:gd name="T5" fmla="*/ 23 h 248"/>
                  <a:gd name="T6" fmla="*/ 76 w 109"/>
                  <a:gd name="T7" fmla="*/ 23 h 248"/>
                  <a:gd name="T8" fmla="*/ 86 w 109"/>
                  <a:gd name="T9" fmla="*/ 237 h 248"/>
                  <a:gd name="T10" fmla="*/ 98 w 109"/>
                  <a:gd name="T11" fmla="*/ 248 h 248"/>
                  <a:gd name="T12" fmla="*/ 98 w 109"/>
                  <a:gd name="T13" fmla="*/ 248 h 248"/>
                  <a:gd name="T14" fmla="*/ 109 w 109"/>
                  <a:gd name="T15" fmla="*/ 236 h 248"/>
                  <a:gd name="T16" fmla="*/ 98 w 109"/>
                  <a:gd name="T17" fmla="*/ 11 h 248"/>
                  <a:gd name="T18" fmla="*/ 87 w 109"/>
                  <a:gd name="T19" fmla="*/ 0 h 248"/>
                  <a:gd name="T20" fmla="*/ 20 w 109"/>
                  <a:gd name="T21" fmla="*/ 0 h 248"/>
                  <a:gd name="T22" fmla="*/ 9 w 109"/>
                  <a:gd name="T23" fmla="*/ 11 h 248"/>
                  <a:gd name="T24" fmla="*/ 0 w 109"/>
                  <a:gd name="T25" fmla="*/ 191 h 248"/>
                  <a:gd name="T26" fmla="*/ 10 w 109"/>
                  <a:gd name="T27" fmla="*/ 203 h 248"/>
                  <a:gd name="T28" fmla="*/ 10 w 109"/>
                  <a:gd name="T29" fmla="*/ 203 h 248"/>
                  <a:gd name="T30" fmla="*/ 10 w 109"/>
                  <a:gd name="T31" fmla="*/ 20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248">
                    <a:moveTo>
                      <a:pt x="10" y="203"/>
                    </a:moveTo>
                    <a:cubicBezTo>
                      <a:pt x="17" y="203"/>
                      <a:pt x="22" y="198"/>
                      <a:pt x="22" y="192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86" y="237"/>
                      <a:pt x="86" y="237"/>
                      <a:pt x="86" y="237"/>
                    </a:cubicBezTo>
                    <a:cubicBezTo>
                      <a:pt x="87" y="243"/>
                      <a:pt x="92" y="248"/>
                      <a:pt x="98" y="248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104" y="248"/>
                      <a:pt x="109" y="243"/>
                      <a:pt x="109" y="236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8" y="5"/>
                      <a:pt x="93" y="0"/>
                      <a:pt x="8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4" y="0"/>
                      <a:pt x="9" y="5"/>
                      <a:pt x="9" y="11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7"/>
                      <a:pt x="4" y="202"/>
                      <a:pt x="10" y="203"/>
                    </a:cubicBezTo>
                    <a:close/>
                    <a:moveTo>
                      <a:pt x="10" y="203"/>
                    </a:moveTo>
                    <a:cubicBezTo>
                      <a:pt x="10" y="203"/>
                      <a:pt x="10" y="203"/>
                      <a:pt x="10" y="203"/>
                    </a:cubicBezTo>
                  </a:path>
                </a:pathLst>
              </a:custGeom>
              <a:grpFill/>
              <a:ln w="317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9"/>
              <p:cNvSpPr>
                <a:spLocks noEditPoints="1"/>
              </p:cNvSpPr>
              <p:nvPr/>
            </p:nvSpPr>
            <p:spPr bwMode="auto">
              <a:xfrm>
                <a:off x="585" y="3066"/>
                <a:ext cx="392" cy="278"/>
              </a:xfrm>
              <a:custGeom>
                <a:avLst/>
                <a:gdLst>
                  <a:gd name="T0" fmla="*/ 488 w 494"/>
                  <a:gd name="T1" fmla="*/ 126 h 350"/>
                  <a:gd name="T2" fmla="*/ 252 w 494"/>
                  <a:gd name="T3" fmla="*/ 2 h 350"/>
                  <a:gd name="T4" fmla="*/ 241 w 494"/>
                  <a:gd name="T5" fmla="*/ 2 h 350"/>
                  <a:gd name="T6" fmla="*/ 236 w 494"/>
                  <a:gd name="T7" fmla="*/ 12 h 350"/>
                  <a:gd name="T8" fmla="*/ 236 w 494"/>
                  <a:gd name="T9" fmla="*/ 55 h 350"/>
                  <a:gd name="T10" fmla="*/ 134 w 494"/>
                  <a:gd name="T11" fmla="*/ 2 h 350"/>
                  <a:gd name="T12" fmla="*/ 123 w 494"/>
                  <a:gd name="T13" fmla="*/ 2 h 350"/>
                  <a:gd name="T14" fmla="*/ 118 w 494"/>
                  <a:gd name="T15" fmla="*/ 12 h 350"/>
                  <a:gd name="T16" fmla="*/ 118 w 494"/>
                  <a:gd name="T17" fmla="*/ 55 h 350"/>
                  <a:gd name="T18" fmla="*/ 16 w 494"/>
                  <a:gd name="T19" fmla="*/ 2 h 350"/>
                  <a:gd name="T20" fmla="*/ 5 w 494"/>
                  <a:gd name="T21" fmla="*/ 2 h 350"/>
                  <a:gd name="T22" fmla="*/ 0 w 494"/>
                  <a:gd name="T23" fmla="*/ 12 h 350"/>
                  <a:gd name="T24" fmla="*/ 0 w 494"/>
                  <a:gd name="T25" fmla="*/ 338 h 350"/>
                  <a:gd name="T26" fmla="*/ 11 w 494"/>
                  <a:gd name="T27" fmla="*/ 350 h 350"/>
                  <a:gd name="T28" fmla="*/ 483 w 494"/>
                  <a:gd name="T29" fmla="*/ 350 h 350"/>
                  <a:gd name="T30" fmla="*/ 494 w 494"/>
                  <a:gd name="T31" fmla="*/ 338 h 350"/>
                  <a:gd name="T32" fmla="*/ 494 w 494"/>
                  <a:gd name="T33" fmla="*/ 136 h 350"/>
                  <a:gd name="T34" fmla="*/ 488 w 494"/>
                  <a:gd name="T35" fmla="*/ 126 h 350"/>
                  <a:gd name="T36" fmla="*/ 352 w 494"/>
                  <a:gd name="T37" fmla="*/ 327 h 350"/>
                  <a:gd name="T38" fmla="*/ 352 w 494"/>
                  <a:gd name="T39" fmla="*/ 192 h 350"/>
                  <a:gd name="T40" fmla="*/ 427 w 494"/>
                  <a:gd name="T41" fmla="*/ 192 h 350"/>
                  <a:gd name="T42" fmla="*/ 427 w 494"/>
                  <a:gd name="T43" fmla="*/ 327 h 350"/>
                  <a:gd name="T44" fmla="*/ 352 w 494"/>
                  <a:gd name="T45" fmla="*/ 327 h 350"/>
                  <a:gd name="T46" fmla="*/ 472 w 494"/>
                  <a:gd name="T47" fmla="*/ 327 h 350"/>
                  <a:gd name="T48" fmla="*/ 450 w 494"/>
                  <a:gd name="T49" fmla="*/ 327 h 350"/>
                  <a:gd name="T50" fmla="*/ 450 w 494"/>
                  <a:gd name="T51" fmla="*/ 181 h 350"/>
                  <a:gd name="T52" fmla="*/ 439 w 494"/>
                  <a:gd name="T53" fmla="*/ 170 h 350"/>
                  <a:gd name="T54" fmla="*/ 341 w 494"/>
                  <a:gd name="T55" fmla="*/ 170 h 350"/>
                  <a:gd name="T56" fmla="*/ 330 w 494"/>
                  <a:gd name="T57" fmla="*/ 181 h 350"/>
                  <a:gd name="T58" fmla="*/ 330 w 494"/>
                  <a:gd name="T59" fmla="*/ 327 h 350"/>
                  <a:gd name="T60" fmla="*/ 22 w 494"/>
                  <a:gd name="T61" fmla="*/ 327 h 350"/>
                  <a:gd name="T62" fmla="*/ 22 w 494"/>
                  <a:gd name="T63" fmla="*/ 30 h 350"/>
                  <a:gd name="T64" fmla="*/ 124 w 494"/>
                  <a:gd name="T65" fmla="*/ 84 h 350"/>
                  <a:gd name="T66" fmla="*/ 135 w 494"/>
                  <a:gd name="T67" fmla="*/ 83 h 350"/>
                  <a:gd name="T68" fmla="*/ 140 w 494"/>
                  <a:gd name="T69" fmla="*/ 74 h 350"/>
                  <a:gd name="T70" fmla="*/ 140 w 494"/>
                  <a:gd name="T71" fmla="*/ 30 h 350"/>
                  <a:gd name="T72" fmla="*/ 242 w 494"/>
                  <a:gd name="T73" fmla="*/ 84 h 350"/>
                  <a:gd name="T74" fmla="*/ 253 w 494"/>
                  <a:gd name="T75" fmla="*/ 83 h 350"/>
                  <a:gd name="T76" fmla="*/ 258 w 494"/>
                  <a:gd name="T77" fmla="*/ 74 h 350"/>
                  <a:gd name="T78" fmla="*/ 258 w 494"/>
                  <a:gd name="T79" fmla="*/ 30 h 350"/>
                  <a:gd name="T80" fmla="*/ 472 w 494"/>
                  <a:gd name="T81" fmla="*/ 143 h 350"/>
                  <a:gd name="T82" fmla="*/ 472 w 494"/>
                  <a:gd name="T83" fmla="*/ 327 h 350"/>
                  <a:gd name="T84" fmla="*/ 472 w 494"/>
                  <a:gd name="T85" fmla="*/ 327 h 350"/>
                  <a:gd name="T86" fmla="*/ 472 w 494"/>
                  <a:gd name="T87" fmla="*/ 327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4" h="350">
                    <a:moveTo>
                      <a:pt x="488" y="126"/>
                    </a:moveTo>
                    <a:cubicBezTo>
                      <a:pt x="252" y="2"/>
                      <a:pt x="252" y="2"/>
                      <a:pt x="252" y="2"/>
                    </a:cubicBezTo>
                    <a:cubicBezTo>
                      <a:pt x="249" y="0"/>
                      <a:pt x="245" y="0"/>
                      <a:pt x="241" y="2"/>
                    </a:cubicBezTo>
                    <a:cubicBezTo>
                      <a:pt x="238" y="4"/>
                      <a:pt x="236" y="8"/>
                      <a:pt x="236" y="12"/>
                    </a:cubicBezTo>
                    <a:cubicBezTo>
                      <a:pt x="236" y="55"/>
                      <a:pt x="236" y="55"/>
                      <a:pt x="236" y="55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1" y="0"/>
                      <a:pt x="127" y="0"/>
                      <a:pt x="123" y="2"/>
                    </a:cubicBezTo>
                    <a:cubicBezTo>
                      <a:pt x="120" y="4"/>
                      <a:pt x="118" y="8"/>
                      <a:pt x="118" y="12"/>
                    </a:cubicBezTo>
                    <a:cubicBezTo>
                      <a:pt x="118" y="55"/>
                      <a:pt x="118" y="55"/>
                      <a:pt x="118" y="55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0"/>
                      <a:pt x="9" y="0"/>
                      <a:pt x="5" y="2"/>
                    </a:cubicBezTo>
                    <a:cubicBezTo>
                      <a:pt x="2" y="4"/>
                      <a:pt x="0" y="8"/>
                      <a:pt x="0" y="12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345"/>
                      <a:pt x="5" y="350"/>
                      <a:pt x="11" y="350"/>
                    </a:cubicBezTo>
                    <a:cubicBezTo>
                      <a:pt x="483" y="350"/>
                      <a:pt x="483" y="350"/>
                      <a:pt x="483" y="350"/>
                    </a:cubicBezTo>
                    <a:cubicBezTo>
                      <a:pt x="489" y="350"/>
                      <a:pt x="494" y="345"/>
                      <a:pt x="494" y="338"/>
                    </a:cubicBezTo>
                    <a:cubicBezTo>
                      <a:pt x="494" y="136"/>
                      <a:pt x="494" y="136"/>
                      <a:pt x="494" y="136"/>
                    </a:cubicBezTo>
                    <a:cubicBezTo>
                      <a:pt x="494" y="132"/>
                      <a:pt x="492" y="128"/>
                      <a:pt x="488" y="126"/>
                    </a:cubicBezTo>
                    <a:close/>
                    <a:moveTo>
                      <a:pt x="352" y="327"/>
                    </a:moveTo>
                    <a:cubicBezTo>
                      <a:pt x="352" y="192"/>
                      <a:pt x="352" y="192"/>
                      <a:pt x="352" y="192"/>
                    </a:cubicBezTo>
                    <a:cubicBezTo>
                      <a:pt x="427" y="192"/>
                      <a:pt x="427" y="192"/>
                      <a:pt x="427" y="192"/>
                    </a:cubicBezTo>
                    <a:cubicBezTo>
                      <a:pt x="427" y="327"/>
                      <a:pt x="427" y="327"/>
                      <a:pt x="427" y="327"/>
                    </a:cubicBezTo>
                    <a:lnTo>
                      <a:pt x="352" y="327"/>
                    </a:lnTo>
                    <a:close/>
                    <a:moveTo>
                      <a:pt x="472" y="327"/>
                    </a:moveTo>
                    <a:cubicBezTo>
                      <a:pt x="450" y="327"/>
                      <a:pt x="450" y="327"/>
                      <a:pt x="450" y="327"/>
                    </a:cubicBezTo>
                    <a:cubicBezTo>
                      <a:pt x="450" y="181"/>
                      <a:pt x="450" y="181"/>
                      <a:pt x="450" y="181"/>
                    </a:cubicBezTo>
                    <a:cubicBezTo>
                      <a:pt x="450" y="175"/>
                      <a:pt x="445" y="170"/>
                      <a:pt x="439" y="170"/>
                    </a:cubicBezTo>
                    <a:cubicBezTo>
                      <a:pt x="341" y="170"/>
                      <a:pt x="341" y="170"/>
                      <a:pt x="341" y="170"/>
                    </a:cubicBezTo>
                    <a:cubicBezTo>
                      <a:pt x="335" y="170"/>
                      <a:pt x="330" y="175"/>
                      <a:pt x="330" y="181"/>
                    </a:cubicBezTo>
                    <a:cubicBezTo>
                      <a:pt x="330" y="327"/>
                      <a:pt x="330" y="327"/>
                      <a:pt x="330" y="327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7" y="86"/>
                      <a:pt x="132" y="85"/>
                      <a:pt x="135" y="83"/>
                    </a:cubicBezTo>
                    <a:cubicBezTo>
                      <a:pt x="138" y="81"/>
                      <a:pt x="140" y="78"/>
                      <a:pt x="140" y="74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242" y="84"/>
                      <a:pt x="242" y="84"/>
                      <a:pt x="242" y="84"/>
                    </a:cubicBezTo>
                    <a:cubicBezTo>
                      <a:pt x="245" y="86"/>
                      <a:pt x="250" y="85"/>
                      <a:pt x="253" y="83"/>
                    </a:cubicBezTo>
                    <a:cubicBezTo>
                      <a:pt x="256" y="81"/>
                      <a:pt x="258" y="78"/>
                      <a:pt x="258" y="74"/>
                    </a:cubicBezTo>
                    <a:cubicBezTo>
                      <a:pt x="258" y="30"/>
                      <a:pt x="258" y="30"/>
                      <a:pt x="258" y="30"/>
                    </a:cubicBezTo>
                    <a:cubicBezTo>
                      <a:pt x="472" y="143"/>
                      <a:pt x="472" y="143"/>
                      <a:pt x="472" y="143"/>
                    </a:cubicBezTo>
                    <a:lnTo>
                      <a:pt x="472" y="327"/>
                    </a:lnTo>
                    <a:close/>
                    <a:moveTo>
                      <a:pt x="472" y="327"/>
                    </a:moveTo>
                    <a:cubicBezTo>
                      <a:pt x="472" y="327"/>
                      <a:pt x="472" y="327"/>
                      <a:pt x="472" y="327"/>
                    </a:cubicBezTo>
                  </a:path>
                </a:pathLst>
              </a:custGeom>
              <a:grpFill/>
              <a:ln w="317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52" name="Freeform 14"/>
            <p:cNvSpPr>
              <a:spLocks noEditPoints="1"/>
            </p:cNvSpPr>
            <p:nvPr/>
          </p:nvSpPr>
          <p:spPr bwMode="auto">
            <a:xfrm>
              <a:off x="1073151" y="3884613"/>
              <a:ext cx="538163" cy="536575"/>
            </a:xfrm>
            <a:custGeom>
              <a:avLst/>
              <a:gdLst>
                <a:gd name="T0" fmla="*/ 409 w 426"/>
                <a:gd name="T1" fmla="*/ 2 h 426"/>
                <a:gd name="T2" fmla="*/ 346 w 426"/>
                <a:gd name="T3" fmla="*/ 26 h 426"/>
                <a:gd name="T4" fmla="*/ 12 w 426"/>
                <a:gd name="T5" fmla="*/ 108 h 426"/>
                <a:gd name="T6" fmla="*/ 10 w 426"/>
                <a:gd name="T7" fmla="*/ 108 h 426"/>
                <a:gd name="T8" fmla="*/ 6 w 426"/>
                <a:gd name="T9" fmla="*/ 110 h 426"/>
                <a:gd name="T10" fmla="*/ 2 w 426"/>
                <a:gd name="T11" fmla="*/ 113 h 426"/>
                <a:gd name="T12" fmla="*/ 1 w 426"/>
                <a:gd name="T13" fmla="*/ 117 h 426"/>
                <a:gd name="T14" fmla="*/ 1 w 426"/>
                <a:gd name="T15" fmla="*/ 124 h 426"/>
                <a:gd name="T16" fmla="*/ 54 w 426"/>
                <a:gd name="T17" fmla="*/ 336 h 426"/>
                <a:gd name="T18" fmla="*/ 55 w 426"/>
                <a:gd name="T19" fmla="*/ 339 h 426"/>
                <a:gd name="T20" fmla="*/ 58 w 426"/>
                <a:gd name="T21" fmla="*/ 343 h 426"/>
                <a:gd name="T22" fmla="*/ 62 w 426"/>
                <a:gd name="T23" fmla="*/ 346 h 426"/>
                <a:gd name="T24" fmla="*/ 345 w 426"/>
                <a:gd name="T25" fmla="*/ 346 h 426"/>
                <a:gd name="T26" fmla="*/ 345 w 426"/>
                <a:gd name="T27" fmla="*/ 320 h 426"/>
                <a:gd name="T28" fmla="*/ 70 w 426"/>
                <a:gd name="T29" fmla="*/ 293 h 426"/>
                <a:gd name="T30" fmla="*/ 324 w 426"/>
                <a:gd name="T31" fmla="*/ 293 h 426"/>
                <a:gd name="T32" fmla="*/ 327 w 426"/>
                <a:gd name="T33" fmla="*/ 290 h 426"/>
                <a:gd name="T34" fmla="*/ 330 w 426"/>
                <a:gd name="T35" fmla="*/ 287 h 426"/>
                <a:gd name="T36" fmla="*/ 332 w 426"/>
                <a:gd name="T37" fmla="*/ 282 h 426"/>
                <a:gd name="T38" fmla="*/ 332 w 426"/>
                <a:gd name="T39" fmla="*/ 282 h 426"/>
                <a:gd name="T40" fmla="*/ 415 w 426"/>
                <a:gd name="T41" fmla="*/ 28 h 426"/>
                <a:gd name="T42" fmla="*/ 64 w 426"/>
                <a:gd name="T43" fmla="*/ 267 h 426"/>
                <a:gd name="T44" fmla="*/ 71 w 426"/>
                <a:gd name="T45" fmla="*/ 127 h 426"/>
                <a:gd name="T46" fmla="*/ 64 w 426"/>
                <a:gd name="T47" fmla="*/ 267 h 426"/>
                <a:gd name="T48" fmla="*/ 98 w 426"/>
                <a:gd name="T49" fmla="*/ 124 h 426"/>
                <a:gd name="T50" fmla="*/ 146 w 426"/>
                <a:gd name="T51" fmla="*/ 267 h 426"/>
                <a:gd name="T52" fmla="*/ 200 w 426"/>
                <a:gd name="T53" fmla="*/ 267 h 426"/>
                <a:gd name="T54" fmla="*/ 165 w 426"/>
                <a:gd name="T55" fmla="*/ 116 h 426"/>
                <a:gd name="T56" fmla="*/ 200 w 426"/>
                <a:gd name="T57" fmla="*/ 267 h 426"/>
                <a:gd name="T58" fmla="*/ 227 w 426"/>
                <a:gd name="T59" fmla="*/ 267 h 426"/>
                <a:gd name="T60" fmla="*/ 274 w 426"/>
                <a:gd name="T61" fmla="*/ 103 h 426"/>
                <a:gd name="T62" fmla="*/ 307 w 426"/>
                <a:gd name="T63" fmla="*/ 267 h 426"/>
                <a:gd name="T64" fmla="*/ 302 w 426"/>
                <a:gd name="T65" fmla="*/ 100 h 426"/>
                <a:gd name="T66" fmla="*/ 307 w 426"/>
                <a:gd name="T67" fmla="*/ 267 h 426"/>
                <a:gd name="T68" fmla="*/ 93 w 426"/>
                <a:gd name="T69" fmla="*/ 400 h 426"/>
                <a:gd name="T70" fmla="*/ 146 w 426"/>
                <a:gd name="T71" fmla="*/ 400 h 426"/>
                <a:gd name="T72" fmla="*/ 292 w 426"/>
                <a:gd name="T73" fmla="*/ 373 h 426"/>
                <a:gd name="T74" fmla="*/ 292 w 426"/>
                <a:gd name="T75" fmla="*/ 426 h 426"/>
                <a:gd name="T76" fmla="*/ 292 w 426"/>
                <a:gd name="T77" fmla="*/ 373 h 426"/>
                <a:gd name="T78" fmla="*/ 292 w 426"/>
                <a:gd name="T79" fmla="*/ 37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6" h="426">
                  <a:moveTo>
                    <a:pt x="425" y="12"/>
                  </a:moveTo>
                  <a:cubicBezTo>
                    <a:pt x="423" y="5"/>
                    <a:pt x="416" y="0"/>
                    <a:pt x="409" y="2"/>
                  </a:cubicBezTo>
                  <a:cubicBezTo>
                    <a:pt x="355" y="15"/>
                    <a:pt x="355" y="15"/>
                    <a:pt x="355" y="15"/>
                  </a:cubicBezTo>
                  <a:cubicBezTo>
                    <a:pt x="350" y="17"/>
                    <a:pt x="346" y="21"/>
                    <a:pt x="346" y="26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08"/>
                    <a:pt x="11" y="108"/>
                    <a:pt x="11" y="108"/>
                  </a:cubicBezTo>
                  <a:cubicBezTo>
                    <a:pt x="11" y="108"/>
                    <a:pt x="11" y="108"/>
                    <a:pt x="10" y="108"/>
                  </a:cubicBezTo>
                  <a:cubicBezTo>
                    <a:pt x="9" y="108"/>
                    <a:pt x="9" y="109"/>
                    <a:pt x="8" y="109"/>
                  </a:cubicBezTo>
                  <a:cubicBezTo>
                    <a:pt x="7" y="109"/>
                    <a:pt x="7" y="110"/>
                    <a:pt x="6" y="110"/>
                  </a:cubicBezTo>
                  <a:cubicBezTo>
                    <a:pt x="5" y="111"/>
                    <a:pt x="4" y="112"/>
                    <a:pt x="4" y="112"/>
                  </a:cubicBezTo>
                  <a:cubicBezTo>
                    <a:pt x="3" y="113"/>
                    <a:pt x="3" y="113"/>
                    <a:pt x="2" y="113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1" y="116"/>
                    <a:pt x="1" y="117"/>
                  </a:cubicBezTo>
                  <a:cubicBezTo>
                    <a:pt x="1" y="118"/>
                    <a:pt x="0" y="118"/>
                    <a:pt x="0" y="119"/>
                  </a:cubicBezTo>
                  <a:cubicBezTo>
                    <a:pt x="0" y="121"/>
                    <a:pt x="0" y="122"/>
                    <a:pt x="1" y="124"/>
                  </a:cubicBezTo>
                  <a:cubicBezTo>
                    <a:pt x="40" y="283"/>
                    <a:pt x="40" y="283"/>
                    <a:pt x="40" y="283"/>
                  </a:cubicBezTo>
                  <a:cubicBezTo>
                    <a:pt x="54" y="336"/>
                    <a:pt x="54" y="336"/>
                    <a:pt x="54" y="336"/>
                  </a:cubicBezTo>
                  <a:cubicBezTo>
                    <a:pt x="54" y="337"/>
                    <a:pt x="54" y="337"/>
                    <a:pt x="54" y="337"/>
                  </a:cubicBezTo>
                  <a:cubicBezTo>
                    <a:pt x="54" y="338"/>
                    <a:pt x="55" y="339"/>
                    <a:pt x="55" y="339"/>
                  </a:cubicBezTo>
                  <a:cubicBezTo>
                    <a:pt x="55" y="340"/>
                    <a:pt x="56" y="341"/>
                    <a:pt x="57" y="342"/>
                  </a:cubicBezTo>
                  <a:cubicBezTo>
                    <a:pt x="57" y="342"/>
                    <a:pt x="57" y="343"/>
                    <a:pt x="58" y="343"/>
                  </a:cubicBezTo>
                  <a:cubicBezTo>
                    <a:pt x="59" y="344"/>
                    <a:pt x="59" y="344"/>
                    <a:pt x="60" y="345"/>
                  </a:cubicBezTo>
                  <a:cubicBezTo>
                    <a:pt x="61" y="345"/>
                    <a:pt x="61" y="345"/>
                    <a:pt x="62" y="346"/>
                  </a:cubicBezTo>
                  <a:cubicBezTo>
                    <a:pt x="63" y="346"/>
                    <a:pt x="65" y="346"/>
                    <a:pt x="67" y="346"/>
                  </a:cubicBezTo>
                  <a:cubicBezTo>
                    <a:pt x="345" y="346"/>
                    <a:pt x="345" y="346"/>
                    <a:pt x="345" y="346"/>
                  </a:cubicBezTo>
                  <a:cubicBezTo>
                    <a:pt x="353" y="346"/>
                    <a:pt x="359" y="341"/>
                    <a:pt x="359" y="333"/>
                  </a:cubicBezTo>
                  <a:cubicBezTo>
                    <a:pt x="359" y="326"/>
                    <a:pt x="353" y="320"/>
                    <a:pt x="345" y="320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70" y="293"/>
                    <a:pt x="70" y="293"/>
                    <a:pt x="70" y="293"/>
                  </a:cubicBezTo>
                  <a:cubicBezTo>
                    <a:pt x="319" y="293"/>
                    <a:pt x="319" y="293"/>
                    <a:pt x="319" y="293"/>
                  </a:cubicBezTo>
                  <a:cubicBezTo>
                    <a:pt x="320" y="293"/>
                    <a:pt x="322" y="293"/>
                    <a:pt x="324" y="293"/>
                  </a:cubicBezTo>
                  <a:cubicBezTo>
                    <a:pt x="324" y="292"/>
                    <a:pt x="325" y="292"/>
                    <a:pt x="325" y="292"/>
                  </a:cubicBezTo>
                  <a:cubicBezTo>
                    <a:pt x="326" y="291"/>
                    <a:pt x="327" y="291"/>
                    <a:pt x="327" y="290"/>
                  </a:cubicBezTo>
                  <a:cubicBezTo>
                    <a:pt x="328" y="290"/>
                    <a:pt x="328" y="289"/>
                    <a:pt x="329" y="289"/>
                  </a:cubicBezTo>
                  <a:cubicBezTo>
                    <a:pt x="329" y="288"/>
                    <a:pt x="330" y="287"/>
                    <a:pt x="330" y="287"/>
                  </a:cubicBezTo>
                  <a:cubicBezTo>
                    <a:pt x="331" y="286"/>
                    <a:pt x="331" y="285"/>
                    <a:pt x="331" y="284"/>
                  </a:cubicBezTo>
                  <a:cubicBezTo>
                    <a:pt x="331" y="284"/>
                    <a:pt x="332" y="283"/>
                    <a:pt x="332" y="282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70" y="39"/>
                    <a:pt x="370" y="39"/>
                    <a:pt x="370" y="39"/>
                  </a:cubicBezTo>
                  <a:cubicBezTo>
                    <a:pt x="415" y="28"/>
                    <a:pt x="415" y="28"/>
                    <a:pt x="415" y="28"/>
                  </a:cubicBezTo>
                  <a:cubicBezTo>
                    <a:pt x="422" y="26"/>
                    <a:pt x="426" y="19"/>
                    <a:pt x="425" y="12"/>
                  </a:cubicBezTo>
                  <a:close/>
                  <a:moveTo>
                    <a:pt x="64" y="267"/>
                  </a:moveTo>
                  <a:cubicBezTo>
                    <a:pt x="30" y="132"/>
                    <a:pt x="30" y="132"/>
                    <a:pt x="30" y="132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91" y="267"/>
                    <a:pt x="91" y="267"/>
                    <a:pt x="91" y="267"/>
                  </a:cubicBezTo>
                  <a:lnTo>
                    <a:pt x="64" y="267"/>
                  </a:lnTo>
                  <a:close/>
                  <a:moveTo>
                    <a:pt x="118" y="267"/>
                  </a:moveTo>
                  <a:cubicBezTo>
                    <a:pt x="98" y="124"/>
                    <a:pt x="98" y="124"/>
                    <a:pt x="98" y="124"/>
                  </a:cubicBezTo>
                  <a:cubicBezTo>
                    <a:pt x="139" y="119"/>
                    <a:pt x="139" y="119"/>
                    <a:pt x="139" y="119"/>
                  </a:cubicBezTo>
                  <a:cubicBezTo>
                    <a:pt x="146" y="267"/>
                    <a:pt x="146" y="267"/>
                    <a:pt x="146" y="267"/>
                  </a:cubicBezTo>
                  <a:lnTo>
                    <a:pt x="118" y="267"/>
                  </a:lnTo>
                  <a:close/>
                  <a:moveTo>
                    <a:pt x="200" y="267"/>
                  </a:moveTo>
                  <a:cubicBezTo>
                    <a:pt x="172" y="267"/>
                    <a:pt x="172" y="267"/>
                    <a:pt x="172" y="267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207" y="111"/>
                    <a:pt x="207" y="111"/>
                    <a:pt x="207" y="111"/>
                  </a:cubicBezTo>
                  <a:lnTo>
                    <a:pt x="200" y="267"/>
                  </a:lnTo>
                  <a:close/>
                  <a:moveTo>
                    <a:pt x="254" y="267"/>
                  </a:moveTo>
                  <a:cubicBezTo>
                    <a:pt x="227" y="267"/>
                    <a:pt x="227" y="267"/>
                    <a:pt x="227" y="267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74" y="103"/>
                    <a:pt x="274" y="103"/>
                    <a:pt x="274" y="103"/>
                  </a:cubicBezTo>
                  <a:lnTo>
                    <a:pt x="254" y="267"/>
                  </a:lnTo>
                  <a:close/>
                  <a:moveTo>
                    <a:pt x="307" y="267"/>
                  </a:moveTo>
                  <a:cubicBezTo>
                    <a:pt x="281" y="267"/>
                    <a:pt x="281" y="267"/>
                    <a:pt x="281" y="267"/>
                  </a:cubicBezTo>
                  <a:cubicBezTo>
                    <a:pt x="302" y="100"/>
                    <a:pt x="302" y="100"/>
                    <a:pt x="302" y="100"/>
                  </a:cubicBezTo>
                  <a:cubicBezTo>
                    <a:pt x="330" y="96"/>
                    <a:pt x="330" y="96"/>
                    <a:pt x="330" y="96"/>
                  </a:cubicBezTo>
                  <a:lnTo>
                    <a:pt x="307" y="267"/>
                  </a:lnTo>
                  <a:close/>
                  <a:moveTo>
                    <a:pt x="120" y="373"/>
                  </a:moveTo>
                  <a:cubicBezTo>
                    <a:pt x="105" y="373"/>
                    <a:pt x="93" y="385"/>
                    <a:pt x="93" y="400"/>
                  </a:cubicBezTo>
                  <a:cubicBezTo>
                    <a:pt x="93" y="414"/>
                    <a:pt x="105" y="426"/>
                    <a:pt x="120" y="426"/>
                  </a:cubicBezTo>
                  <a:cubicBezTo>
                    <a:pt x="134" y="426"/>
                    <a:pt x="146" y="414"/>
                    <a:pt x="146" y="400"/>
                  </a:cubicBezTo>
                  <a:cubicBezTo>
                    <a:pt x="146" y="385"/>
                    <a:pt x="134" y="373"/>
                    <a:pt x="120" y="373"/>
                  </a:cubicBezTo>
                  <a:close/>
                  <a:moveTo>
                    <a:pt x="292" y="373"/>
                  </a:moveTo>
                  <a:cubicBezTo>
                    <a:pt x="278" y="373"/>
                    <a:pt x="266" y="385"/>
                    <a:pt x="266" y="400"/>
                  </a:cubicBezTo>
                  <a:cubicBezTo>
                    <a:pt x="266" y="414"/>
                    <a:pt x="278" y="426"/>
                    <a:pt x="292" y="426"/>
                  </a:cubicBezTo>
                  <a:cubicBezTo>
                    <a:pt x="307" y="426"/>
                    <a:pt x="319" y="414"/>
                    <a:pt x="319" y="400"/>
                  </a:cubicBezTo>
                  <a:cubicBezTo>
                    <a:pt x="319" y="385"/>
                    <a:pt x="307" y="373"/>
                    <a:pt x="292" y="373"/>
                  </a:cubicBezTo>
                  <a:close/>
                  <a:moveTo>
                    <a:pt x="292" y="373"/>
                  </a:moveTo>
                  <a:cubicBezTo>
                    <a:pt x="292" y="373"/>
                    <a:pt x="292" y="373"/>
                    <a:pt x="292" y="373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1028700" y="3043238"/>
              <a:ext cx="523874" cy="527050"/>
            </a:xfrm>
            <a:custGeom>
              <a:avLst/>
              <a:gdLst>
                <a:gd name="T0" fmla="*/ 324 w 363"/>
                <a:gd name="T1" fmla="*/ 196 h 366"/>
                <a:gd name="T2" fmla="*/ 357 w 363"/>
                <a:gd name="T3" fmla="*/ 143 h 366"/>
                <a:gd name="T4" fmla="*/ 321 w 363"/>
                <a:gd name="T5" fmla="*/ 57 h 366"/>
                <a:gd name="T6" fmla="*/ 264 w 363"/>
                <a:gd name="T7" fmla="*/ 67 h 366"/>
                <a:gd name="T8" fmla="*/ 234 w 363"/>
                <a:gd name="T9" fmla="*/ 11 h 366"/>
                <a:gd name="T10" fmla="*/ 142 w 363"/>
                <a:gd name="T11" fmla="*/ 0 h 366"/>
                <a:gd name="T12" fmla="*/ 122 w 363"/>
                <a:gd name="T13" fmla="*/ 53 h 366"/>
                <a:gd name="T14" fmla="*/ 59 w 363"/>
                <a:gd name="T15" fmla="*/ 52 h 366"/>
                <a:gd name="T16" fmla="*/ 4 w 363"/>
                <a:gd name="T17" fmla="*/ 126 h 366"/>
                <a:gd name="T18" fmla="*/ 40 w 363"/>
                <a:gd name="T19" fmla="*/ 170 h 366"/>
                <a:gd name="T20" fmla="*/ 7 w 363"/>
                <a:gd name="T21" fmla="*/ 224 h 366"/>
                <a:gd name="T22" fmla="*/ 43 w 363"/>
                <a:gd name="T23" fmla="*/ 309 h 366"/>
                <a:gd name="T24" fmla="*/ 99 w 363"/>
                <a:gd name="T25" fmla="*/ 300 h 366"/>
                <a:gd name="T26" fmla="*/ 129 w 363"/>
                <a:gd name="T27" fmla="*/ 355 h 366"/>
                <a:gd name="T28" fmla="*/ 221 w 363"/>
                <a:gd name="T29" fmla="*/ 366 h 366"/>
                <a:gd name="T30" fmla="*/ 242 w 363"/>
                <a:gd name="T31" fmla="*/ 313 h 366"/>
                <a:gd name="T32" fmla="*/ 305 w 363"/>
                <a:gd name="T33" fmla="*/ 315 h 366"/>
                <a:gd name="T34" fmla="*/ 360 w 363"/>
                <a:gd name="T35" fmla="*/ 240 h 366"/>
                <a:gd name="T36" fmla="*/ 303 w 363"/>
                <a:gd name="T37" fmla="*/ 286 h 366"/>
                <a:gd name="T38" fmla="*/ 254 w 363"/>
                <a:gd name="T39" fmla="*/ 275 h 366"/>
                <a:gd name="T40" fmla="*/ 217 w 363"/>
                <a:gd name="T41" fmla="*/ 301 h 366"/>
                <a:gd name="T42" fmla="*/ 153 w 363"/>
                <a:gd name="T43" fmla="*/ 340 h 366"/>
                <a:gd name="T44" fmla="*/ 139 w 363"/>
                <a:gd name="T45" fmla="*/ 291 h 366"/>
                <a:gd name="T46" fmla="*/ 97 w 363"/>
                <a:gd name="T47" fmla="*/ 273 h 366"/>
                <a:gd name="T48" fmla="*/ 32 w 363"/>
                <a:gd name="T49" fmla="*/ 237 h 366"/>
                <a:gd name="T50" fmla="*/ 67 w 363"/>
                <a:gd name="T51" fmla="*/ 200 h 366"/>
                <a:gd name="T52" fmla="*/ 62 w 363"/>
                <a:gd name="T53" fmla="*/ 154 h 366"/>
                <a:gd name="T54" fmla="*/ 60 w 363"/>
                <a:gd name="T55" fmla="*/ 80 h 366"/>
                <a:gd name="T56" fmla="*/ 110 w 363"/>
                <a:gd name="T57" fmla="*/ 92 h 366"/>
                <a:gd name="T58" fmla="*/ 147 w 363"/>
                <a:gd name="T59" fmla="*/ 65 h 366"/>
                <a:gd name="T60" fmla="*/ 210 w 363"/>
                <a:gd name="T61" fmla="*/ 26 h 366"/>
                <a:gd name="T62" fmla="*/ 225 w 363"/>
                <a:gd name="T63" fmla="*/ 75 h 366"/>
                <a:gd name="T64" fmla="*/ 267 w 363"/>
                <a:gd name="T65" fmla="*/ 94 h 366"/>
                <a:gd name="T66" fmla="*/ 332 w 363"/>
                <a:gd name="T67" fmla="*/ 129 h 366"/>
                <a:gd name="T68" fmla="*/ 297 w 363"/>
                <a:gd name="T69" fmla="*/ 166 h 366"/>
                <a:gd name="T70" fmla="*/ 302 w 363"/>
                <a:gd name="T71" fmla="*/ 212 h 366"/>
                <a:gd name="T72" fmla="*/ 303 w 363"/>
                <a:gd name="T73" fmla="*/ 286 h 366"/>
                <a:gd name="T74" fmla="*/ 135 w 363"/>
                <a:gd name="T75" fmla="*/ 183 h 366"/>
                <a:gd name="T76" fmla="*/ 162 w 363"/>
                <a:gd name="T77" fmla="*/ 226 h 366"/>
                <a:gd name="T78" fmla="*/ 157 w 363"/>
                <a:gd name="T79" fmla="*/ 251 h 366"/>
                <a:gd name="T80" fmla="*/ 130 w 363"/>
                <a:gd name="T81" fmla="*/ 235 h 366"/>
                <a:gd name="T82" fmla="*/ 130 w 363"/>
                <a:gd name="T83" fmla="*/ 131 h 366"/>
                <a:gd name="T84" fmla="*/ 169 w 363"/>
                <a:gd name="T85" fmla="*/ 123 h 366"/>
                <a:gd name="T86" fmla="*/ 149 w 363"/>
                <a:gd name="T87" fmla="*/ 150 h 366"/>
                <a:gd name="T88" fmla="*/ 234 w 363"/>
                <a:gd name="T89" fmla="*/ 235 h 366"/>
                <a:gd name="T90" fmla="*/ 207 w 363"/>
                <a:gd name="T91" fmla="*/ 251 h 366"/>
                <a:gd name="T92" fmla="*/ 201 w 363"/>
                <a:gd name="T93" fmla="*/ 226 h 366"/>
                <a:gd name="T94" fmla="*/ 215 w 363"/>
                <a:gd name="T95" fmla="*/ 150 h 366"/>
                <a:gd name="T96" fmla="*/ 195 w 363"/>
                <a:gd name="T97" fmla="*/ 123 h 366"/>
                <a:gd name="T98" fmla="*/ 234 w 363"/>
                <a:gd name="T99" fmla="*/ 131 h 366"/>
                <a:gd name="T100" fmla="*/ 234 w 363"/>
                <a:gd name="T101" fmla="*/ 131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" h="366">
                  <a:moveTo>
                    <a:pt x="357" y="224"/>
                  </a:moveTo>
                  <a:cubicBezTo>
                    <a:pt x="324" y="196"/>
                    <a:pt x="324" y="196"/>
                    <a:pt x="324" y="196"/>
                  </a:cubicBezTo>
                  <a:cubicBezTo>
                    <a:pt x="325" y="188"/>
                    <a:pt x="325" y="179"/>
                    <a:pt x="324" y="170"/>
                  </a:cubicBezTo>
                  <a:cubicBezTo>
                    <a:pt x="357" y="143"/>
                    <a:pt x="357" y="143"/>
                    <a:pt x="357" y="143"/>
                  </a:cubicBezTo>
                  <a:cubicBezTo>
                    <a:pt x="362" y="138"/>
                    <a:pt x="363" y="131"/>
                    <a:pt x="360" y="126"/>
                  </a:cubicBezTo>
                  <a:cubicBezTo>
                    <a:pt x="321" y="57"/>
                    <a:pt x="321" y="57"/>
                    <a:pt x="321" y="57"/>
                  </a:cubicBezTo>
                  <a:cubicBezTo>
                    <a:pt x="317" y="52"/>
                    <a:pt x="311" y="49"/>
                    <a:pt x="305" y="52"/>
                  </a:cubicBezTo>
                  <a:cubicBezTo>
                    <a:pt x="264" y="67"/>
                    <a:pt x="264" y="67"/>
                    <a:pt x="264" y="67"/>
                  </a:cubicBezTo>
                  <a:cubicBezTo>
                    <a:pt x="257" y="62"/>
                    <a:pt x="250" y="57"/>
                    <a:pt x="242" y="53"/>
                  </a:cubicBezTo>
                  <a:cubicBezTo>
                    <a:pt x="234" y="11"/>
                    <a:pt x="234" y="11"/>
                    <a:pt x="234" y="11"/>
                  </a:cubicBezTo>
                  <a:cubicBezTo>
                    <a:pt x="233" y="5"/>
                    <a:pt x="228" y="0"/>
                    <a:pt x="221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6" y="0"/>
                    <a:pt x="130" y="5"/>
                    <a:pt x="129" y="1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14" y="57"/>
                    <a:pt x="107" y="62"/>
                    <a:pt x="99" y="67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3" y="49"/>
                    <a:pt x="46" y="52"/>
                    <a:pt x="43" y="5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0" y="131"/>
                    <a:pt x="2" y="138"/>
                    <a:pt x="7" y="143"/>
                  </a:cubicBezTo>
                  <a:cubicBezTo>
                    <a:pt x="40" y="170"/>
                    <a:pt x="40" y="170"/>
                    <a:pt x="40" y="170"/>
                  </a:cubicBezTo>
                  <a:cubicBezTo>
                    <a:pt x="39" y="179"/>
                    <a:pt x="39" y="188"/>
                    <a:pt x="40" y="196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2" y="228"/>
                    <a:pt x="0" y="235"/>
                    <a:pt x="4" y="240"/>
                  </a:cubicBezTo>
                  <a:cubicBezTo>
                    <a:pt x="43" y="309"/>
                    <a:pt x="43" y="309"/>
                    <a:pt x="43" y="309"/>
                  </a:cubicBezTo>
                  <a:cubicBezTo>
                    <a:pt x="46" y="314"/>
                    <a:pt x="53" y="317"/>
                    <a:pt x="59" y="315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107" y="305"/>
                    <a:pt x="114" y="309"/>
                    <a:pt x="122" y="313"/>
                  </a:cubicBezTo>
                  <a:cubicBezTo>
                    <a:pt x="129" y="355"/>
                    <a:pt x="129" y="355"/>
                    <a:pt x="129" y="355"/>
                  </a:cubicBezTo>
                  <a:cubicBezTo>
                    <a:pt x="130" y="361"/>
                    <a:pt x="136" y="366"/>
                    <a:pt x="142" y="366"/>
                  </a:cubicBezTo>
                  <a:cubicBezTo>
                    <a:pt x="221" y="366"/>
                    <a:pt x="221" y="366"/>
                    <a:pt x="221" y="366"/>
                  </a:cubicBezTo>
                  <a:cubicBezTo>
                    <a:pt x="228" y="366"/>
                    <a:pt x="233" y="361"/>
                    <a:pt x="234" y="355"/>
                  </a:cubicBezTo>
                  <a:cubicBezTo>
                    <a:pt x="242" y="313"/>
                    <a:pt x="242" y="313"/>
                    <a:pt x="242" y="313"/>
                  </a:cubicBezTo>
                  <a:cubicBezTo>
                    <a:pt x="250" y="309"/>
                    <a:pt x="257" y="305"/>
                    <a:pt x="264" y="300"/>
                  </a:cubicBezTo>
                  <a:cubicBezTo>
                    <a:pt x="305" y="315"/>
                    <a:pt x="305" y="315"/>
                    <a:pt x="305" y="315"/>
                  </a:cubicBezTo>
                  <a:cubicBezTo>
                    <a:pt x="311" y="317"/>
                    <a:pt x="317" y="314"/>
                    <a:pt x="321" y="309"/>
                  </a:cubicBezTo>
                  <a:cubicBezTo>
                    <a:pt x="360" y="240"/>
                    <a:pt x="360" y="240"/>
                    <a:pt x="360" y="240"/>
                  </a:cubicBezTo>
                  <a:cubicBezTo>
                    <a:pt x="363" y="235"/>
                    <a:pt x="362" y="228"/>
                    <a:pt x="357" y="224"/>
                  </a:cubicBezTo>
                  <a:close/>
                  <a:moveTo>
                    <a:pt x="303" y="286"/>
                  </a:moveTo>
                  <a:cubicBezTo>
                    <a:pt x="267" y="273"/>
                    <a:pt x="267" y="273"/>
                    <a:pt x="267" y="273"/>
                  </a:cubicBezTo>
                  <a:cubicBezTo>
                    <a:pt x="263" y="271"/>
                    <a:pt x="258" y="272"/>
                    <a:pt x="254" y="275"/>
                  </a:cubicBezTo>
                  <a:cubicBezTo>
                    <a:pt x="245" y="282"/>
                    <a:pt x="235" y="287"/>
                    <a:pt x="225" y="291"/>
                  </a:cubicBezTo>
                  <a:cubicBezTo>
                    <a:pt x="221" y="293"/>
                    <a:pt x="218" y="297"/>
                    <a:pt x="217" y="301"/>
                  </a:cubicBezTo>
                  <a:cubicBezTo>
                    <a:pt x="210" y="340"/>
                    <a:pt x="210" y="340"/>
                    <a:pt x="210" y="340"/>
                  </a:cubicBezTo>
                  <a:cubicBezTo>
                    <a:pt x="153" y="340"/>
                    <a:pt x="153" y="340"/>
                    <a:pt x="153" y="340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46" y="297"/>
                    <a:pt x="143" y="293"/>
                    <a:pt x="139" y="291"/>
                  </a:cubicBezTo>
                  <a:cubicBezTo>
                    <a:pt x="128" y="287"/>
                    <a:pt x="118" y="282"/>
                    <a:pt x="110" y="275"/>
                  </a:cubicBezTo>
                  <a:cubicBezTo>
                    <a:pt x="106" y="272"/>
                    <a:pt x="101" y="271"/>
                    <a:pt x="97" y="273"/>
                  </a:cubicBezTo>
                  <a:cubicBezTo>
                    <a:pt x="60" y="286"/>
                    <a:pt x="60" y="286"/>
                    <a:pt x="60" y="286"/>
                  </a:cubicBezTo>
                  <a:cubicBezTo>
                    <a:pt x="32" y="237"/>
                    <a:pt x="32" y="237"/>
                    <a:pt x="32" y="237"/>
                  </a:cubicBezTo>
                  <a:cubicBezTo>
                    <a:pt x="62" y="212"/>
                    <a:pt x="62" y="212"/>
                    <a:pt x="62" y="212"/>
                  </a:cubicBezTo>
                  <a:cubicBezTo>
                    <a:pt x="65" y="209"/>
                    <a:pt x="67" y="204"/>
                    <a:pt x="67" y="200"/>
                  </a:cubicBezTo>
                  <a:cubicBezTo>
                    <a:pt x="65" y="189"/>
                    <a:pt x="65" y="177"/>
                    <a:pt x="67" y="166"/>
                  </a:cubicBezTo>
                  <a:cubicBezTo>
                    <a:pt x="67" y="162"/>
                    <a:pt x="65" y="157"/>
                    <a:pt x="62" y="154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01" y="95"/>
                    <a:pt x="106" y="94"/>
                    <a:pt x="110" y="92"/>
                  </a:cubicBezTo>
                  <a:cubicBezTo>
                    <a:pt x="118" y="85"/>
                    <a:pt x="128" y="79"/>
                    <a:pt x="139" y="75"/>
                  </a:cubicBezTo>
                  <a:cubicBezTo>
                    <a:pt x="143" y="73"/>
                    <a:pt x="146" y="69"/>
                    <a:pt x="147" y="65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7" y="65"/>
                    <a:pt x="217" y="65"/>
                    <a:pt x="217" y="65"/>
                  </a:cubicBezTo>
                  <a:cubicBezTo>
                    <a:pt x="218" y="69"/>
                    <a:pt x="221" y="73"/>
                    <a:pt x="225" y="75"/>
                  </a:cubicBezTo>
                  <a:cubicBezTo>
                    <a:pt x="235" y="79"/>
                    <a:pt x="245" y="85"/>
                    <a:pt x="254" y="92"/>
                  </a:cubicBezTo>
                  <a:cubicBezTo>
                    <a:pt x="258" y="94"/>
                    <a:pt x="263" y="95"/>
                    <a:pt x="267" y="94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02" y="154"/>
                    <a:pt x="302" y="154"/>
                    <a:pt x="302" y="154"/>
                  </a:cubicBezTo>
                  <a:cubicBezTo>
                    <a:pt x="298" y="157"/>
                    <a:pt x="297" y="162"/>
                    <a:pt x="297" y="166"/>
                  </a:cubicBezTo>
                  <a:cubicBezTo>
                    <a:pt x="299" y="177"/>
                    <a:pt x="299" y="189"/>
                    <a:pt x="297" y="200"/>
                  </a:cubicBezTo>
                  <a:cubicBezTo>
                    <a:pt x="297" y="204"/>
                    <a:pt x="298" y="209"/>
                    <a:pt x="302" y="212"/>
                  </a:cubicBezTo>
                  <a:cubicBezTo>
                    <a:pt x="332" y="237"/>
                    <a:pt x="332" y="237"/>
                    <a:pt x="332" y="237"/>
                  </a:cubicBezTo>
                  <a:lnTo>
                    <a:pt x="303" y="286"/>
                  </a:lnTo>
                  <a:close/>
                  <a:moveTo>
                    <a:pt x="149" y="150"/>
                  </a:moveTo>
                  <a:cubicBezTo>
                    <a:pt x="140" y="159"/>
                    <a:pt x="135" y="171"/>
                    <a:pt x="135" y="183"/>
                  </a:cubicBezTo>
                  <a:cubicBezTo>
                    <a:pt x="135" y="196"/>
                    <a:pt x="140" y="207"/>
                    <a:pt x="149" y="216"/>
                  </a:cubicBezTo>
                  <a:cubicBezTo>
                    <a:pt x="153" y="220"/>
                    <a:pt x="157" y="224"/>
                    <a:pt x="162" y="226"/>
                  </a:cubicBezTo>
                  <a:cubicBezTo>
                    <a:pt x="169" y="229"/>
                    <a:pt x="172" y="237"/>
                    <a:pt x="169" y="243"/>
                  </a:cubicBezTo>
                  <a:cubicBezTo>
                    <a:pt x="167" y="248"/>
                    <a:pt x="162" y="251"/>
                    <a:pt x="157" y="251"/>
                  </a:cubicBezTo>
                  <a:cubicBezTo>
                    <a:pt x="155" y="251"/>
                    <a:pt x="153" y="250"/>
                    <a:pt x="152" y="250"/>
                  </a:cubicBezTo>
                  <a:cubicBezTo>
                    <a:pt x="144" y="246"/>
                    <a:pt x="137" y="241"/>
                    <a:pt x="130" y="235"/>
                  </a:cubicBezTo>
                  <a:cubicBezTo>
                    <a:pt x="116" y="221"/>
                    <a:pt x="109" y="203"/>
                    <a:pt x="109" y="183"/>
                  </a:cubicBezTo>
                  <a:cubicBezTo>
                    <a:pt x="109" y="164"/>
                    <a:pt x="116" y="145"/>
                    <a:pt x="130" y="131"/>
                  </a:cubicBezTo>
                  <a:cubicBezTo>
                    <a:pt x="137" y="125"/>
                    <a:pt x="144" y="120"/>
                    <a:pt x="152" y="117"/>
                  </a:cubicBezTo>
                  <a:cubicBezTo>
                    <a:pt x="158" y="114"/>
                    <a:pt x="166" y="117"/>
                    <a:pt x="169" y="123"/>
                  </a:cubicBezTo>
                  <a:cubicBezTo>
                    <a:pt x="172" y="130"/>
                    <a:pt x="169" y="137"/>
                    <a:pt x="162" y="140"/>
                  </a:cubicBezTo>
                  <a:cubicBezTo>
                    <a:pt x="157" y="143"/>
                    <a:pt x="153" y="146"/>
                    <a:pt x="149" y="150"/>
                  </a:cubicBezTo>
                  <a:close/>
                  <a:moveTo>
                    <a:pt x="234" y="131"/>
                  </a:moveTo>
                  <a:cubicBezTo>
                    <a:pt x="262" y="160"/>
                    <a:pt x="262" y="206"/>
                    <a:pt x="234" y="235"/>
                  </a:cubicBezTo>
                  <a:cubicBezTo>
                    <a:pt x="227" y="241"/>
                    <a:pt x="220" y="246"/>
                    <a:pt x="212" y="250"/>
                  </a:cubicBezTo>
                  <a:cubicBezTo>
                    <a:pt x="210" y="250"/>
                    <a:pt x="208" y="251"/>
                    <a:pt x="207" y="251"/>
                  </a:cubicBezTo>
                  <a:cubicBezTo>
                    <a:pt x="202" y="251"/>
                    <a:pt x="197" y="248"/>
                    <a:pt x="195" y="243"/>
                  </a:cubicBezTo>
                  <a:cubicBezTo>
                    <a:pt x="192" y="237"/>
                    <a:pt x="195" y="229"/>
                    <a:pt x="201" y="226"/>
                  </a:cubicBezTo>
                  <a:cubicBezTo>
                    <a:pt x="206" y="224"/>
                    <a:pt x="211" y="220"/>
                    <a:pt x="215" y="216"/>
                  </a:cubicBezTo>
                  <a:cubicBezTo>
                    <a:pt x="233" y="198"/>
                    <a:pt x="233" y="168"/>
                    <a:pt x="215" y="150"/>
                  </a:cubicBezTo>
                  <a:cubicBezTo>
                    <a:pt x="211" y="146"/>
                    <a:pt x="206" y="143"/>
                    <a:pt x="201" y="140"/>
                  </a:cubicBezTo>
                  <a:cubicBezTo>
                    <a:pt x="195" y="137"/>
                    <a:pt x="192" y="130"/>
                    <a:pt x="195" y="123"/>
                  </a:cubicBezTo>
                  <a:cubicBezTo>
                    <a:pt x="198" y="117"/>
                    <a:pt x="205" y="114"/>
                    <a:pt x="212" y="117"/>
                  </a:cubicBezTo>
                  <a:cubicBezTo>
                    <a:pt x="220" y="120"/>
                    <a:pt x="227" y="125"/>
                    <a:pt x="234" y="131"/>
                  </a:cubicBezTo>
                  <a:close/>
                  <a:moveTo>
                    <a:pt x="234" y="131"/>
                  </a:moveTo>
                  <a:cubicBezTo>
                    <a:pt x="234" y="131"/>
                    <a:pt x="234" y="131"/>
                    <a:pt x="234" y="13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60" name="Título 1"/>
          <p:cNvSpPr txBox="1">
            <a:spLocks/>
          </p:cNvSpPr>
          <p:nvPr/>
        </p:nvSpPr>
        <p:spPr>
          <a:xfrm>
            <a:off x="4475290" y="126985"/>
            <a:ext cx="2721893" cy="416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detalhamento</a:t>
            </a:r>
          </a:p>
        </p:txBody>
      </p:sp>
      <p:sp>
        <p:nvSpPr>
          <p:cNvPr id="61" name="Título 1"/>
          <p:cNvSpPr txBox="1">
            <a:spLocks/>
          </p:cNvSpPr>
          <p:nvPr/>
        </p:nvSpPr>
        <p:spPr>
          <a:xfrm>
            <a:off x="1842119" y="267247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2949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8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16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5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24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45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7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5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4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5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0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9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6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0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1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4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5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8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9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2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3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5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3" grpId="0"/>
          <p:bldP spid="15" grpId="0" animBg="1"/>
          <p:bldP spid="16" grpId="0"/>
          <p:bldP spid="18" grpId="0"/>
          <p:bldP spid="20" grpId="0" animBg="1"/>
          <p:bldP spid="21" grpId="0"/>
          <p:bldP spid="22" grpId="0"/>
          <p:bldP spid="24" grpId="0" animBg="1"/>
          <p:bldP spid="25" grpId="0"/>
          <p:bldP spid="26" grpId="0"/>
          <p:bldP spid="28" grpId="0" animBg="1"/>
          <p:bldP spid="29" grpId="0"/>
          <p:bldP spid="30" grpId="0"/>
          <p:bldP spid="34" grpId="0"/>
          <p:bldP spid="35" grpId="0"/>
          <p:bldP spid="36" grpId="0"/>
          <p:bldP spid="37" grpId="0"/>
          <p:bldP spid="38" grpId="0"/>
          <p:bldP spid="39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8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16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5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24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45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7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5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5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3" grpId="0"/>
          <p:bldP spid="15" grpId="0" animBg="1"/>
          <p:bldP spid="16" grpId="0"/>
          <p:bldP spid="18" grpId="0"/>
          <p:bldP spid="20" grpId="0" animBg="1"/>
          <p:bldP spid="21" grpId="0"/>
          <p:bldP spid="22" grpId="0"/>
          <p:bldP spid="24" grpId="0" animBg="1"/>
          <p:bldP spid="25" grpId="0"/>
          <p:bldP spid="26" grpId="0"/>
          <p:bldP spid="28" grpId="0" animBg="1"/>
          <p:bldP spid="29" grpId="0"/>
          <p:bldP spid="30" grpId="0"/>
          <p:bldP spid="34" grpId="0"/>
          <p:bldP spid="35" grpId="0"/>
          <p:bldP spid="36" grpId="0"/>
          <p:bldP spid="37" grpId="0"/>
          <p:bldP spid="38" grpId="0"/>
          <p:bldP spid="39" grpId="0"/>
          <p:bldP spid="44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P16.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Antes de abrir a empresa, o(a) Sr.(a) já tinha: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98057" y="971045"/>
            <a:ext cx="7106115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“preparo” do empreendedor, antes de abrir a empresa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158837"/>
              </p:ext>
            </p:extLst>
          </p:nvPr>
        </p:nvGraphicFramePr>
        <p:xfrm>
          <a:off x="96027" y="1972165"/>
          <a:ext cx="6505353" cy="3900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4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P16.1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dentificado uma necessidade não atendida pelo mercado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P16.2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identificado o público-alvo do negócio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elaborado um plano de negócios formalmente (estudo impresso organizado sobre o negócio)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procurado ajuda de pessoas ou instituições para a abertura do negócio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determinado o valor do lucro pretendido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16.6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calculado o nível de vendas que precisava ter para cobrir os custos e gerar o lucro pretendido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16.7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identificado as principais tarefas e os responsáveis por realizá-las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16.8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planejado como a empresa funcionaria em qualquer ausência sua, por exemplo, férias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16.9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definido uma estratégia para evitar desperdícios ou capacidade ociosa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/>
          </p:nvPr>
        </p:nvGraphicFramePr>
        <p:xfrm>
          <a:off x="6550581" y="1972166"/>
          <a:ext cx="1354836" cy="390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8309870" y="1533489"/>
          <a:ext cx="3346428" cy="4364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6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6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6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66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fundamental</a:t>
                      </a:r>
                    </a:p>
                    <a:p>
                      <a:pPr algn="ctr" fontAlgn="b"/>
                      <a:r>
                        <a:rPr lang="pt-BR" sz="8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médio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(comp. + 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.)</a:t>
                      </a:r>
                      <a:endParaRPr lang="pt-BR" sz="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pós graduação</a:t>
                      </a:r>
                      <a:endParaRPr lang="pt-BR" sz="1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42%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48%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60%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69%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70%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83%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90%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93%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35%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38%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39%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43%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29%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36%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40%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45%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38%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42%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47%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54%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57%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59%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69%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72%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75%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77%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86%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81%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54%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53%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59%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58%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53%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49%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52%</a:t>
                      </a:r>
                      <a:endParaRPr lang="pt-BR" sz="14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53%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7277779" y="2173503"/>
            <a:ext cx="1004883" cy="3497176"/>
            <a:chOff x="6843251" y="2511928"/>
            <a:chExt cx="1145050" cy="3434964"/>
          </a:xfrm>
        </p:grpSpPr>
        <p:cxnSp>
          <p:nvCxnSpPr>
            <p:cNvPr id="14" name="Conector reto 13"/>
            <p:cNvCxnSpPr/>
            <p:nvPr/>
          </p:nvCxnSpPr>
          <p:spPr>
            <a:xfrm flipH="1">
              <a:off x="7074796" y="2511928"/>
              <a:ext cx="91350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7496270" y="294129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6843251" y="3370668"/>
              <a:ext cx="114504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6843251" y="3800038"/>
              <a:ext cx="114504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6930082" y="4229409"/>
              <a:ext cx="105821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7168861" y="4658779"/>
              <a:ext cx="81943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7415776" y="5088149"/>
              <a:ext cx="57252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7074796" y="5517519"/>
              <a:ext cx="91350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>
              <a:off x="7009674" y="5946892"/>
              <a:ext cx="97862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9500950" y="1312425"/>
            <a:ext cx="1404257" cy="22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 escolaridade</a:t>
            </a: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11656298" y="1724403"/>
            <a:ext cx="549412" cy="2672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11589322" y="2128212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1.983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11589322" y="2580019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1.986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11589322" y="3029703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1.994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11580842" y="3416034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1.997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Espaço Reservado para Conteúdo 2"/>
          <p:cNvSpPr txBox="1">
            <a:spLocks/>
          </p:cNvSpPr>
          <p:nvPr/>
        </p:nvSpPr>
        <p:spPr>
          <a:xfrm>
            <a:off x="11587870" y="3860479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1.992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Espaço Reservado para Conteúdo 2"/>
          <p:cNvSpPr txBox="1">
            <a:spLocks/>
          </p:cNvSpPr>
          <p:nvPr/>
        </p:nvSpPr>
        <p:spPr>
          <a:xfrm>
            <a:off x="11587870" y="4304924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1.980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9" name="Espaço Reservado para Conteúdo 2"/>
          <p:cNvSpPr txBox="1">
            <a:spLocks/>
          </p:cNvSpPr>
          <p:nvPr/>
        </p:nvSpPr>
        <p:spPr>
          <a:xfrm>
            <a:off x="11575113" y="470839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1.987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0" name="Espaço Reservado para Conteúdo 2"/>
          <p:cNvSpPr txBox="1">
            <a:spLocks/>
          </p:cNvSpPr>
          <p:nvPr/>
        </p:nvSpPr>
        <p:spPr>
          <a:xfrm>
            <a:off x="11582141" y="5152835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1.985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>
          <a:xfrm>
            <a:off x="11582141" y="5597280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1.981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879023" y="7021172"/>
            <a:ext cx="7369015" cy="885349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alguns aspectos quanto ao preparo do empreendedor 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(necessidade não atendida, público-alvo, plano de negócios, ajuda de pessoas e instituições, lucro pretendido, nível de vendas) </a:t>
            </a: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claramente apontam essa mesma relação com o grau de instrução </a:t>
            </a:r>
            <a:endParaRPr lang="pt-BR" sz="14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56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-0.1567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  <p:bldP spid="20" grpId="0"/>
      <p:bldP spid="30" grpId="0"/>
      <p:bldP spid="21" grpId="0"/>
      <p:bldP spid="22" grpId="0"/>
      <p:bldP spid="23" grpId="0"/>
      <p:bldP spid="24" grpId="0"/>
      <p:bldP spid="25" grpId="0"/>
      <p:bldP spid="26" grpId="0"/>
      <p:bldP spid="31" grpId="0"/>
      <p:bldP spid="39" grpId="0"/>
      <p:bldP spid="40" grpId="0"/>
      <p:bldP spid="41" grpId="0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P16.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Antes de abrir a empresa, o(a) Sr.(a) já tinha: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98058" y="970967"/>
            <a:ext cx="706492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“preparo” do empreendedor, antes de abrir a empresa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25007"/>
              </p:ext>
            </p:extLst>
          </p:nvPr>
        </p:nvGraphicFramePr>
        <p:xfrm>
          <a:off x="186645" y="1914499"/>
          <a:ext cx="6505353" cy="3900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4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P16.1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dentificado uma necessidade não atendida pelo mercado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P16.2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identificado o público-alvo do negócio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elaborado um plano de negócios formalmente (estudo impresso organizado sobre o negócio)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procurado ajuda de pessoas ou instituições para a abertura do negócio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determinado o valor do lucro pretendido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16.6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calculado o nível de vendas que precisava ter para cobrir os custos e gerar o lucro pretendido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16.7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identificado as principais tarefas e os responsáveis por realizá-las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16.8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planejado como a empresa funcionaria em qualquer ausência sua, por exemplo, férias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16.9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definido uma estratégia para evitar desperdícios ou capacidade ociosa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213317355"/>
              </p:ext>
            </p:extLst>
          </p:nvPr>
        </p:nvGraphicFramePr>
        <p:xfrm>
          <a:off x="6641199" y="1914500"/>
          <a:ext cx="1354836" cy="390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88101"/>
              </p:ext>
            </p:extLst>
          </p:nvPr>
        </p:nvGraphicFramePr>
        <p:xfrm>
          <a:off x="8454979" y="1648249"/>
          <a:ext cx="3085775" cy="4164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62%</a:t>
                      </a:r>
                      <a:endParaRPr lang="pt-BR" sz="12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54%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56%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55%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57%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86%</a:t>
                      </a:r>
                      <a:endParaRPr lang="pt-BR" sz="12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87%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84%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84%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42%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42%</a:t>
                      </a:r>
                      <a:endParaRPr lang="pt-BR" sz="12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35%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32%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34%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39%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39%</a:t>
                      </a:r>
                      <a:endParaRPr lang="pt-BR" sz="12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37%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39%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36%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47%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46%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49%</a:t>
                      </a:r>
                      <a:endParaRPr lang="pt-BR" sz="12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44%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40%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69%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67%</a:t>
                      </a:r>
                      <a:endParaRPr lang="pt-BR" sz="12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60%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63%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85%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82%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79%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78%</a:t>
                      </a:r>
                      <a:endParaRPr lang="pt-BR" sz="12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77%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56%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56%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56%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55%</a:t>
                      </a:r>
                      <a:endParaRPr lang="pt-BR" sz="12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56%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56%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51%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49%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46%</a:t>
                      </a:r>
                      <a:endParaRPr lang="pt-BR" sz="12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53%</a:t>
                      </a:r>
                      <a:endParaRPr lang="pt-BR" sz="12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Título 1"/>
          <p:cNvSpPr txBox="1">
            <a:spLocks/>
          </p:cNvSpPr>
          <p:nvPr/>
        </p:nvSpPr>
        <p:spPr>
          <a:xfrm>
            <a:off x="9362260" y="1305988"/>
            <a:ext cx="1924074" cy="22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 região geográfica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7368397" y="2115837"/>
            <a:ext cx="1004883" cy="3497176"/>
            <a:chOff x="6843251" y="2511928"/>
            <a:chExt cx="1145050" cy="3434964"/>
          </a:xfrm>
        </p:grpSpPr>
        <p:cxnSp>
          <p:nvCxnSpPr>
            <p:cNvPr id="25" name="Conector reto 24"/>
            <p:cNvCxnSpPr/>
            <p:nvPr/>
          </p:nvCxnSpPr>
          <p:spPr>
            <a:xfrm flipH="1">
              <a:off x="7074796" y="2511928"/>
              <a:ext cx="91350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7496270" y="294129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6843251" y="3370668"/>
              <a:ext cx="114504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H="1">
              <a:off x="6843251" y="3800038"/>
              <a:ext cx="114504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6930082" y="4229409"/>
              <a:ext cx="105821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7168861" y="4658779"/>
              <a:ext cx="81943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>
              <a:off x="7415776" y="5088149"/>
              <a:ext cx="57252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>
              <a:off x="7074796" y="5517519"/>
              <a:ext cx="913504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>
              <a:off x="7009674" y="5946892"/>
              <a:ext cx="97862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11656298" y="1625547"/>
            <a:ext cx="549412" cy="2672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Espaço Reservado para Conteúdo 2"/>
          <p:cNvSpPr txBox="1">
            <a:spLocks/>
          </p:cNvSpPr>
          <p:nvPr/>
        </p:nvSpPr>
        <p:spPr>
          <a:xfrm>
            <a:off x="11589322" y="2029356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1.983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Espaço Reservado para Conteúdo 2"/>
          <p:cNvSpPr txBox="1">
            <a:spLocks/>
          </p:cNvSpPr>
          <p:nvPr/>
        </p:nvSpPr>
        <p:spPr>
          <a:xfrm>
            <a:off x="11589322" y="2481163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1.986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11589322" y="2930847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1.994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" name="Espaço Reservado para Conteúdo 2"/>
          <p:cNvSpPr txBox="1">
            <a:spLocks/>
          </p:cNvSpPr>
          <p:nvPr/>
        </p:nvSpPr>
        <p:spPr>
          <a:xfrm>
            <a:off x="11580842" y="3317178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1.997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" name="Espaço Reservado para Conteúdo 2"/>
          <p:cNvSpPr txBox="1">
            <a:spLocks/>
          </p:cNvSpPr>
          <p:nvPr/>
        </p:nvSpPr>
        <p:spPr>
          <a:xfrm>
            <a:off x="11587870" y="3761623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1.992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9" name="Espaço Reservado para Conteúdo 2"/>
          <p:cNvSpPr txBox="1">
            <a:spLocks/>
          </p:cNvSpPr>
          <p:nvPr/>
        </p:nvSpPr>
        <p:spPr>
          <a:xfrm>
            <a:off x="11587870" y="4206068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1.980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0" name="Espaço Reservado para Conteúdo 2"/>
          <p:cNvSpPr txBox="1">
            <a:spLocks/>
          </p:cNvSpPr>
          <p:nvPr/>
        </p:nvSpPr>
        <p:spPr>
          <a:xfrm>
            <a:off x="11575113" y="4609534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1.987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>
          <a:xfrm>
            <a:off x="11582141" y="5053979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1.985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2" name="Espaço Reservado para Conteúdo 2"/>
          <p:cNvSpPr txBox="1">
            <a:spLocks/>
          </p:cNvSpPr>
          <p:nvPr/>
        </p:nvSpPr>
        <p:spPr>
          <a:xfrm>
            <a:off x="11582141" y="5498424"/>
            <a:ext cx="549412" cy="221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1.981</a:t>
            </a:r>
            <a:endParaRPr lang="pt-BR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77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7" grpId="0"/>
      <p:bldP spid="28" grpId="0"/>
      <p:bldP spid="29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P17.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Como conseguiu os recursos que utilizou para montar a empresa? (Estimulada)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98058" y="1084287"/>
            <a:ext cx="699588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origem dos recursos para abertura da empresa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26176" y="1995081"/>
            <a:ext cx="1837803" cy="848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recursos próprios</a:t>
            </a:r>
          </a:p>
          <a:p>
            <a:r>
              <a:rPr lang="pt-BR" sz="1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pessoais ou da família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326728" y="1784083"/>
            <a:ext cx="1384368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87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2196910" y="3245319"/>
            <a:ext cx="1892188" cy="772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negociou prazos de pagamentos com fornecedores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4297461" y="3243190"/>
            <a:ext cx="1354843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18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167644" y="4816380"/>
            <a:ext cx="2179800" cy="544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dinheiro emprestado em bancos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4268195" y="4608587"/>
            <a:ext cx="1384109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17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7725237" y="1786212"/>
            <a:ext cx="1949357" cy="772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cartão de crédito ou cheque pré-datado</a:t>
            </a:r>
            <a:endParaRPr lang="pt-BR" sz="1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9769391" y="1784083"/>
            <a:ext cx="1553973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9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7695972" y="3245319"/>
            <a:ext cx="1859056" cy="772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dinheiro emprestado com amigos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9740125" y="3243190"/>
            <a:ext cx="1553973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8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7695972" y="4610716"/>
            <a:ext cx="1859056" cy="772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outra fonte de financiamento</a:t>
            </a: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9710859" y="4608587"/>
            <a:ext cx="1553973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5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grpSp>
        <p:nvGrpSpPr>
          <p:cNvPr id="34" name="Group 4"/>
          <p:cNvGrpSpPr>
            <a:grpSpLocks noChangeAspect="1"/>
          </p:cNvGrpSpPr>
          <p:nvPr/>
        </p:nvGrpSpPr>
        <p:grpSpPr bwMode="auto">
          <a:xfrm>
            <a:off x="1417896" y="1722927"/>
            <a:ext cx="731837" cy="728662"/>
            <a:chOff x="923" y="1353"/>
            <a:chExt cx="461" cy="459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940" y="1432"/>
              <a:ext cx="31" cy="24"/>
            </a:xfrm>
            <a:custGeom>
              <a:avLst/>
              <a:gdLst>
                <a:gd name="T0" fmla="*/ 11 w 13"/>
                <a:gd name="T1" fmla="*/ 6 h 10"/>
                <a:gd name="T2" fmla="*/ 12 w 13"/>
                <a:gd name="T3" fmla="*/ 2 h 10"/>
                <a:gd name="T4" fmla="*/ 8 w 13"/>
                <a:gd name="T5" fmla="*/ 1 h 10"/>
                <a:gd name="T6" fmla="*/ 2 w 13"/>
                <a:gd name="T7" fmla="*/ 5 h 10"/>
                <a:gd name="T8" fmla="*/ 2 w 13"/>
                <a:gd name="T9" fmla="*/ 9 h 10"/>
                <a:gd name="T10" fmla="*/ 4 w 13"/>
                <a:gd name="T11" fmla="*/ 10 h 10"/>
                <a:gd name="T12" fmla="*/ 6 w 13"/>
                <a:gd name="T13" fmla="*/ 9 h 10"/>
                <a:gd name="T14" fmla="*/ 11 w 13"/>
                <a:gd name="T15" fmla="*/ 6 h 10"/>
                <a:gd name="T16" fmla="*/ 11 w 13"/>
                <a:gd name="T17" fmla="*/ 6 h 10"/>
                <a:gd name="T18" fmla="*/ 11 w 13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6"/>
                  </a:moveTo>
                  <a:cubicBezTo>
                    <a:pt x="12" y="6"/>
                    <a:pt x="13" y="4"/>
                    <a:pt x="12" y="2"/>
                  </a:cubicBezTo>
                  <a:cubicBezTo>
                    <a:pt x="11" y="1"/>
                    <a:pt x="10" y="0"/>
                    <a:pt x="8" y="1"/>
                  </a:cubicBezTo>
                  <a:cubicBezTo>
                    <a:pt x="6" y="2"/>
                    <a:pt x="4" y="3"/>
                    <a:pt x="2" y="5"/>
                  </a:cubicBezTo>
                  <a:cubicBezTo>
                    <a:pt x="1" y="6"/>
                    <a:pt x="0" y="8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5" y="10"/>
                    <a:pt x="6" y="9"/>
                  </a:cubicBezTo>
                  <a:cubicBezTo>
                    <a:pt x="7" y="8"/>
                    <a:pt x="9" y="7"/>
                    <a:pt x="11" y="6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985" y="1427"/>
              <a:ext cx="29" cy="17"/>
            </a:xfrm>
            <a:custGeom>
              <a:avLst/>
              <a:gdLst>
                <a:gd name="T0" fmla="*/ 3 w 12"/>
                <a:gd name="T1" fmla="*/ 7 h 7"/>
                <a:gd name="T2" fmla="*/ 9 w 12"/>
                <a:gd name="T3" fmla="*/ 7 h 7"/>
                <a:gd name="T4" fmla="*/ 12 w 12"/>
                <a:gd name="T5" fmla="*/ 3 h 7"/>
                <a:gd name="T6" fmla="*/ 9 w 12"/>
                <a:gd name="T7" fmla="*/ 0 h 7"/>
                <a:gd name="T8" fmla="*/ 3 w 12"/>
                <a:gd name="T9" fmla="*/ 0 h 7"/>
                <a:gd name="T10" fmla="*/ 0 w 12"/>
                <a:gd name="T11" fmla="*/ 3 h 7"/>
                <a:gd name="T12" fmla="*/ 3 w 12"/>
                <a:gd name="T13" fmla="*/ 7 h 7"/>
                <a:gd name="T14" fmla="*/ 3 w 12"/>
                <a:gd name="T15" fmla="*/ 7 h 7"/>
                <a:gd name="T16" fmla="*/ 3 w 12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3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2" y="5"/>
                    <a:pt x="12" y="3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1031" y="1427"/>
              <a:ext cx="31" cy="17"/>
            </a:xfrm>
            <a:custGeom>
              <a:avLst/>
              <a:gdLst>
                <a:gd name="T0" fmla="*/ 3 w 13"/>
                <a:gd name="T1" fmla="*/ 7 h 7"/>
                <a:gd name="T2" fmla="*/ 9 w 13"/>
                <a:gd name="T3" fmla="*/ 7 h 7"/>
                <a:gd name="T4" fmla="*/ 13 w 13"/>
                <a:gd name="T5" fmla="*/ 3 h 7"/>
                <a:gd name="T6" fmla="*/ 9 w 13"/>
                <a:gd name="T7" fmla="*/ 0 h 7"/>
                <a:gd name="T8" fmla="*/ 3 w 13"/>
                <a:gd name="T9" fmla="*/ 0 h 7"/>
                <a:gd name="T10" fmla="*/ 0 w 13"/>
                <a:gd name="T11" fmla="*/ 3 h 7"/>
                <a:gd name="T12" fmla="*/ 3 w 13"/>
                <a:gd name="T13" fmla="*/ 7 h 7"/>
                <a:gd name="T14" fmla="*/ 3 w 13"/>
                <a:gd name="T15" fmla="*/ 7 h 7"/>
                <a:gd name="T16" fmla="*/ 3 w 1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3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5"/>
                    <a:pt x="13" y="3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985" y="1536"/>
              <a:ext cx="29" cy="14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  <a:gd name="T14" fmla="*/ 9 w 12"/>
                <a:gd name="T15" fmla="*/ 0 h 6"/>
                <a:gd name="T16" fmla="*/ 9 w 1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077" y="1536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1031" y="1536"/>
              <a:ext cx="31" cy="14"/>
            </a:xfrm>
            <a:custGeom>
              <a:avLst/>
              <a:gdLst>
                <a:gd name="T0" fmla="*/ 9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9 w 13"/>
                <a:gd name="T9" fmla="*/ 6 h 6"/>
                <a:gd name="T10" fmla="*/ 13 w 13"/>
                <a:gd name="T11" fmla="*/ 3 h 6"/>
                <a:gd name="T12" fmla="*/ 9 w 13"/>
                <a:gd name="T13" fmla="*/ 0 h 6"/>
                <a:gd name="T14" fmla="*/ 9 w 13"/>
                <a:gd name="T15" fmla="*/ 0 h 6"/>
                <a:gd name="T16" fmla="*/ 9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940" y="1521"/>
              <a:ext cx="31" cy="24"/>
            </a:xfrm>
            <a:custGeom>
              <a:avLst/>
              <a:gdLst>
                <a:gd name="T0" fmla="*/ 11 w 13"/>
                <a:gd name="T1" fmla="*/ 4 h 10"/>
                <a:gd name="T2" fmla="*/ 6 w 13"/>
                <a:gd name="T3" fmla="*/ 1 h 10"/>
                <a:gd name="T4" fmla="*/ 2 w 13"/>
                <a:gd name="T5" fmla="*/ 2 h 10"/>
                <a:gd name="T6" fmla="*/ 2 w 13"/>
                <a:gd name="T7" fmla="*/ 6 h 10"/>
                <a:gd name="T8" fmla="*/ 8 w 13"/>
                <a:gd name="T9" fmla="*/ 10 h 10"/>
                <a:gd name="T10" fmla="*/ 9 w 13"/>
                <a:gd name="T11" fmla="*/ 10 h 10"/>
                <a:gd name="T12" fmla="*/ 12 w 13"/>
                <a:gd name="T13" fmla="*/ 9 h 10"/>
                <a:gd name="T14" fmla="*/ 11 w 13"/>
                <a:gd name="T15" fmla="*/ 4 h 10"/>
                <a:gd name="T16" fmla="*/ 11 w 13"/>
                <a:gd name="T17" fmla="*/ 4 h 10"/>
                <a:gd name="T18" fmla="*/ 11 w 13"/>
                <a:gd name="T1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4"/>
                  </a:moveTo>
                  <a:cubicBezTo>
                    <a:pt x="9" y="4"/>
                    <a:pt x="7" y="3"/>
                    <a:pt x="6" y="1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4" y="8"/>
                    <a:pt x="6" y="9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3" y="7"/>
                    <a:pt x="12" y="5"/>
                    <a:pt x="11" y="4"/>
                  </a:cubicBezTo>
                  <a:close/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1122" y="1536"/>
              <a:ext cx="32" cy="14"/>
            </a:xfrm>
            <a:custGeom>
              <a:avLst/>
              <a:gdLst>
                <a:gd name="T0" fmla="*/ 10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3" y="5"/>
                    <a:pt x="13" y="3"/>
                  </a:cubicBezTo>
                  <a:cubicBezTo>
                    <a:pt x="13" y="1"/>
                    <a:pt x="12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1262" y="1536"/>
              <a:ext cx="31" cy="14"/>
            </a:xfrm>
            <a:custGeom>
              <a:avLst/>
              <a:gdLst>
                <a:gd name="T0" fmla="*/ 9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9 w 13"/>
                <a:gd name="T9" fmla="*/ 6 h 6"/>
                <a:gd name="T10" fmla="*/ 13 w 13"/>
                <a:gd name="T11" fmla="*/ 3 h 6"/>
                <a:gd name="T12" fmla="*/ 9 w 13"/>
                <a:gd name="T13" fmla="*/ 0 h 6"/>
                <a:gd name="T14" fmla="*/ 9 w 13"/>
                <a:gd name="T15" fmla="*/ 0 h 6"/>
                <a:gd name="T16" fmla="*/ 9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1307" y="1536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1168" y="1536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4 w 13"/>
                <a:gd name="T3" fmla="*/ 0 h 6"/>
                <a:gd name="T4" fmla="*/ 0 w 13"/>
                <a:gd name="T5" fmla="*/ 3 h 6"/>
                <a:gd name="T6" fmla="*/ 4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3" y="5"/>
                    <a:pt x="13" y="3"/>
                  </a:cubicBezTo>
                  <a:cubicBezTo>
                    <a:pt x="13" y="1"/>
                    <a:pt x="12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1216" y="1536"/>
              <a:ext cx="29" cy="14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  <a:gd name="T14" fmla="*/ 9 w 12"/>
                <a:gd name="T15" fmla="*/ 0 h 6"/>
                <a:gd name="T16" fmla="*/ 9 w 1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940" y="1752"/>
              <a:ext cx="31" cy="24"/>
            </a:xfrm>
            <a:custGeom>
              <a:avLst/>
              <a:gdLst>
                <a:gd name="T0" fmla="*/ 11 w 13"/>
                <a:gd name="T1" fmla="*/ 4 h 10"/>
                <a:gd name="T2" fmla="*/ 6 w 13"/>
                <a:gd name="T3" fmla="*/ 1 h 10"/>
                <a:gd name="T4" fmla="*/ 2 w 13"/>
                <a:gd name="T5" fmla="*/ 2 h 10"/>
                <a:gd name="T6" fmla="*/ 2 w 13"/>
                <a:gd name="T7" fmla="*/ 6 h 10"/>
                <a:gd name="T8" fmla="*/ 8 w 13"/>
                <a:gd name="T9" fmla="*/ 10 h 10"/>
                <a:gd name="T10" fmla="*/ 9 w 13"/>
                <a:gd name="T11" fmla="*/ 10 h 10"/>
                <a:gd name="T12" fmla="*/ 12 w 13"/>
                <a:gd name="T13" fmla="*/ 9 h 10"/>
                <a:gd name="T14" fmla="*/ 11 w 13"/>
                <a:gd name="T15" fmla="*/ 4 h 10"/>
                <a:gd name="T16" fmla="*/ 11 w 13"/>
                <a:gd name="T17" fmla="*/ 4 h 10"/>
                <a:gd name="T18" fmla="*/ 11 w 13"/>
                <a:gd name="T1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4"/>
                  </a:moveTo>
                  <a:cubicBezTo>
                    <a:pt x="9" y="4"/>
                    <a:pt x="7" y="3"/>
                    <a:pt x="6" y="1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4" y="8"/>
                    <a:pt x="6" y="9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3" y="7"/>
                    <a:pt x="12" y="5"/>
                    <a:pt x="11" y="4"/>
                  </a:cubicBezTo>
                  <a:close/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1031" y="1766"/>
              <a:ext cx="31" cy="14"/>
            </a:xfrm>
            <a:custGeom>
              <a:avLst/>
              <a:gdLst>
                <a:gd name="T0" fmla="*/ 9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9 w 13"/>
                <a:gd name="T9" fmla="*/ 6 h 6"/>
                <a:gd name="T10" fmla="*/ 13 w 13"/>
                <a:gd name="T11" fmla="*/ 3 h 6"/>
                <a:gd name="T12" fmla="*/ 9 w 13"/>
                <a:gd name="T13" fmla="*/ 0 h 6"/>
                <a:gd name="T14" fmla="*/ 9 w 13"/>
                <a:gd name="T15" fmla="*/ 0 h 6"/>
                <a:gd name="T16" fmla="*/ 9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985" y="1766"/>
              <a:ext cx="29" cy="14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  <a:gd name="T14" fmla="*/ 9 w 12"/>
                <a:gd name="T15" fmla="*/ 0 h 6"/>
                <a:gd name="T16" fmla="*/ 9 w 1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20"/>
            <p:cNvSpPr>
              <a:spLocks noEditPoints="1"/>
            </p:cNvSpPr>
            <p:nvPr/>
          </p:nvSpPr>
          <p:spPr bwMode="auto">
            <a:xfrm>
              <a:off x="1168" y="1766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4 w 13"/>
                <a:gd name="T3" fmla="*/ 0 h 6"/>
                <a:gd name="T4" fmla="*/ 0 w 13"/>
                <a:gd name="T5" fmla="*/ 3 h 6"/>
                <a:gd name="T6" fmla="*/ 4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3" y="5"/>
                    <a:pt x="13" y="3"/>
                  </a:cubicBezTo>
                  <a:cubicBezTo>
                    <a:pt x="13" y="1"/>
                    <a:pt x="12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1216" y="1766"/>
              <a:ext cx="29" cy="14"/>
            </a:xfrm>
            <a:custGeom>
              <a:avLst/>
              <a:gdLst>
                <a:gd name="T0" fmla="*/ 0 w 12"/>
                <a:gd name="T1" fmla="*/ 3 h 6"/>
                <a:gd name="T2" fmla="*/ 3 w 12"/>
                <a:gd name="T3" fmla="*/ 6 h 6"/>
                <a:gd name="T4" fmla="*/ 9 w 12"/>
                <a:gd name="T5" fmla="*/ 6 h 6"/>
                <a:gd name="T6" fmla="*/ 12 w 12"/>
                <a:gd name="T7" fmla="*/ 3 h 6"/>
                <a:gd name="T8" fmla="*/ 9 w 12"/>
                <a:gd name="T9" fmla="*/ 0 h 6"/>
                <a:gd name="T10" fmla="*/ 3 w 12"/>
                <a:gd name="T11" fmla="*/ 0 h 6"/>
                <a:gd name="T12" fmla="*/ 0 w 12"/>
                <a:gd name="T13" fmla="*/ 3 h 6"/>
                <a:gd name="T14" fmla="*/ 0 w 12"/>
                <a:gd name="T15" fmla="*/ 3 h 6"/>
                <a:gd name="T16" fmla="*/ 0 w 12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0" y="3"/>
                  </a:move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1262" y="1766"/>
              <a:ext cx="31" cy="14"/>
            </a:xfrm>
            <a:custGeom>
              <a:avLst/>
              <a:gdLst>
                <a:gd name="T0" fmla="*/ 3 w 13"/>
                <a:gd name="T1" fmla="*/ 6 h 6"/>
                <a:gd name="T2" fmla="*/ 9 w 13"/>
                <a:gd name="T3" fmla="*/ 6 h 6"/>
                <a:gd name="T4" fmla="*/ 13 w 13"/>
                <a:gd name="T5" fmla="*/ 3 h 6"/>
                <a:gd name="T6" fmla="*/ 9 w 13"/>
                <a:gd name="T7" fmla="*/ 0 h 6"/>
                <a:gd name="T8" fmla="*/ 3 w 13"/>
                <a:gd name="T9" fmla="*/ 0 h 6"/>
                <a:gd name="T10" fmla="*/ 0 w 13"/>
                <a:gd name="T11" fmla="*/ 3 h 6"/>
                <a:gd name="T12" fmla="*/ 3 w 13"/>
                <a:gd name="T13" fmla="*/ 6 h 6"/>
                <a:gd name="T14" fmla="*/ 3 w 13"/>
                <a:gd name="T15" fmla="*/ 6 h 6"/>
                <a:gd name="T16" fmla="*/ 3 w 1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23"/>
            <p:cNvSpPr>
              <a:spLocks noEditPoints="1"/>
            </p:cNvSpPr>
            <p:nvPr/>
          </p:nvSpPr>
          <p:spPr bwMode="auto">
            <a:xfrm>
              <a:off x="1122" y="1766"/>
              <a:ext cx="32" cy="14"/>
            </a:xfrm>
            <a:custGeom>
              <a:avLst/>
              <a:gdLst>
                <a:gd name="T0" fmla="*/ 10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3" y="5"/>
                    <a:pt x="13" y="3"/>
                  </a:cubicBezTo>
                  <a:cubicBezTo>
                    <a:pt x="13" y="1"/>
                    <a:pt x="12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24"/>
            <p:cNvSpPr>
              <a:spLocks noEditPoints="1"/>
            </p:cNvSpPr>
            <p:nvPr/>
          </p:nvSpPr>
          <p:spPr bwMode="auto">
            <a:xfrm>
              <a:off x="1307" y="1766"/>
              <a:ext cx="31" cy="14"/>
            </a:xfrm>
            <a:custGeom>
              <a:avLst/>
              <a:gdLst>
                <a:gd name="T0" fmla="*/ 3 w 13"/>
                <a:gd name="T1" fmla="*/ 6 h 6"/>
                <a:gd name="T2" fmla="*/ 10 w 13"/>
                <a:gd name="T3" fmla="*/ 6 h 6"/>
                <a:gd name="T4" fmla="*/ 13 w 13"/>
                <a:gd name="T5" fmla="*/ 3 h 6"/>
                <a:gd name="T6" fmla="*/ 10 w 13"/>
                <a:gd name="T7" fmla="*/ 0 h 6"/>
                <a:gd name="T8" fmla="*/ 3 w 13"/>
                <a:gd name="T9" fmla="*/ 0 h 6"/>
                <a:gd name="T10" fmla="*/ 0 w 13"/>
                <a:gd name="T11" fmla="*/ 3 h 6"/>
                <a:gd name="T12" fmla="*/ 3 w 13"/>
                <a:gd name="T13" fmla="*/ 6 h 6"/>
                <a:gd name="T14" fmla="*/ 3 w 13"/>
                <a:gd name="T15" fmla="*/ 6 h 6"/>
                <a:gd name="T16" fmla="*/ 3 w 1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3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25"/>
            <p:cNvSpPr>
              <a:spLocks noEditPoints="1"/>
            </p:cNvSpPr>
            <p:nvPr/>
          </p:nvSpPr>
          <p:spPr bwMode="auto">
            <a:xfrm>
              <a:off x="1077" y="1766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26"/>
            <p:cNvSpPr>
              <a:spLocks noEditPoints="1"/>
            </p:cNvSpPr>
            <p:nvPr/>
          </p:nvSpPr>
          <p:spPr bwMode="auto">
            <a:xfrm>
              <a:off x="1262" y="1620"/>
              <a:ext cx="60" cy="62"/>
            </a:xfrm>
            <a:custGeom>
              <a:avLst/>
              <a:gdLst>
                <a:gd name="T0" fmla="*/ 0 w 25"/>
                <a:gd name="T1" fmla="*/ 13 h 26"/>
                <a:gd name="T2" fmla="*/ 13 w 25"/>
                <a:gd name="T3" fmla="*/ 26 h 26"/>
                <a:gd name="T4" fmla="*/ 25 w 25"/>
                <a:gd name="T5" fmla="*/ 13 h 26"/>
                <a:gd name="T6" fmla="*/ 13 w 25"/>
                <a:gd name="T7" fmla="*/ 0 h 26"/>
                <a:gd name="T8" fmla="*/ 0 w 25"/>
                <a:gd name="T9" fmla="*/ 13 h 26"/>
                <a:gd name="T10" fmla="*/ 13 w 25"/>
                <a:gd name="T11" fmla="*/ 7 h 26"/>
                <a:gd name="T12" fmla="*/ 19 w 25"/>
                <a:gd name="T13" fmla="*/ 13 h 26"/>
                <a:gd name="T14" fmla="*/ 13 w 25"/>
                <a:gd name="T15" fmla="*/ 19 h 26"/>
                <a:gd name="T16" fmla="*/ 6 w 25"/>
                <a:gd name="T17" fmla="*/ 13 h 26"/>
                <a:gd name="T18" fmla="*/ 13 w 25"/>
                <a:gd name="T19" fmla="*/ 7 h 26"/>
                <a:gd name="T20" fmla="*/ 13 w 25"/>
                <a:gd name="T21" fmla="*/ 7 h 26"/>
                <a:gd name="T22" fmla="*/ 13 w 25"/>
                <a:gd name="T23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6">
                  <a:moveTo>
                    <a:pt x="0" y="13"/>
                  </a:move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  <a:moveTo>
                    <a:pt x="13" y="7"/>
                  </a:moveTo>
                  <a:cubicBezTo>
                    <a:pt x="16" y="7"/>
                    <a:pt x="19" y="10"/>
                    <a:pt x="19" y="13"/>
                  </a:cubicBezTo>
                  <a:cubicBezTo>
                    <a:pt x="19" y="17"/>
                    <a:pt x="16" y="19"/>
                    <a:pt x="13" y="19"/>
                  </a:cubicBezTo>
                  <a:cubicBezTo>
                    <a:pt x="9" y="19"/>
                    <a:pt x="6" y="17"/>
                    <a:pt x="6" y="13"/>
                  </a:cubicBezTo>
                  <a:cubicBezTo>
                    <a:pt x="6" y="10"/>
                    <a:pt x="9" y="7"/>
                    <a:pt x="13" y="7"/>
                  </a:cubicBezTo>
                  <a:close/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27"/>
            <p:cNvSpPr>
              <a:spLocks noEditPoints="1"/>
            </p:cNvSpPr>
            <p:nvPr/>
          </p:nvSpPr>
          <p:spPr bwMode="auto">
            <a:xfrm>
              <a:off x="923" y="1353"/>
              <a:ext cx="461" cy="459"/>
            </a:xfrm>
            <a:custGeom>
              <a:avLst/>
              <a:gdLst>
                <a:gd name="T0" fmla="*/ 120 w 192"/>
                <a:gd name="T1" fmla="*/ 1 h 191"/>
                <a:gd name="T2" fmla="*/ 108 w 192"/>
                <a:gd name="T3" fmla="*/ 8 h 191"/>
                <a:gd name="T4" fmla="*/ 97 w 192"/>
                <a:gd name="T5" fmla="*/ 1 h 191"/>
                <a:gd name="T6" fmla="*/ 26 w 192"/>
                <a:gd name="T7" fmla="*/ 18 h 191"/>
                <a:gd name="T8" fmla="*/ 0 w 192"/>
                <a:gd name="T9" fmla="*/ 168 h 191"/>
                <a:gd name="T10" fmla="*/ 192 w 192"/>
                <a:gd name="T11" fmla="*/ 191 h 191"/>
                <a:gd name="T12" fmla="*/ 137 w 192"/>
                <a:gd name="T13" fmla="*/ 18 h 191"/>
                <a:gd name="T14" fmla="*/ 173 w 192"/>
                <a:gd name="T15" fmla="*/ 63 h 191"/>
                <a:gd name="T16" fmla="*/ 120 w 192"/>
                <a:gd name="T17" fmla="*/ 27 h 191"/>
                <a:gd name="T18" fmla="*/ 79 w 192"/>
                <a:gd name="T19" fmla="*/ 63 h 191"/>
                <a:gd name="T20" fmla="*/ 113 w 192"/>
                <a:gd name="T21" fmla="*/ 12 h 191"/>
                <a:gd name="T22" fmla="*/ 147 w 192"/>
                <a:gd name="T23" fmla="*/ 63 h 191"/>
                <a:gd name="T24" fmla="*/ 117 w 192"/>
                <a:gd name="T25" fmla="*/ 34 h 191"/>
                <a:gd name="T26" fmla="*/ 99 w 192"/>
                <a:gd name="T27" fmla="*/ 8 h 191"/>
                <a:gd name="T28" fmla="*/ 53 w 192"/>
                <a:gd name="T29" fmla="*/ 63 h 191"/>
                <a:gd name="T30" fmla="*/ 88 w 192"/>
                <a:gd name="T31" fmla="*/ 18 h 191"/>
                <a:gd name="T32" fmla="*/ 26 w 192"/>
                <a:gd name="T33" fmla="*/ 25 h 191"/>
                <a:gd name="T34" fmla="*/ 66 w 192"/>
                <a:gd name="T35" fmla="*/ 31 h 191"/>
                <a:gd name="T36" fmla="*/ 34 w 192"/>
                <a:gd name="T37" fmla="*/ 63 h 191"/>
                <a:gd name="T38" fmla="*/ 6 w 192"/>
                <a:gd name="T39" fmla="*/ 44 h 191"/>
                <a:gd name="T40" fmla="*/ 186 w 192"/>
                <a:gd name="T41" fmla="*/ 140 h 191"/>
                <a:gd name="T42" fmla="*/ 134 w 192"/>
                <a:gd name="T43" fmla="*/ 124 h 191"/>
                <a:gd name="T44" fmla="*/ 186 w 192"/>
                <a:gd name="T45" fmla="*/ 108 h 191"/>
                <a:gd name="T46" fmla="*/ 186 w 192"/>
                <a:gd name="T47" fmla="*/ 76 h 191"/>
                <a:gd name="T48" fmla="*/ 179 w 192"/>
                <a:gd name="T49" fmla="*/ 79 h 191"/>
                <a:gd name="T50" fmla="*/ 186 w 192"/>
                <a:gd name="T51" fmla="*/ 82 h 191"/>
                <a:gd name="T52" fmla="*/ 150 w 192"/>
                <a:gd name="T53" fmla="*/ 102 h 191"/>
                <a:gd name="T54" fmla="*/ 150 w 192"/>
                <a:gd name="T55" fmla="*/ 146 h 191"/>
                <a:gd name="T56" fmla="*/ 186 w 192"/>
                <a:gd name="T57" fmla="*/ 172 h 191"/>
                <a:gd name="T58" fmla="*/ 179 w 192"/>
                <a:gd name="T59" fmla="*/ 175 h 191"/>
                <a:gd name="T60" fmla="*/ 186 w 192"/>
                <a:gd name="T61" fmla="*/ 178 h 191"/>
                <a:gd name="T62" fmla="*/ 23 w 192"/>
                <a:gd name="T63" fmla="*/ 185 h 191"/>
                <a:gd name="T64" fmla="*/ 6 w 192"/>
                <a:gd name="T65" fmla="*/ 161 h 191"/>
                <a:gd name="T66" fmla="*/ 6 w 192"/>
                <a:gd name="T67" fmla="*/ 153 h 191"/>
                <a:gd name="T68" fmla="*/ 7 w 192"/>
                <a:gd name="T69" fmla="*/ 62 h 191"/>
                <a:gd name="T70" fmla="*/ 8 w 192"/>
                <a:gd name="T71" fmla="*/ 63 h 191"/>
                <a:gd name="T72" fmla="*/ 10 w 192"/>
                <a:gd name="T73" fmla="*/ 64 h 191"/>
                <a:gd name="T74" fmla="*/ 12 w 192"/>
                <a:gd name="T75" fmla="*/ 66 h 191"/>
                <a:gd name="T76" fmla="*/ 14 w 192"/>
                <a:gd name="T77" fmla="*/ 67 h 191"/>
                <a:gd name="T78" fmla="*/ 17 w 192"/>
                <a:gd name="T79" fmla="*/ 68 h 191"/>
                <a:gd name="T80" fmla="*/ 19 w 192"/>
                <a:gd name="T81" fmla="*/ 69 h 191"/>
                <a:gd name="T82" fmla="*/ 22 w 192"/>
                <a:gd name="T83" fmla="*/ 69 h 191"/>
                <a:gd name="T84" fmla="*/ 26 w 192"/>
                <a:gd name="T85" fmla="*/ 70 h 191"/>
                <a:gd name="T86" fmla="*/ 186 w 192"/>
                <a:gd name="T87" fmla="*/ 76 h 191"/>
                <a:gd name="T88" fmla="*/ 157 w 192"/>
                <a:gd name="T89" fmla="*/ 38 h 191"/>
                <a:gd name="T90" fmla="*/ 160 w 192"/>
                <a:gd name="T91" fmla="*/ 34 h 191"/>
                <a:gd name="T92" fmla="*/ 150 w 192"/>
                <a:gd name="T93" fmla="*/ 31 h 191"/>
                <a:gd name="T94" fmla="*/ 144 w 192"/>
                <a:gd name="T95" fmla="*/ 25 h 191"/>
                <a:gd name="T96" fmla="*/ 186 w 192"/>
                <a:gd name="T97" fmla="*/ 63 h 191"/>
                <a:gd name="T98" fmla="*/ 182 w 192"/>
                <a:gd name="T99" fmla="*/ 6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191">
                  <a:moveTo>
                    <a:pt x="137" y="18"/>
                  </a:moveTo>
                  <a:cubicBezTo>
                    <a:pt x="120" y="1"/>
                    <a:pt x="120" y="1"/>
                    <a:pt x="120" y="1"/>
                  </a:cubicBezTo>
                  <a:cubicBezTo>
                    <a:pt x="119" y="0"/>
                    <a:pt x="116" y="0"/>
                    <a:pt x="115" y="1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0" y="0"/>
                    <a:pt x="98" y="0"/>
                    <a:pt x="97" y="1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11" y="18"/>
                    <a:pt x="0" y="30"/>
                    <a:pt x="0" y="4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1"/>
                    <a:pt x="10" y="191"/>
                    <a:pt x="23" y="191"/>
                  </a:cubicBezTo>
                  <a:cubicBezTo>
                    <a:pt x="192" y="191"/>
                    <a:pt x="192" y="191"/>
                    <a:pt x="192" y="191"/>
                  </a:cubicBezTo>
                  <a:cubicBezTo>
                    <a:pt x="192" y="18"/>
                    <a:pt x="192" y="18"/>
                    <a:pt x="192" y="18"/>
                  </a:cubicBezTo>
                  <a:lnTo>
                    <a:pt x="137" y="18"/>
                  </a:lnTo>
                  <a:close/>
                  <a:moveTo>
                    <a:pt x="117" y="8"/>
                  </a:moveTo>
                  <a:cubicBezTo>
                    <a:pt x="173" y="63"/>
                    <a:pt x="173" y="63"/>
                    <a:pt x="173" y="63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19" y="26"/>
                    <a:pt x="116" y="26"/>
                    <a:pt x="115" y="27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113" y="12"/>
                    <a:pt x="113" y="12"/>
                    <a:pt x="113" y="12"/>
                  </a:cubicBezTo>
                  <a:lnTo>
                    <a:pt x="117" y="8"/>
                  </a:lnTo>
                  <a:close/>
                  <a:moveTo>
                    <a:pt x="147" y="63"/>
                  </a:moveTo>
                  <a:cubicBezTo>
                    <a:pt x="88" y="63"/>
                    <a:pt x="88" y="63"/>
                    <a:pt x="88" y="63"/>
                  </a:cubicBezTo>
                  <a:cubicBezTo>
                    <a:pt x="117" y="34"/>
                    <a:pt x="117" y="34"/>
                    <a:pt x="117" y="34"/>
                  </a:cubicBezTo>
                  <a:lnTo>
                    <a:pt x="147" y="63"/>
                  </a:lnTo>
                  <a:close/>
                  <a:moveTo>
                    <a:pt x="99" y="8"/>
                  </a:moveTo>
                  <a:cubicBezTo>
                    <a:pt x="104" y="12"/>
                    <a:pt x="104" y="12"/>
                    <a:pt x="104" y="12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88" y="18"/>
                    <a:pt x="88" y="18"/>
                    <a:pt x="88" y="18"/>
                  </a:cubicBezTo>
                  <a:lnTo>
                    <a:pt x="99" y="8"/>
                  </a:lnTo>
                  <a:close/>
                  <a:moveTo>
                    <a:pt x="26" y="25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2"/>
                    <a:pt x="65" y="33"/>
                    <a:pt x="64" y="3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15" y="63"/>
                    <a:pt x="6" y="55"/>
                    <a:pt x="6" y="44"/>
                  </a:cubicBezTo>
                  <a:cubicBezTo>
                    <a:pt x="6" y="33"/>
                    <a:pt x="15" y="25"/>
                    <a:pt x="26" y="25"/>
                  </a:cubicBezTo>
                  <a:close/>
                  <a:moveTo>
                    <a:pt x="186" y="140"/>
                  </a:moveTo>
                  <a:cubicBezTo>
                    <a:pt x="150" y="140"/>
                    <a:pt x="150" y="140"/>
                    <a:pt x="150" y="140"/>
                  </a:cubicBezTo>
                  <a:cubicBezTo>
                    <a:pt x="142" y="140"/>
                    <a:pt x="134" y="133"/>
                    <a:pt x="134" y="124"/>
                  </a:cubicBezTo>
                  <a:cubicBezTo>
                    <a:pt x="134" y="115"/>
                    <a:pt x="142" y="108"/>
                    <a:pt x="150" y="108"/>
                  </a:cubicBezTo>
                  <a:cubicBezTo>
                    <a:pt x="186" y="108"/>
                    <a:pt x="186" y="108"/>
                    <a:pt x="186" y="108"/>
                  </a:cubicBezTo>
                  <a:lnTo>
                    <a:pt x="186" y="140"/>
                  </a:lnTo>
                  <a:close/>
                  <a:moveTo>
                    <a:pt x="186" y="76"/>
                  </a:moveTo>
                  <a:cubicBezTo>
                    <a:pt x="182" y="76"/>
                    <a:pt x="182" y="76"/>
                    <a:pt x="182" y="76"/>
                  </a:cubicBezTo>
                  <a:cubicBezTo>
                    <a:pt x="181" y="76"/>
                    <a:pt x="179" y="77"/>
                    <a:pt x="179" y="79"/>
                  </a:cubicBezTo>
                  <a:cubicBezTo>
                    <a:pt x="179" y="81"/>
                    <a:pt x="181" y="82"/>
                    <a:pt x="182" y="82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38" y="102"/>
                    <a:pt x="128" y="112"/>
                    <a:pt x="128" y="124"/>
                  </a:cubicBezTo>
                  <a:cubicBezTo>
                    <a:pt x="128" y="136"/>
                    <a:pt x="138" y="146"/>
                    <a:pt x="150" y="146"/>
                  </a:cubicBezTo>
                  <a:cubicBezTo>
                    <a:pt x="186" y="146"/>
                    <a:pt x="186" y="146"/>
                    <a:pt x="186" y="146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81" y="172"/>
                    <a:pt x="179" y="173"/>
                    <a:pt x="179" y="175"/>
                  </a:cubicBezTo>
                  <a:cubicBezTo>
                    <a:pt x="179" y="177"/>
                    <a:pt x="181" y="178"/>
                    <a:pt x="182" y="178"/>
                  </a:cubicBezTo>
                  <a:cubicBezTo>
                    <a:pt x="186" y="178"/>
                    <a:pt x="186" y="178"/>
                    <a:pt x="186" y="178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14" y="185"/>
                    <a:pt x="6" y="177"/>
                    <a:pt x="6" y="168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7" y="161"/>
                    <a:pt x="8" y="159"/>
                    <a:pt x="7" y="158"/>
                  </a:cubicBezTo>
                  <a:cubicBezTo>
                    <a:pt x="7" y="157"/>
                    <a:pt x="6" y="155"/>
                    <a:pt x="6" y="153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5"/>
                    <a:pt x="8" y="63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8" y="62"/>
                    <a:pt x="8" y="63"/>
                  </a:cubicBezTo>
                  <a:cubicBezTo>
                    <a:pt x="8" y="63"/>
                    <a:pt x="8" y="63"/>
                    <a:pt x="9" y="63"/>
                  </a:cubicBezTo>
                  <a:cubicBezTo>
                    <a:pt x="9" y="64"/>
                    <a:pt x="9" y="64"/>
                    <a:pt x="10" y="64"/>
                  </a:cubicBezTo>
                  <a:cubicBezTo>
                    <a:pt x="10" y="64"/>
                    <a:pt x="10" y="65"/>
                    <a:pt x="11" y="65"/>
                  </a:cubicBezTo>
                  <a:cubicBezTo>
                    <a:pt x="11" y="65"/>
                    <a:pt x="12" y="65"/>
                    <a:pt x="12" y="66"/>
                  </a:cubicBezTo>
                  <a:cubicBezTo>
                    <a:pt x="12" y="66"/>
                    <a:pt x="13" y="66"/>
                    <a:pt x="13" y="66"/>
                  </a:cubicBezTo>
                  <a:cubicBezTo>
                    <a:pt x="13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8"/>
                    <a:pt x="16" y="68"/>
                    <a:pt x="17" y="68"/>
                  </a:cubicBezTo>
                  <a:cubicBezTo>
                    <a:pt x="17" y="68"/>
                    <a:pt x="17" y="68"/>
                    <a:pt x="18" y="68"/>
                  </a:cubicBezTo>
                  <a:cubicBezTo>
                    <a:pt x="18" y="69"/>
                    <a:pt x="19" y="69"/>
                    <a:pt x="19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69"/>
                    <a:pt x="21" y="69"/>
                    <a:pt x="22" y="69"/>
                  </a:cubicBezTo>
                  <a:cubicBezTo>
                    <a:pt x="22" y="69"/>
                    <a:pt x="23" y="69"/>
                    <a:pt x="23" y="70"/>
                  </a:cubicBezTo>
                  <a:cubicBezTo>
                    <a:pt x="24" y="70"/>
                    <a:pt x="25" y="70"/>
                    <a:pt x="26" y="70"/>
                  </a:cubicBezTo>
                  <a:cubicBezTo>
                    <a:pt x="186" y="70"/>
                    <a:pt x="186" y="70"/>
                    <a:pt x="186" y="70"/>
                  </a:cubicBezTo>
                  <a:lnTo>
                    <a:pt x="186" y="76"/>
                  </a:lnTo>
                  <a:close/>
                  <a:moveTo>
                    <a:pt x="182" y="63"/>
                  </a:moveTo>
                  <a:cubicBezTo>
                    <a:pt x="157" y="38"/>
                    <a:pt x="157" y="38"/>
                    <a:pt x="157" y="38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59" y="38"/>
                    <a:pt x="160" y="36"/>
                    <a:pt x="160" y="34"/>
                  </a:cubicBezTo>
                  <a:cubicBezTo>
                    <a:pt x="160" y="33"/>
                    <a:pt x="159" y="31"/>
                    <a:pt x="157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63"/>
                    <a:pt x="186" y="63"/>
                    <a:pt x="186" y="63"/>
                  </a:cubicBezTo>
                  <a:lnTo>
                    <a:pt x="182" y="63"/>
                  </a:lnTo>
                  <a:close/>
                  <a:moveTo>
                    <a:pt x="182" y="63"/>
                  </a:moveTo>
                  <a:cubicBezTo>
                    <a:pt x="182" y="63"/>
                    <a:pt x="182" y="63"/>
                    <a:pt x="182" y="63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28"/>
            <p:cNvSpPr>
              <a:spLocks noEditPoints="1"/>
            </p:cNvSpPr>
            <p:nvPr/>
          </p:nvSpPr>
          <p:spPr bwMode="auto">
            <a:xfrm>
              <a:off x="1322" y="1427"/>
              <a:ext cx="31" cy="17"/>
            </a:xfrm>
            <a:custGeom>
              <a:avLst/>
              <a:gdLst>
                <a:gd name="T0" fmla="*/ 10 w 13"/>
                <a:gd name="T1" fmla="*/ 0 h 7"/>
                <a:gd name="T2" fmla="*/ 4 w 13"/>
                <a:gd name="T3" fmla="*/ 0 h 7"/>
                <a:gd name="T4" fmla="*/ 0 w 13"/>
                <a:gd name="T5" fmla="*/ 3 h 7"/>
                <a:gd name="T6" fmla="*/ 4 w 13"/>
                <a:gd name="T7" fmla="*/ 7 h 7"/>
                <a:gd name="T8" fmla="*/ 10 w 13"/>
                <a:gd name="T9" fmla="*/ 7 h 7"/>
                <a:gd name="T10" fmla="*/ 13 w 13"/>
                <a:gd name="T11" fmla="*/ 3 h 7"/>
                <a:gd name="T12" fmla="*/ 10 w 13"/>
                <a:gd name="T13" fmla="*/ 0 h 7"/>
                <a:gd name="T14" fmla="*/ 10 w 13"/>
                <a:gd name="T15" fmla="*/ 0 h 7"/>
                <a:gd name="T16" fmla="*/ 10 w 1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3" y="5"/>
                    <a:pt x="13" y="3"/>
                  </a:cubicBezTo>
                  <a:cubicBezTo>
                    <a:pt x="13" y="2"/>
                    <a:pt x="12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0" name="Group 31"/>
          <p:cNvGrpSpPr>
            <a:grpSpLocks noChangeAspect="1"/>
          </p:cNvGrpSpPr>
          <p:nvPr/>
        </p:nvGrpSpPr>
        <p:grpSpPr bwMode="auto">
          <a:xfrm>
            <a:off x="1327408" y="3255384"/>
            <a:ext cx="792163" cy="752475"/>
            <a:chOff x="866" y="2200"/>
            <a:chExt cx="499" cy="474"/>
          </a:xfrm>
        </p:grpSpPr>
        <p:sp>
          <p:nvSpPr>
            <p:cNvPr id="61" name="AutoShape 30"/>
            <p:cNvSpPr>
              <a:spLocks noChangeAspect="1" noChangeArrowheads="1" noTextEdit="1"/>
            </p:cNvSpPr>
            <p:nvPr/>
          </p:nvSpPr>
          <p:spPr bwMode="auto">
            <a:xfrm>
              <a:off x="866" y="2200"/>
              <a:ext cx="499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32"/>
            <p:cNvSpPr>
              <a:spLocks noEditPoints="1"/>
            </p:cNvSpPr>
            <p:nvPr/>
          </p:nvSpPr>
          <p:spPr bwMode="auto">
            <a:xfrm>
              <a:off x="1104" y="2200"/>
              <a:ext cx="261" cy="269"/>
            </a:xfrm>
            <a:custGeom>
              <a:avLst/>
              <a:gdLst>
                <a:gd name="T0" fmla="*/ 567 w 737"/>
                <a:gd name="T1" fmla="*/ 44 h 762"/>
                <a:gd name="T2" fmla="*/ 545 w 737"/>
                <a:gd name="T3" fmla="*/ 0 h 762"/>
                <a:gd name="T4" fmla="*/ 522 w 737"/>
                <a:gd name="T5" fmla="*/ 44 h 762"/>
                <a:gd name="T6" fmla="*/ 391 w 737"/>
                <a:gd name="T7" fmla="*/ 22 h 762"/>
                <a:gd name="T8" fmla="*/ 346 w 737"/>
                <a:gd name="T9" fmla="*/ 22 h 762"/>
                <a:gd name="T10" fmla="*/ 220 w 737"/>
                <a:gd name="T11" fmla="*/ 44 h 762"/>
                <a:gd name="T12" fmla="*/ 198 w 737"/>
                <a:gd name="T13" fmla="*/ 0 h 762"/>
                <a:gd name="T14" fmla="*/ 175 w 737"/>
                <a:gd name="T15" fmla="*/ 44 h 762"/>
                <a:gd name="T16" fmla="*/ 0 w 737"/>
                <a:gd name="T17" fmla="*/ 67 h 762"/>
                <a:gd name="T18" fmla="*/ 23 w 737"/>
                <a:gd name="T19" fmla="*/ 597 h 762"/>
                <a:gd name="T20" fmla="*/ 369 w 737"/>
                <a:gd name="T21" fmla="*/ 762 h 762"/>
                <a:gd name="T22" fmla="*/ 715 w 737"/>
                <a:gd name="T23" fmla="*/ 597 h 762"/>
                <a:gd name="T24" fmla="*/ 737 w 737"/>
                <a:gd name="T25" fmla="*/ 67 h 762"/>
                <a:gd name="T26" fmla="*/ 175 w 737"/>
                <a:gd name="T27" fmla="*/ 89 h 762"/>
                <a:gd name="T28" fmla="*/ 198 w 737"/>
                <a:gd name="T29" fmla="*/ 132 h 762"/>
                <a:gd name="T30" fmla="*/ 220 w 737"/>
                <a:gd name="T31" fmla="*/ 89 h 762"/>
                <a:gd name="T32" fmla="*/ 346 w 737"/>
                <a:gd name="T33" fmla="*/ 110 h 762"/>
                <a:gd name="T34" fmla="*/ 391 w 737"/>
                <a:gd name="T35" fmla="*/ 110 h 762"/>
                <a:gd name="T36" fmla="*/ 522 w 737"/>
                <a:gd name="T37" fmla="*/ 89 h 762"/>
                <a:gd name="T38" fmla="*/ 545 w 737"/>
                <a:gd name="T39" fmla="*/ 132 h 762"/>
                <a:gd name="T40" fmla="*/ 567 w 737"/>
                <a:gd name="T41" fmla="*/ 89 h 762"/>
                <a:gd name="T42" fmla="*/ 692 w 737"/>
                <a:gd name="T43" fmla="*/ 181 h 762"/>
                <a:gd name="T44" fmla="*/ 45 w 737"/>
                <a:gd name="T45" fmla="*/ 89 h 762"/>
                <a:gd name="T46" fmla="*/ 369 w 737"/>
                <a:gd name="T47" fmla="*/ 717 h 762"/>
                <a:gd name="T48" fmla="*/ 369 w 737"/>
                <a:gd name="T49" fmla="*/ 380 h 762"/>
                <a:gd name="T50" fmla="*/ 369 w 737"/>
                <a:gd name="T51" fmla="*/ 717 h 762"/>
                <a:gd name="T52" fmla="*/ 582 w 737"/>
                <a:gd name="T53" fmla="*/ 549 h 762"/>
                <a:gd name="T54" fmla="*/ 155 w 737"/>
                <a:gd name="T55" fmla="*/ 549 h 762"/>
                <a:gd name="T56" fmla="*/ 45 w 737"/>
                <a:gd name="T57" fmla="*/ 552 h 762"/>
                <a:gd name="T58" fmla="*/ 692 w 737"/>
                <a:gd name="T59" fmla="*/ 226 h 762"/>
                <a:gd name="T60" fmla="*/ 582 w 737"/>
                <a:gd name="T61" fmla="*/ 552 h 762"/>
                <a:gd name="T62" fmla="*/ 582 w 737"/>
                <a:gd name="T63" fmla="*/ 55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7" h="762">
                  <a:moveTo>
                    <a:pt x="715" y="44"/>
                  </a:moveTo>
                  <a:cubicBezTo>
                    <a:pt x="567" y="44"/>
                    <a:pt x="567" y="44"/>
                    <a:pt x="567" y="44"/>
                  </a:cubicBezTo>
                  <a:cubicBezTo>
                    <a:pt x="567" y="22"/>
                    <a:pt x="567" y="22"/>
                    <a:pt x="567" y="22"/>
                  </a:cubicBezTo>
                  <a:cubicBezTo>
                    <a:pt x="567" y="10"/>
                    <a:pt x="557" y="0"/>
                    <a:pt x="545" y="0"/>
                  </a:cubicBezTo>
                  <a:cubicBezTo>
                    <a:pt x="533" y="0"/>
                    <a:pt x="522" y="10"/>
                    <a:pt x="522" y="22"/>
                  </a:cubicBezTo>
                  <a:cubicBezTo>
                    <a:pt x="522" y="44"/>
                    <a:pt x="522" y="44"/>
                    <a:pt x="522" y="44"/>
                  </a:cubicBezTo>
                  <a:cubicBezTo>
                    <a:pt x="391" y="44"/>
                    <a:pt x="391" y="44"/>
                    <a:pt x="391" y="44"/>
                  </a:cubicBezTo>
                  <a:cubicBezTo>
                    <a:pt x="391" y="22"/>
                    <a:pt x="391" y="22"/>
                    <a:pt x="391" y="22"/>
                  </a:cubicBezTo>
                  <a:cubicBezTo>
                    <a:pt x="391" y="10"/>
                    <a:pt x="381" y="0"/>
                    <a:pt x="369" y="0"/>
                  </a:cubicBezTo>
                  <a:cubicBezTo>
                    <a:pt x="356" y="0"/>
                    <a:pt x="346" y="10"/>
                    <a:pt x="346" y="22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10"/>
                    <a:pt x="210" y="0"/>
                    <a:pt x="198" y="0"/>
                  </a:cubicBezTo>
                  <a:cubicBezTo>
                    <a:pt x="186" y="0"/>
                    <a:pt x="175" y="10"/>
                    <a:pt x="175" y="22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0" y="44"/>
                    <a:pt x="0" y="55"/>
                    <a:pt x="0" y="67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87"/>
                    <a:pt x="10" y="597"/>
                    <a:pt x="23" y="597"/>
                  </a:cubicBezTo>
                  <a:cubicBezTo>
                    <a:pt x="161" y="597"/>
                    <a:pt x="161" y="597"/>
                    <a:pt x="161" y="597"/>
                  </a:cubicBezTo>
                  <a:cubicBezTo>
                    <a:pt x="183" y="692"/>
                    <a:pt x="268" y="762"/>
                    <a:pt x="369" y="762"/>
                  </a:cubicBezTo>
                  <a:cubicBezTo>
                    <a:pt x="470" y="762"/>
                    <a:pt x="555" y="692"/>
                    <a:pt x="577" y="597"/>
                  </a:cubicBezTo>
                  <a:cubicBezTo>
                    <a:pt x="715" y="597"/>
                    <a:pt x="715" y="597"/>
                    <a:pt x="715" y="597"/>
                  </a:cubicBezTo>
                  <a:cubicBezTo>
                    <a:pt x="727" y="597"/>
                    <a:pt x="737" y="587"/>
                    <a:pt x="737" y="575"/>
                  </a:cubicBezTo>
                  <a:cubicBezTo>
                    <a:pt x="737" y="67"/>
                    <a:pt x="737" y="67"/>
                    <a:pt x="737" y="67"/>
                  </a:cubicBezTo>
                  <a:cubicBezTo>
                    <a:pt x="737" y="55"/>
                    <a:pt x="727" y="44"/>
                    <a:pt x="715" y="44"/>
                  </a:cubicBezTo>
                  <a:close/>
                  <a:moveTo>
                    <a:pt x="175" y="89"/>
                  </a:moveTo>
                  <a:cubicBezTo>
                    <a:pt x="175" y="110"/>
                    <a:pt x="175" y="110"/>
                    <a:pt x="175" y="110"/>
                  </a:cubicBezTo>
                  <a:cubicBezTo>
                    <a:pt x="175" y="122"/>
                    <a:pt x="186" y="132"/>
                    <a:pt x="198" y="132"/>
                  </a:cubicBezTo>
                  <a:cubicBezTo>
                    <a:pt x="210" y="132"/>
                    <a:pt x="220" y="122"/>
                    <a:pt x="220" y="110"/>
                  </a:cubicBezTo>
                  <a:cubicBezTo>
                    <a:pt x="220" y="89"/>
                    <a:pt x="220" y="89"/>
                    <a:pt x="220" y="89"/>
                  </a:cubicBezTo>
                  <a:cubicBezTo>
                    <a:pt x="346" y="89"/>
                    <a:pt x="346" y="89"/>
                    <a:pt x="346" y="89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6" y="122"/>
                    <a:pt x="356" y="132"/>
                    <a:pt x="369" y="132"/>
                  </a:cubicBezTo>
                  <a:cubicBezTo>
                    <a:pt x="381" y="132"/>
                    <a:pt x="391" y="122"/>
                    <a:pt x="391" y="110"/>
                  </a:cubicBezTo>
                  <a:cubicBezTo>
                    <a:pt x="391" y="89"/>
                    <a:pt x="391" y="89"/>
                    <a:pt x="391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110"/>
                    <a:pt x="522" y="110"/>
                    <a:pt x="522" y="110"/>
                  </a:cubicBezTo>
                  <a:cubicBezTo>
                    <a:pt x="522" y="122"/>
                    <a:pt x="533" y="132"/>
                    <a:pt x="545" y="132"/>
                  </a:cubicBezTo>
                  <a:cubicBezTo>
                    <a:pt x="557" y="132"/>
                    <a:pt x="567" y="122"/>
                    <a:pt x="567" y="110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692" y="89"/>
                    <a:pt x="692" y="89"/>
                    <a:pt x="692" y="89"/>
                  </a:cubicBezTo>
                  <a:cubicBezTo>
                    <a:pt x="692" y="181"/>
                    <a:pt x="692" y="181"/>
                    <a:pt x="692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89"/>
                    <a:pt x="45" y="89"/>
                    <a:pt x="45" y="89"/>
                  </a:cubicBezTo>
                  <a:lnTo>
                    <a:pt x="175" y="89"/>
                  </a:lnTo>
                  <a:close/>
                  <a:moveTo>
                    <a:pt x="369" y="717"/>
                  </a:moveTo>
                  <a:cubicBezTo>
                    <a:pt x="276" y="717"/>
                    <a:pt x="200" y="642"/>
                    <a:pt x="200" y="549"/>
                  </a:cubicBezTo>
                  <a:cubicBezTo>
                    <a:pt x="200" y="456"/>
                    <a:pt x="276" y="380"/>
                    <a:pt x="369" y="380"/>
                  </a:cubicBezTo>
                  <a:cubicBezTo>
                    <a:pt x="462" y="380"/>
                    <a:pt x="537" y="456"/>
                    <a:pt x="537" y="549"/>
                  </a:cubicBezTo>
                  <a:cubicBezTo>
                    <a:pt x="537" y="642"/>
                    <a:pt x="462" y="717"/>
                    <a:pt x="369" y="717"/>
                  </a:cubicBezTo>
                  <a:close/>
                  <a:moveTo>
                    <a:pt x="582" y="552"/>
                  </a:moveTo>
                  <a:cubicBezTo>
                    <a:pt x="582" y="551"/>
                    <a:pt x="582" y="550"/>
                    <a:pt x="582" y="549"/>
                  </a:cubicBezTo>
                  <a:cubicBezTo>
                    <a:pt x="582" y="431"/>
                    <a:pt x="487" y="335"/>
                    <a:pt x="369" y="335"/>
                  </a:cubicBezTo>
                  <a:cubicBezTo>
                    <a:pt x="251" y="335"/>
                    <a:pt x="155" y="431"/>
                    <a:pt x="155" y="549"/>
                  </a:cubicBezTo>
                  <a:cubicBezTo>
                    <a:pt x="155" y="550"/>
                    <a:pt x="155" y="551"/>
                    <a:pt x="155" y="552"/>
                  </a:cubicBezTo>
                  <a:cubicBezTo>
                    <a:pt x="45" y="552"/>
                    <a:pt x="45" y="552"/>
                    <a:pt x="45" y="552"/>
                  </a:cubicBezTo>
                  <a:cubicBezTo>
                    <a:pt x="45" y="226"/>
                    <a:pt x="45" y="226"/>
                    <a:pt x="45" y="226"/>
                  </a:cubicBezTo>
                  <a:cubicBezTo>
                    <a:pt x="692" y="226"/>
                    <a:pt x="692" y="226"/>
                    <a:pt x="692" y="226"/>
                  </a:cubicBezTo>
                  <a:cubicBezTo>
                    <a:pt x="692" y="552"/>
                    <a:pt x="692" y="552"/>
                    <a:pt x="692" y="552"/>
                  </a:cubicBezTo>
                  <a:lnTo>
                    <a:pt x="582" y="552"/>
                  </a:lnTo>
                  <a:close/>
                  <a:moveTo>
                    <a:pt x="582" y="552"/>
                  </a:moveTo>
                  <a:cubicBezTo>
                    <a:pt x="582" y="552"/>
                    <a:pt x="582" y="552"/>
                    <a:pt x="582" y="552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Freeform 33"/>
            <p:cNvSpPr>
              <a:spLocks noEditPoints="1"/>
            </p:cNvSpPr>
            <p:nvPr/>
          </p:nvSpPr>
          <p:spPr bwMode="auto">
            <a:xfrm>
              <a:off x="1227" y="2349"/>
              <a:ext cx="35" cy="76"/>
            </a:xfrm>
            <a:custGeom>
              <a:avLst/>
              <a:gdLst>
                <a:gd name="T0" fmla="*/ 45 w 99"/>
                <a:gd name="T1" fmla="*/ 131 h 215"/>
                <a:gd name="T2" fmla="*/ 45 w 99"/>
                <a:gd name="T3" fmla="*/ 23 h 215"/>
                <a:gd name="T4" fmla="*/ 23 w 99"/>
                <a:gd name="T5" fmla="*/ 0 h 215"/>
                <a:gd name="T6" fmla="*/ 0 w 99"/>
                <a:gd name="T7" fmla="*/ 23 h 215"/>
                <a:gd name="T8" fmla="*/ 0 w 99"/>
                <a:gd name="T9" fmla="*/ 141 h 215"/>
                <a:gd name="T10" fmla="*/ 7 w 99"/>
                <a:gd name="T11" fmla="*/ 157 h 215"/>
                <a:gd name="T12" fmla="*/ 58 w 99"/>
                <a:gd name="T13" fmla="*/ 208 h 215"/>
                <a:gd name="T14" fmla="*/ 74 w 99"/>
                <a:gd name="T15" fmla="*/ 215 h 215"/>
                <a:gd name="T16" fmla="*/ 90 w 99"/>
                <a:gd name="T17" fmla="*/ 208 h 215"/>
                <a:gd name="T18" fmla="*/ 90 w 99"/>
                <a:gd name="T19" fmla="*/ 176 h 215"/>
                <a:gd name="T20" fmla="*/ 45 w 99"/>
                <a:gd name="T21" fmla="*/ 131 h 215"/>
                <a:gd name="T22" fmla="*/ 45 w 99"/>
                <a:gd name="T23" fmla="*/ 131 h 215"/>
                <a:gd name="T24" fmla="*/ 45 w 99"/>
                <a:gd name="T25" fmla="*/ 13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215">
                  <a:moveTo>
                    <a:pt x="45" y="131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7"/>
                    <a:pt x="3" y="152"/>
                    <a:pt x="7" y="15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63" y="213"/>
                    <a:pt x="69" y="215"/>
                    <a:pt x="74" y="215"/>
                  </a:cubicBezTo>
                  <a:cubicBezTo>
                    <a:pt x="80" y="215"/>
                    <a:pt x="86" y="213"/>
                    <a:pt x="90" y="208"/>
                  </a:cubicBezTo>
                  <a:cubicBezTo>
                    <a:pt x="99" y="199"/>
                    <a:pt x="99" y="185"/>
                    <a:pt x="90" y="176"/>
                  </a:cubicBezTo>
                  <a:lnTo>
                    <a:pt x="45" y="131"/>
                  </a:lnTo>
                  <a:close/>
                  <a:moveTo>
                    <a:pt x="45" y="131"/>
                  </a:moveTo>
                  <a:cubicBezTo>
                    <a:pt x="45" y="131"/>
                    <a:pt x="45" y="131"/>
                    <a:pt x="45" y="13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868" y="2346"/>
              <a:ext cx="385" cy="325"/>
            </a:xfrm>
            <a:custGeom>
              <a:avLst/>
              <a:gdLst>
                <a:gd name="T0" fmla="*/ 1048 w 1088"/>
                <a:gd name="T1" fmla="*/ 378 h 919"/>
                <a:gd name="T2" fmla="*/ 947 w 1088"/>
                <a:gd name="T3" fmla="*/ 591 h 919"/>
                <a:gd name="T4" fmla="*/ 750 w 1088"/>
                <a:gd name="T5" fmla="*/ 441 h 919"/>
                <a:gd name="T6" fmla="*/ 825 w 1088"/>
                <a:gd name="T7" fmla="*/ 437 h 919"/>
                <a:gd name="T8" fmla="*/ 813 w 1088"/>
                <a:gd name="T9" fmla="*/ 407 h 919"/>
                <a:gd name="T10" fmla="*/ 614 w 1088"/>
                <a:gd name="T11" fmla="*/ 306 h 919"/>
                <a:gd name="T12" fmla="*/ 528 w 1088"/>
                <a:gd name="T13" fmla="*/ 197 h 919"/>
                <a:gd name="T14" fmla="*/ 416 w 1088"/>
                <a:gd name="T15" fmla="*/ 198 h 919"/>
                <a:gd name="T16" fmla="*/ 375 w 1088"/>
                <a:gd name="T17" fmla="*/ 158 h 919"/>
                <a:gd name="T18" fmla="*/ 414 w 1088"/>
                <a:gd name="T19" fmla="*/ 116 h 919"/>
                <a:gd name="T20" fmla="*/ 590 w 1088"/>
                <a:gd name="T21" fmla="*/ 77 h 919"/>
                <a:gd name="T22" fmla="*/ 411 w 1088"/>
                <a:gd name="T23" fmla="*/ 84 h 919"/>
                <a:gd name="T24" fmla="*/ 311 w 1088"/>
                <a:gd name="T25" fmla="*/ 6 h 919"/>
                <a:gd name="T26" fmla="*/ 377 w 1088"/>
                <a:gd name="T27" fmla="*/ 95 h 919"/>
                <a:gd name="T28" fmla="*/ 343 w 1088"/>
                <a:gd name="T29" fmla="*/ 158 h 919"/>
                <a:gd name="T30" fmla="*/ 416 w 1088"/>
                <a:gd name="T31" fmla="*/ 230 h 919"/>
                <a:gd name="T32" fmla="*/ 574 w 1088"/>
                <a:gd name="T33" fmla="*/ 253 h 919"/>
                <a:gd name="T34" fmla="*/ 578 w 1088"/>
                <a:gd name="T35" fmla="*/ 270 h 919"/>
                <a:gd name="T36" fmla="*/ 555 w 1088"/>
                <a:gd name="T37" fmla="*/ 292 h 919"/>
                <a:gd name="T38" fmla="*/ 919 w 1088"/>
                <a:gd name="T39" fmla="*/ 714 h 919"/>
                <a:gd name="T40" fmla="*/ 630 w 1088"/>
                <a:gd name="T41" fmla="*/ 482 h 919"/>
                <a:gd name="T42" fmla="*/ 607 w 1088"/>
                <a:gd name="T43" fmla="*/ 505 h 919"/>
                <a:gd name="T44" fmla="*/ 857 w 1088"/>
                <a:gd name="T45" fmla="*/ 811 h 919"/>
                <a:gd name="T46" fmla="*/ 800 w 1088"/>
                <a:gd name="T47" fmla="*/ 811 h 919"/>
                <a:gd name="T48" fmla="*/ 540 w 1088"/>
                <a:gd name="T49" fmla="*/ 575 h 919"/>
                <a:gd name="T50" fmla="*/ 734 w 1088"/>
                <a:gd name="T51" fmla="*/ 791 h 919"/>
                <a:gd name="T52" fmla="*/ 677 w 1088"/>
                <a:gd name="T53" fmla="*/ 848 h 919"/>
                <a:gd name="T54" fmla="*/ 444 w 1088"/>
                <a:gd name="T55" fmla="*/ 638 h 919"/>
                <a:gd name="T56" fmla="*/ 600 w 1088"/>
                <a:gd name="T57" fmla="*/ 817 h 919"/>
                <a:gd name="T58" fmla="*/ 543 w 1088"/>
                <a:gd name="T59" fmla="*/ 874 h 919"/>
                <a:gd name="T60" fmla="*/ 164 w 1088"/>
                <a:gd name="T61" fmla="*/ 388 h 919"/>
                <a:gd name="T62" fmla="*/ 30 w 1088"/>
                <a:gd name="T63" fmla="*/ 249 h 919"/>
                <a:gd name="T64" fmla="*/ 7 w 1088"/>
                <a:gd name="T65" fmla="*/ 272 h 919"/>
                <a:gd name="T66" fmla="*/ 238 w 1088"/>
                <a:gd name="T67" fmla="*/ 614 h 919"/>
                <a:gd name="T68" fmla="*/ 248 w 1088"/>
                <a:gd name="T69" fmla="*/ 680 h 919"/>
                <a:gd name="T70" fmla="*/ 320 w 1088"/>
                <a:gd name="T71" fmla="*/ 753 h 919"/>
                <a:gd name="T72" fmla="*/ 325 w 1088"/>
                <a:gd name="T73" fmla="*/ 764 h 919"/>
                <a:gd name="T74" fmla="*/ 397 w 1088"/>
                <a:gd name="T75" fmla="*/ 837 h 919"/>
                <a:gd name="T76" fmla="*/ 429 w 1088"/>
                <a:gd name="T77" fmla="*/ 898 h 919"/>
                <a:gd name="T78" fmla="*/ 527 w 1088"/>
                <a:gd name="T79" fmla="*/ 902 h 919"/>
                <a:gd name="T80" fmla="*/ 623 w 1088"/>
                <a:gd name="T81" fmla="*/ 897 h 919"/>
                <a:gd name="T82" fmla="*/ 655 w 1088"/>
                <a:gd name="T83" fmla="*/ 871 h 919"/>
                <a:gd name="T84" fmla="*/ 757 w 1088"/>
                <a:gd name="T85" fmla="*/ 871 h 919"/>
                <a:gd name="T86" fmla="*/ 777 w 1088"/>
                <a:gd name="T87" fmla="*/ 834 h 919"/>
                <a:gd name="T88" fmla="*/ 880 w 1088"/>
                <a:gd name="T89" fmla="*/ 834 h 919"/>
                <a:gd name="T90" fmla="*/ 942 w 1088"/>
                <a:gd name="T91" fmla="*/ 736 h 919"/>
                <a:gd name="T92" fmla="*/ 970 w 1088"/>
                <a:gd name="T93" fmla="*/ 614 h 919"/>
                <a:gd name="T94" fmla="*/ 1088 w 1088"/>
                <a:gd name="T95" fmla="*/ 384 h 919"/>
                <a:gd name="T96" fmla="*/ 320 w 1088"/>
                <a:gd name="T97" fmla="*/ 720 h 919"/>
                <a:gd name="T98" fmla="*/ 280 w 1088"/>
                <a:gd name="T99" fmla="*/ 680 h 919"/>
                <a:gd name="T100" fmla="*/ 339 w 1088"/>
                <a:gd name="T101" fmla="*/ 716 h 919"/>
                <a:gd name="T102" fmla="*/ 369 w 1088"/>
                <a:gd name="T103" fmla="*/ 793 h 919"/>
                <a:gd name="T104" fmla="*/ 365 w 1088"/>
                <a:gd name="T105" fmla="*/ 741 h 919"/>
                <a:gd name="T106" fmla="*/ 369 w 1088"/>
                <a:gd name="T107" fmla="*/ 793 h 919"/>
                <a:gd name="T108" fmla="*/ 451 w 1088"/>
                <a:gd name="T109" fmla="*/ 875 h 919"/>
                <a:gd name="T110" fmla="*/ 503 w 1088"/>
                <a:gd name="T111" fmla="*/ 88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88" h="919">
                  <a:moveTo>
                    <a:pt x="1054" y="373"/>
                  </a:moveTo>
                  <a:cubicBezTo>
                    <a:pt x="1048" y="378"/>
                    <a:pt x="1048" y="378"/>
                    <a:pt x="1048" y="378"/>
                  </a:cubicBezTo>
                  <a:cubicBezTo>
                    <a:pt x="1046" y="381"/>
                    <a:pt x="1044" y="384"/>
                    <a:pt x="1044" y="388"/>
                  </a:cubicBezTo>
                  <a:cubicBezTo>
                    <a:pt x="1036" y="465"/>
                    <a:pt x="1001" y="537"/>
                    <a:pt x="947" y="591"/>
                  </a:cubicBezTo>
                  <a:cubicBezTo>
                    <a:pt x="923" y="615"/>
                    <a:pt x="923" y="615"/>
                    <a:pt x="923" y="615"/>
                  </a:cubicBezTo>
                  <a:cubicBezTo>
                    <a:pt x="750" y="441"/>
                    <a:pt x="750" y="441"/>
                    <a:pt x="750" y="441"/>
                  </a:cubicBezTo>
                  <a:cubicBezTo>
                    <a:pt x="760" y="444"/>
                    <a:pt x="771" y="445"/>
                    <a:pt x="782" y="445"/>
                  </a:cubicBezTo>
                  <a:cubicBezTo>
                    <a:pt x="797" y="445"/>
                    <a:pt x="812" y="443"/>
                    <a:pt x="825" y="437"/>
                  </a:cubicBezTo>
                  <a:cubicBezTo>
                    <a:pt x="834" y="434"/>
                    <a:pt x="838" y="424"/>
                    <a:pt x="834" y="416"/>
                  </a:cubicBezTo>
                  <a:cubicBezTo>
                    <a:pt x="831" y="408"/>
                    <a:pt x="821" y="404"/>
                    <a:pt x="813" y="407"/>
                  </a:cubicBezTo>
                  <a:cubicBezTo>
                    <a:pt x="747" y="434"/>
                    <a:pt x="670" y="362"/>
                    <a:pt x="660" y="352"/>
                  </a:cubicBezTo>
                  <a:cubicBezTo>
                    <a:pt x="614" y="306"/>
                    <a:pt x="614" y="306"/>
                    <a:pt x="614" y="306"/>
                  </a:cubicBezTo>
                  <a:cubicBezTo>
                    <a:pt x="620" y="282"/>
                    <a:pt x="615" y="256"/>
                    <a:pt x="600" y="235"/>
                  </a:cubicBezTo>
                  <a:cubicBezTo>
                    <a:pt x="584" y="211"/>
                    <a:pt x="557" y="197"/>
                    <a:pt x="528" y="197"/>
                  </a:cubicBezTo>
                  <a:cubicBezTo>
                    <a:pt x="416" y="198"/>
                    <a:pt x="416" y="198"/>
                    <a:pt x="416" y="198"/>
                  </a:cubicBezTo>
                  <a:cubicBezTo>
                    <a:pt x="416" y="198"/>
                    <a:pt x="416" y="198"/>
                    <a:pt x="416" y="198"/>
                  </a:cubicBezTo>
                  <a:cubicBezTo>
                    <a:pt x="405" y="198"/>
                    <a:pt x="395" y="194"/>
                    <a:pt x="387" y="186"/>
                  </a:cubicBezTo>
                  <a:cubicBezTo>
                    <a:pt x="380" y="179"/>
                    <a:pt x="375" y="168"/>
                    <a:pt x="375" y="158"/>
                  </a:cubicBezTo>
                  <a:cubicBezTo>
                    <a:pt x="375" y="156"/>
                    <a:pt x="375" y="156"/>
                    <a:pt x="375" y="156"/>
                  </a:cubicBezTo>
                  <a:cubicBezTo>
                    <a:pt x="375" y="134"/>
                    <a:pt x="392" y="117"/>
                    <a:pt x="414" y="116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77"/>
                    <a:pt x="590" y="77"/>
                    <a:pt x="590" y="77"/>
                  </a:cubicBezTo>
                  <a:cubicBezTo>
                    <a:pt x="413" y="84"/>
                    <a:pt x="413" y="84"/>
                    <a:pt x="413" y="84"/>
                  </a:cubicBezTo>
                  <a:cubicBezTo>
                    <a:pt x="412" y="84"/>
                    <a:pt x="412" y="84"/>
                    <a:pt x="411" y="84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28" y="0"/>
                    <a:pt x="318" y="0"/>
                    <a:pt x="311" y="6"/>
                  </a:cubicBezTo>
                  <a:cubicBezTo>
                    <a:pt x="305" y="13"/>
                    <a:pt x="305" y="23"/>
                    <a:pt x="311" y="29"/>
                  </a:cubicBezTo>
                  <a:cubicBezTo>
                    <a:pt x="377" y="95"/>
                    <a:pt x="377" y="95"/>
                    <a:pt x="377" y="95"/>
                  </a:cubicBezTo>
                  <a:cubicBezTo>
                    <a:pt x="357" y="108"/>
                    <a:pt x="343" y="130"/>
                    <a:pt x="343" y="156"/>
                  </a:cubicBezTo>
                  <a:cubicBezTo>
                    <a:pt x="343" y="158"/>
                    <a:pt x="343" y="158"/>
                    <a:pt x="343" y="158"/>
                  </a:cubicBezTo>
                  <a:cubicBezTo>
                    <a:pt x="343" y="177"/>
                    <a:pt x="351" y="195"/>
                    <a:pt x="365" y="209"/>
                  </a:cubicBezTo>
                  <a:cubicBezTo>
                    <a:pt x="378" y="223"/>
                    <a:pt x="397" y="230"/>
                    <a:pt x="416" y="230"/>
                  </a:cubicBezTo>
                  <a:cubicBezTo>
                    <a:pt x="528" y="229"/>
                    <a:pt x="528" y="229"/>
                    <a:pt x="528" y="229"/>
                  </a:cubicBezTo>
                  <a:cubicBezTo>
                    <a:pt x="554" y="229"/>
                    <a:pt x="568" y="244"/>
                    <a:pt x="574" y="253"/>
                  </a:cubicBezTo>
                  <a:cubicBezTo>
                    <a:pt x="579" y="260"/>
                    <a:pt x="582" y="267"/>
                    <a:pt x="583" y="275"/>
                  </a:cubicBezTo>
                  <a:cubicBezTo>
                    <a:pt x="578" y="270"/>
                    <a:pt x="578" y="270"/>
                    <a:pt x="578" y="270"/>
                  </a:cubicBezTo>
                  <a:cubicBezTo>
                    <a:pt x="571" y="263"/>
                    <a:pt x="561" y="263"/>
                    <a:pt x="555" y="270"/>
                  </a:cubicBezTo>
                  <a:cubicBezTo>
                    <a:pt x="549" y="276"/>
                    <a:pt x="549" y="286"/>
                    <a:pt x="555" y="292"/>
                  </a:cubicBezTo>
                  <a:cubicBezTo>
                    <a:pt x="919" y="657"/>
                    <a:pt x="919" y="657"/>
                    <a:pt x="919" y="657"/>
                  </a:cubicBezTo>
                  <a:cubicBezTo>
                    <a:pt x="935" y="672"/>
                    <a:pt x="935" y="698"/>
                    <a:pt x="919" y="714"/>
                  </a:cubicBezTo>
                  <a:cubicBezTo>
                    <a:pt x="903" y="729"/>
                    <a:pt x="878" y="729"/>
                    <a:pt x="862" y="714"/>
                  </a:cubicBezTo>
                  <a:cubicBezTo>
                    <a:pt x="630" y="482"/>
                    <a:pt x="630" y="482"/>
                    <a:pt x="630" y="482"/>
                  </a:cubicBezTo>
                  <a:cubicBezTo>
                    <a:pt x="624" y="475"/>
                    <a:pt x="614" y="475"/>
                    <a:pt x="607" y="482"/>
                  </a:cubicBezTo>
                  <a:cubicBezTo>
                    <a:pt x="601" y="488"/>
                    <a:pt x="601" y="498"/>
                    <a:pt x="607" y="505"/>
                  </a:cubicBezTo>
                  <a:cubicBezTo>
                    <a:pt x="857" y="754"/>
                    <a:pt x="857" y="754"/>
                    <a:pt x="857" y="754"/>
                  </a:cubicBezTo>
                  <a:cubicBezTo>
                    <a:pt x="873" y="770"/>
                    <a:pt x="873" y="796"/>
                    <a:pt x="857" y="811"/>
                  </a:cubicBezTo>
                  <a:cubicBezTo>
                    <a:pt x="849" y="819"/>
                    <a:pt x="839" y="823"/>
                    <a:pt x="829" y="823"/>
                  </a:cubicBezTo>
                  <a:cubicBezTo>
                    <a:pt x="818" y="823"/>
                    <a:pt x="808" y="819"/>
                    <a:pt x="800" y="811"/>
                  </a:cubicBezTo>
                  <a:cubicBezTo>
                    <a:pt x="563" y="575"/>
                    <a:pt x="563" y="575"/>
                    <a:pt x="563" y="575"/>
                  </a:cubicBezTo>
                  <a:cubicBezTo>
                    <a:pt x="557" y="568"/>
                    <a:pt x="547" y="568"/>
                    <a:pt x="540" y="575"/>
                  </a:cubicBezTo>
                  <a:cubicBezTo>
                    <a:pt x="534" y="581"/>
                    <a:pt x="534" y="591"/>
                    <a:pt x="540" y="597"/>
                  </a:cubicBezTo>
                  <a:cubicBezTo>
                    <a:pt x="734" y="791"/>
                    <a:pt x="734" y="791"/>
                    <a:pt x="734" y="791"/>
                  </a:cubicBezTo>
                  <a:cubicBezTo>
                    <a:pt x="750" y="807"/>
                    <a:pt x="750" y="833"/>
                    <a:pt x="734" y="848"/>
                  </a:cubicBezTo>
                  <a:cubicBezTo>
                    <a:pt x="719" y="864"/>
                    <a:pt x="693" y="864"/>
                    <a:pt x="677" y="848"/>
                  </a:cubicBezTo>
                  <a:cubicBezTo>
                    <a:pt x="467" y="638"/>
                    <a:pt x="467" y="638"/>
                    <a:pt x="467" y="638"/>
                  </a:cubicBezTo>
                  <a:cubicBezTo>
                    <a:pt x="460" y="631"/>
                    <a:pt x="450" y="631"/>
                    <a:pt x="444" y="638"/>
                  </a:cubicBezTo>
                  <a:cubicBezTo>
                    <a:pt x="438" y="644"/>
                    <a:pt x="438" y="654"/>
                    <a:pt x="444" y="661"/>
                  </a:cubicBezTo>
                  <a:cubicBezTo>
                    <a:pt x="600" y="817"/>
                    <a:pt x="600" y="817"/>
                    <a:pt x="600" y="817"/>
                  </a:cubicBezTo>
                  <a:cubicBezTo>
                    <a:pt x="616" y="833"/>
                    <a:pt x="616" y="858"/>
                    <a:pt x="600" y="874"/>
                  </a:cubicBezTo>
                  <a:cubicBezTo>
                    <a:pt x="584" y="890"/>
                    <a:pt x="559" y="890"/>
                    <a:pt x="543" y="874"/>
                  </a:cubicBezTo>
                  <a:cubicBezTo>
                    <a:pt x="260" y="591"/>
                    <a:pt x="260" y="591"/>
                    <a:pt x="260" y="591"/>
                  </a:cubicBezTo>
                  <a:cubicBezTo>
                    <a:pt x="206" y="537"/>
                    <a:pt x="172" y="465"/>
                    <a:pt x="164" y="388"/>
                  </a:cubicBezTo>
                  <a:cubicBezTo>
                    <a:pt x="163" y="384"/>
                    <a:pt x="162" y="381"/>
                    <a:pt x="159" y="37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23" y="243"/>
                    <a:pt x="13" y="243"/>
                    <a:pt x="7" y="249"/>
                  </a:cubicBezTo>
                  <a:cubicBezTo>
                    <a:pt x="0" y="255"/>
                    <a:pt x="0" y="265"/>
                    <a:pt x="7" y="272"/>
                  </a:cubicBezTo>
                  <a:cubicBezTo>
                    <a:pt x="132" y="397"/>
                    <a:pt x="132" y="397"/>
                    <a:pt x="132" y="397"/>
                  </a:cubicBezTo>
                  <a:cubicBezTo>
                    <a:pt x="142" y="479"/>
                    <a:pt x="179" y="556"/>
                    <a:pt x="238" y="614"/>
                  </a:cubicBezTo>
                  <a:cubicBezTo>
                    <a:pt x="261" y="638"/>
                    <a:pt x="261" y="638"/>
                    <a:pt x="261" y="638"/>
                  </a:cubicBezTo>
                  <a:cubicBezTo>
                    <a:pt x="252" y="650"/>
                    <a:pt x="248" y="665"/>
                    <a:pt x="248" y="680"/>
                  </a:cubicBezTo>
                  <a:cubicBezTo>
                    <a:pt x="248" y="699"/>
                    <a:pt x="255" y="718"/>
                    <a:pt x="269" y="731"/>
                  </a:cubicBezTo>
                  <a:cubicBezTo>
                    <a:pt x="283" y="746"/>
                    <a:pt x="302" y="753"/>
                    <a:pt x="320" y="753"/>
                  </a:cubicBezTo>
                  <a:cubicBezTo>
                    <a:pt x="322" y="753"/>
                    <a:pt x="324" y="753"/>
                    <a:pt x="326" y="752"/>
                  </a:cubicBezTo>
                  <a:cubicBezTo>
                    <a:pt x="325" y="756"/>
                    <a:pt x="325" y="760"/>
                    <a:pt x="325" y="764"/>
                  </a:cubicBezTo>
                  <a:cubicBezTo>
                    <a:pt x="325" y="784"/>
                    <a:pt x="332" y="802"/>
                    <a:pt x="346" y="816"/>
                  </a:cubicBezTo>
                  <a:cubicBezTo>
                    <a:pt x="360" y="830"/>
                    <a:pt x="379" y="837"/>
                    <a:pt x="397" y="837"/>
                  </a:cubicBezTo>
                  <a:cubicBezTo>
                    <a:pt x="401" y="837"/>
                    <a:pt x="405" y="836"/>
                    <a:pt x="408" y="836"/>
                  </a:cubicBezTo>
                  <a:cubicBezTo>
                    <a:pt x="405" y="858"/>
                    <a:pt x="412" y="881"/>
                    <a:pt x="429" y="898"/>
                  </a:cubicBezTo>
                  <a:cubicBezTo>
                    <a:pt x="442" y="912"/>
                    <a:pt x="461" y="919"/>
                    <a:pt x="480" y="919"/>
                  </a:cubicBezTo>
                  <a:cubicBezTo>
                    <a:pt x="497" y="919"/>
                    <a:pt x="514" y="913"/>
                    <a:pt x="527" y="902"/>
                  </a:cubicBezTo>
                  <a:cubicBezTo>
                    <a:pt x="540" y="913"/>
                    <a:pt x="556" y="918"/>
                    <a:pt x="572" y="918"/>
                  </a:cubicBezTo>
                  <a:cubicBezTo>
                    <a:pt x="590" y="918"/>
                    <a:pt x="609" y="911"/>
                    <a:pt x="623" y="897"/>
                  </a:cubicBezTo>
                  <a:cubicBezTo>
                    <a:pt x="634" y="886"/>
                    <a:pt x="640" y="873"/>
                    <a:pt x="643" y="860"/>
                  </a:cubicBezTo>
                  <a:cubicBezTo>
                    <a:pt x="655" y="871"/>
                    <a:pt x="655" y="871"/>
                    <a:pt x="655" y="871"/>
                  </a:cubicBezTo>
                  <a:cubicBezTo>
                    <a:pt x="669" y="885"/>
                    <a:pt x="687" y="893"/>
                    <a:pt x="706" y="893"/>
                  </a:cubicBezTo>
                  <a:cubicBezTo>
                    <a:pt x="725" y="893"/>
                    <a:pt x="743" y="885"/>
                    <a:pt x="757" y="871"/>
                  </a:cubicBezTo>
                  <a:cubicBezTo>
                    <a:pt x="768" y="861"/>
                    <a:pt x="774" y="848"/>
                    <a:pt x="777" y="834"/>
                  </a:cubicBezTo>
                  <a:cubicBezTo>
                    <a:pt x="777" y="834"/>
                    <a:pt x="777" y="834"/>
                    <a:pt x="777" y="834"/>
                  </a:cubicBezTo>
                  <a:cubicBezTo>
                    <a:pt x="791" y="848"/>
                    <a:pt x="809" y="855"/>
                    <a:pt x="829" y="855"/>
                  </a:cubicBezTo>
                  <a:cubicBezTo>
                    <a:pt x="848" y="855"/>
                    <a:pt x="866" y="848"/>
                    <a:pt x="880" y="834"/>
                  </a:cubicBezTo>
                  <a:cubicBezTo>
                    <a:pt x="901" y="813"/>
                    <a:pt x="906" y="783"/>
                    <a:pt x="897" y="757"/>
                  </a:cubicBezTo>
                  <a:cubicBezTo>
                    <a:pt x="913" y="756"/>
                    <a:pt x="929" y="749"/>
                    <a:pt x="942" y="736"/>
                  </a:cubicBezTo>
                  <a:cubicBezTo>
                    <a:pt x="969" y="710"/>
                    <a:pt x="970" y="666"/>
                    <a:pt x="946" y="638"/>
                  </a:cubicBezTo>
                  <a:cubicBezTo>
                    <a:pt x="970" y="614"/>
                    <a:pt x="970" y="614"/>
                    <a:pt x="970" y="614"/>
                  </a:cubicBezTo>
                  <a:cubicBezTo>
                    <a:pt x="1028" y="556"/>
                    <a:pt x="1065" y="479"/>
                    <a:pt x="1075" y="397"/>
                  </a:cubicBezTo>
                  <a:cubicBezTo>
                    <a:pt x="1088" y="384"/>
                    <a:pt x="1088" y="384"/>
                    <a:pt x="1088" y="384"/>
                  </a:cubicBezTo>
                  <a:lnTo>
                    <a:pt x="1054" y="373"/>
                  </a:lnTo>
                  <a:close/>
                  <a:moveTo>
                    <a:pt x="320" y="720"/>
                  </a:moveTo>
                  <a:cubicBezTo>
                    <a:pt x="310" y="720"/>
                    <a:pt x="299" y="716"/>
                    <a:pt x="292" y="709"/>
                  </a:cubicBezTo>
                  <a:cubicBezTo>
                    <a:pt x="284" y="701"/>
                    <a:pt x="280" y="691"/>
                    <a:pt x="280" y="680"/>
                  </a:cubicBezTo>
                  <a:cubicBezTo>
                    <a:pt x="280" y="673"/>
                    <a:pt x="282" y="667"/>
                    <a:pt x="285" y="661"/>
                  </a:cubicBezTo>
                  <a:cubicBezTo>
                    <a:pt x="339" y="716"/>
                    <a:pt x="339" y="716"/>
                    <a:pt x="339" y="716"/>
                  </a:cubicBezTo>
                  <a:cubicBezTo>
                    <a:pt x="334" y="719"/>
                    <a:pt x="327" y="720"/>
                    <a:pt x="320" y="720"/>
                  </a:cubicBezTo>
                  <a:close/>
                  <a:moveTo>
                    <a:pt x="369" y="793"/>
                  </a:moveTo>
                  <a:cubicBezTo>
                    <a:pt x="361" y="785"/>
                    <a:pt x="357" y="775"/>
                    <a:pt x="357" y="764"/>
                  </a:cubicBezTo>
                  <a:cubicBezTo>
                    <a:pt x="357" y="756"/>
                    <a:pt x="360" y="748"/>
                    <a:pt x="365" y="741"/>
                  </a:cubicBezTo>
                  <a:cubicBezTo>
                    <a:pt x="421" y="797"/>
                    <a:pt x="421" y="797"/>
                    <a:pt x="421" y="797"/>
                  </a:cubicBezTo>
                  <a:cubicBezTo>
                    <a:pt x="405" y="808"/>
                    <a:pt x="383" y="807"/>
                    <a:pt x="369" y="793"/>
                  </a:cubicBezTo>
                  <a:close/>
                  <a:moveTo>
                    <a:pt x="480" y="887"/>
                  </a:moveTo>
                  <a:cubicBezTo>
                    <a:pt x="469" y="887"/>
                    <a:pt x="459" y="883"/>
                    <a:pt x="451" y="875"/>
                  </a:cubicBezTo>
                  <a:cubicBezTo>
                    <a:pt x="437" y="861"/>
                    <a:pt x="436" y="839"/>
                    <a:pt x="447" y="823"/>
                  </a:cubicBezTo>
                  <a:cubicBezTo>
                    <a:pt x="503" y="880"/>
                    <a:pt x="503" y="880"/>
                    <a:pt x="503" y="880"/>
                  </a:cubicBezTo>
                  <a:cubicBezTo>
                    <a:pt x="497" y="884"/>
                    <a:pt x="488" y="887"/>
                    <a:pt x="480" y="887"/>
                  </a:cubicBezTo>
                  <a:close/>
                </a:path>
              </a:pathLst>
            </a:custGeom>
            <a:solidFill>
              <a:srgbClr val="016FAC"/>
            </a:solidFill>
            <a:ln w="7938" cap="flat">
              <a:solidFill>
                <a:srgbClr val="016FA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1373446" y="4652531"/>
            <a:ext cx="725487" cy="688975"/>
            <a:chOff x="1420813" y="4784729"/>
            <a:chExt cx="725487" cy="688975"/>
          </a:xfrm>
        </p:grpSpPr>
        <p:sp>
          <p:nvSpPr>
            <p:cNvPr id="67" name="Freeform 38"/>
            <p:cNvSpPr>
              <a:spLocks noEditPoints="1"/>
            </p:cNvSpPr>
            <p:nvPr/>
          </p:nvSpPr>
          <p:spPr bwMode="auto">
            <a:xfrm>
              <a:off x="1420813" y="4784729"/>
              <a:ext cx="725487" cy="688975"/>
            </a:xfrm>
            <a:custGeom>
              <a:avLst/>
              <a:gdLst>
                <a:gd name="T0" fmla="*/ 182 w 192"/>
                <a:gd name="T1" fmla="*/ 144 h 182"/>
                <a:gd name="T2" fmla="*/ 182 w 192"/>
                <a:gd name="T3" fmla="*/ 74 h 182"/>
                <a:gd name="T4" fmla="*/ 153 w 192"/>
                <a:gd name="T5" fmla="*/ 35 h 182"/>
                <a:gd name="T6" fmla="*/ 39 w 192"/>
                <a:gd name="T7" fmla="*/ 35 h 182"/>
                <a:gd name="T8" fmla="*/ 10 w 192"/>
                <a:gd name="T9" fmla="*/ 74 h 182"/>
                <a:gd name="T10" fmla="*/ 10 w 192"/>
                <a:gd name="T11" fmla="*/ 144 h 182"/>
                <a:gd name="T12" fmla="*/ 0 w 192"/>
                <a:gd name="T13" fmla="*/ 163 h 182"/>
                <a:gd name="T14" fmla="*/ 189 w 192"/>
                <a:gd name="T15" fmla="*/ 163 h 182"/>
                <a:gd name="T16" fmla="*/ 176 w 192"/>
                <a:gd name="T17" fmla="*/ 144 h 182"/>
                <a:gd name="T18" fmla="*/ 163 w 192"/>
                <a:gd name="T19" fmla="*/ 138 h 182"/>
                <a:gd name="T20" fmla="*/ 176 w 192"/>
                <a:gd name="T21" fmla="*/ 74 h 182"/>
                <a:gd name="T22" fmla="*/ 42 w 192"/>
                <a:gd name="T23" fmla="*/ 80 h 182"/>
                <a:gd name="T24" fmla="*/ 51 w 192"/>
                <a:gd name="T25" fmla="*/ 86 h 182"/>
                <a:gd name="T26" fmla="*/ 42 w 192"/>
                <a:gd name="T27" fmla="*/ 150 h 182"/>
                <a:gd name="T28" fmla="*/ 58 w 192"/>
                <a:gd name="T29" fmla="*/ 138 h 182"/>
                <a:gd name="T30" fmla="*/ 70 w 192"/>
                <a:gd name="T31" fmla="*/ 74 h 182"/>
                <a:gd name="T32" fmla="*/ 70 w 192"/>
                <a:gd name="T33" fmla="*/ 144 h 182"/>
                <a:gd name="T34" fmla="*/ 70 w 192"/>
                <a:gd name="T35" fmla="*/ 138 h 182"/>
                <a:gd name="T36" fmla="*/ 80 w 192"/>
                <a:gd name="T37" fmla="*/ 74 h 182"/>
                <a:gd name="T38" fmla="*/ 80 w 192"/>
                <a:gd name="T39" fmla="*/ 144 h 182"/>
                <a:gd name="T40" fmla="*/ 70 w 192"/>
                <a:gd name="T41" fmla="*/ 138 h 182"/>
                <a:gd name="T42" fmla="*/ 86 w 192"/>
                <a:gd name="T43" fmla="*/ 80 h 182"/>
                <a:gd name="T44" fmla="*/ 99 w 192"/>
                <a:gd name="T45" fmla="*/ 86 h 182"/>
                <a:gd name="T46" fmla="*/ 86 w 192"/>
                <a:gd name="T47" fmla="*/ 150 h 182"/>
                <a:gd name="T48" fmla="*/ 112 w 192"/>
                <a:gd name="T49" fmla="*/ 80 h 182"/>
                <a:gd name="T50" fmla="*/ 122 w 192"/>
                <a:gd name="T51" fmla="*/ 86 h 182"/>
                <a:gd name="T52" fmla="*/ 112 w 192"/>
                <a:gd name="T53" fmla="*/ 150 h 182"/>
                <a:gd name="T54" fmla="*/ 128 w 192"/>
                <a:gd name="T55" fmla="*/ 138 h 182"/>
                <a:gd name="T56" fmla="*/ 141 w 192"/>
                <a:gd name="T57" fmla="*/ 74 h 182"/>
                <a:gd name="T58" fmla="*/ 141 w 192"/>
                <a:gd name="T59" fmla="*/ 144 h 182"/>
                <a:gd name="T60" fmla="*/ 141 w 192"/>
                <a:gd name="T61" fmla="*/ 138 h 182"/>
                <a:gd name="T62" fmla="*/ 150 w 192"/>
                <a:gd name="T63" fmla="*/ 74 h 182"/>
                <a:gd name="T64" fmla="*/ 150 w 192"/>
                <a:gd name="T65" fmla="*/ 144 h 182"/>
                <a:gd name="T66" fmla="*/ 141 w 192"/>
                <a:gd name="T67" fmla="*/ 138 h 182"/>
                <a:gd name="T68" fmla="*/ 56 w 192"/>
                <a:gd name="T69" fmla="*/ 42 h 182"/>
                <a:gd name="T70" fmla="*/ 145 w 192"/>
                <a:gd name="T71" fmla="*/ 54 h 182"/>
                <a:gd name="T72" fmla="*/ 142 w 192"/>
                <a:gd name="T73" fmla="*/ 45 h 182"/>
                <a:gd name="T74" fmla="*/ 96 w 192"/>
                <a:gd name="T75" fmla="*/ 6 h 182"/>
                <a:gd name="T76" fmla="*/ 68 w 192"/>
                <a:gd name="T77" fmla="*/ 35 h 182"/>
                <a:gd name="T78" fmla="*/ 35 w 192"/>
                <a:gd name="T79" fmla="*/ 61 h 182"/>
                <a:gd name="T80" fmla="*/ 157 w 192"/>
                <a:gd name="T81" fmla="*/ 61 h 182"/>
                <a:gd name="T82" fmla="*/ 12 w 192"/>
                <a:gd name="T83" fmla="*/ 67 h 182"/>
                <a:gd name="T84" fmla="*/ 22 w 192"/>
                <a:gd name="T85" fmla="*/ 86 h 182"/>
                <a:gd name="T86" fmla="*/ 35 w 192"/>
                <a:gd name="T87" fmla="*/ 80 h 182"/>
                <a:gd name="T88" fmla="*/ 35 w 192"/>
                <a:gd name="T89" fmla="*/ 150 h 182"/>
                <a:gd name="T90" fmla="*/ 182 w 192"/>
                <a:gd name="T91" fmla="*/ 157 h 182"/>
                <a:gd name="T92" fmla="*/ 186 w 192"/>
                <a:gd name="T93" fmla="*/ 176 h 182"/>
                <a:gd name="T94" fmla="*/ 186 w 192"/>
                <a:gd name="T95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2" h="182">
                  <a:moveTo>
                    <a:pt x="189" y="163"/>
                  </a:moveTo>
                  <a:cubicBezTo>
                    <a:pt x="189" y="150"/>
                    <a:pt x="189" y="150"/>
                    <a:pt x="189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2" y="144"/>
                    <a:pt x="182" y="144"/>
                    <a:pt x="182" y="144"/>
                  </a:cubicBezTo>
                  <a:cubicBezTo>
                    <a:pt x="182" y="140"/>
                    <a:pt x="180" y="138"/>
                    <a:pt x="176" y="138"/>
                  </a:cubicBezTo>
                  <a:cubicBezTo>
                    <a:pt x="176" y="86"/>
                    <a:pt x="176" y="86"/>
                    <a:pt x="176" y="86"/>
                  </a:cubicBezTo>
                  <a:cubicBezTo>
                    <a:pt x="180" y="86"/>
                    <a:pt x="182" y="84"/>
                    <a:pt x="182" y="80"/>
                  </a:cubicBezTo>
                  <a:cubicBezTo>
                    <a:pt x="182" y="74"/>
                    <a:pt x="182" y="74"/>
                    <a:pt x="182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6" y="16"/>
                    <a:pt x="124" y="0"/>
                    <a:pt x="96" y="0"/>
                  </a:cubicBezTo>
                  <a:cubicBezTo>
                    <a:pt x="68" y="0"/>
                    <a:pt x="45" y="16"/>
                    <a:pt x="4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4"/>
                    <a:pt x="12" y="86"/>
                    <a:pt x="16" y="86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12" y="138"/>
                    <a:pt x="10" y="140"/>
                    <a:pt x="10" y="144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2" y="163"/>
                    <a:pt x="192" y="163"/>
                    <a:pt x="192" y="163"/>
                  </a:cubicBezTo>
                  <a:lnTo>
                    <a:pt x="189" y="163"/>
                  </a:lnTo>
                  <a:close/>
                  <a:moveTo>
                    <a:pt x="176" y="80"/>
                  </a:moveTo>
                  <a:cubicBezTo>
                    <a:pt x="172" y="80"/>
                    <a:pt x="170" y="83"/>
                    <a:pt x="170" y="86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41"/>
                    <a:pt x="172" y="144"/>
                    <a:pt x="176" y="144"/>
                  </a:cubicBezTo>
                  <a:cubicBezTo>
                    <a:pt x="176" y="150"/>
                    <a:pt x="176" y="150"/>
                    <a:pt x="176" y="150"/>
                  </a:cubicBezTo>
                  <a:cubicBezTo>
                    <a:pt x="157" y="150"/>
                    <a:pt x="157" y="150"/>
                    <a:pt x="157" y="150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60" y="144"/>
                    <a:pt x="163" y="141"/>
                    <a:pt x="163" y="138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3"/>
                    <a:pt x="160" y="80"/>
                    <a:pt x="157" y="8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76" y="74"/>
                    <a:pt x="176" y="74"/>
                    <a:pt x="176" y="74"/>
                  </a:cubicBezTo>
                  <a:lnTo>
                    <a:pt x="176" y="80"/>
                  </a:lnTo>
                  <a:close/>
                  <a:moveTo>
                    <a:pt x="35" y="138"/>
                  </a:moveTo>
                  <a:cubicBezTo>
                    <a:pt x="35" y="86"/>
                    <a:pt x="35" y="86"/>
                    <a:pt x="35" y="86"/>
                  </a:cubicBezTo>
                  <a:cubicBezTo>
                    <a:pt x="39" y="86"/>
                    <a:pt x="42" y="84"/>
                    <a:pt x="42" y="80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4"/>
                    <a:pt x="48" y="86"/>
                    <a:pt x="51" y="86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48" y="138"/>
                    <a:pt x="45" y="140"/>
                    <a:pt x="45" y="144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0"/>
                    <a:pt x="39" y="138"/>
                    <a:pt x="35" y="138"/>
                  </a:cubicBezTo>
                  <a:close/>
                  <a:moveTo>
                    <a:pt x="51" y="144"/>
                  </a:moveTo>
                  <a:cubicBezTo>
                    <a:pt x="55" y="144"/>
                    <a:pt x="58" y="141"/>
                    <a:pt x="58" y="138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5" y="80"/>
                    <a:pt x="51" y="8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7" y="80"/>
                    <a:pt x="64" y="83"/>
                    <a:pt x="64" y="86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4" y="141"/>
                    <a:pt x="67" y="144"/>
                    <a:pt x="70" y="144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51" y="150"/>
                    <a:pt x="51" y="150"/>
                    <a:pt x="51" y="150"/>
                  </a:cubicBezTo>
                  <a:lnTo>
                    <a:pt x="51" y="144"/>
                  </a:lnTo>
                  <a:close/>
                  <a:moveTo>
                    <a:pt x="70" y="138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74" y="86"/>
                    <a:pt x="77" y="84"/>
                    <a:pt x="77" y="80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84"/>
                    <a:pt x="83" y="86"/>
                    <a:pt x="86" y="8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3" y="138"/>
                    <a:pt x="80" y="140"/>
                    <a:pt x="80" y="144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7" y="140"/>
                    <a:pt x="74" y="138"/>
                    <a:pt x="70" y="138"/>
                  </a:cubicBezTo>
                  <a:close/>
                  <a:moveTo>
                    <a:pt x="86" y="144"/>
                  </a:moveTo>
                  <a:cubicBezTo>
                    <a:pt x="90" y="144"/>
                    <a:pt x="93" y="141"/>
                    <a:pt x="93" y="138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3" y="83"/>
                    <a:pt x="90" y="80"/>
                    <a:pt x="86" y="80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2" y="80"/>
                    <a:pt x="99" y="83"/>
                    <a:pt x="99" y="86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41"/>
                    <a:pt x="102" y="144"/>
                    <a:pt x="106" y="144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86" y="150"/>
                    <a:pt x="86" y="150"/>
                    <a:pt x="86" y="150"/>
                  </a:cubicBezTo>
                  <a:lnTo>
                    <a:pt x="86" y="144"/>
                  </a:lnTo>
                  <a:close/>
                  <a:moveTo>
                    <a:pt x="106" y="138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9" y="86"/>
                    <a:pt x="112" y="84"/>
                    <a:pt x="112" y="80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5" y="84"/>
                    <a:pt x="118" y="86"/>
                    <a:pt x="122" y="86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18" y="138"/>
                    <a:pt x="115" y="140"/>
                    <a:pt x="115" y="144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0"/>
                    <a:pt x="109" y="138"/>
                    <a:pt x="106" y="138"/>
                  </a:cubicBezTo>
                  <a:close/>
                  <a:moveTo>
                    <a:pt x="122" y="144"/>
                  </a:moveTo>
                  <a:cubicBezTo>
                    <a:pt x="125" y="144"/>
                    <a:pt x="128" y="141"/>
                    <a:pt x="128" y="138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8" y="83"/>
                    <a:pt x="125" y="80"/>
                    <a:pt x="122" y="80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37" y="80"/>
                    <a:pt x="134" y="83"/>
                    <a:pt x="134" y="86"/>
                  </a:cubicBezTo>
                  <a:cubicBezTo>
                    <a:pt x="134" y="138"/>
                    <a:pt x="134" y="138"/>
                    <a:pt x="134" y="138"/>
                  </a:cubicBezTo>
                  <a:cubicBezTo>
                    <a:pt x="134" y="141"/>
                    <a:pt x="137" y="144"/>
                    <a:pt x="141" y="144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22" y="150"/>
                    <a:pt x="122" y="150"/>
                    <a:pt x="122" y="150"/>
                  </a:cubicBezTo>
                  <a:lnTo>
                    <a:pt x="122" y="144"/>
                  </a:lnTo>
                  <a:close/>
                  <a:moveTo>
                    <a:pt x="141" y="138"/>
                  </a:moveTo>
                  <a:cubicBezTo>
                    <a:pt x="141" y="86"/>
                    <a:pt x="141" y="86"/>
                    <a:pt x="141" y="86"/>
                  </a:cubicBezTo>
                  <a:cubicBezTo>
                    <a:pt x="144" y="86"/>
                    <a:pt x="147" y="84"/>
                    <a:pt x="147" y="80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50" y="84"/>
                    <a:pt x="153" y="86"/>
                    <a:pt x="157" y="8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3" y="138"/>
                    <a:pt x="150" y="140"/>
                    <a:pt x="150" y="144"/>
                  </a:cubicBezTo>
                  <a:cubicBezTo>
                    <a:pt x="150" y="150"/>
                    <a:pt x="150" y="150"/>
                    <a:pt x="150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7" y="140"/>
                    <a:pt x="144" y="138"/>
                    <a:pt x="141" y="138"/>
                  </a:cubicBezTo>
                  <a:close/>
                  <a:moveTo>
                    <a:pt x="50" y="45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42"/>
                    <a:pt x="56" y="42"/>
                    <a:pt x="56" y="42"/>
                  </a:cubicBezTo>
                  <a:lnTo>
                    <a:pt x="50" y="45"/>
                  </a:lnTo>
                  <a:close/>
                  <a:moveTo>
                    <a:pt x="55" y="50"/>
                  </a:moveTo>
                  <a:cubicBezTo>
                    <a:pt x="96" y="26"/>
                    <a:pt x="96" y="26"/>
                    <a:pt x="96" y="26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47" y="54"/>
                    <a:pt x="47" y="54"/>
                    <a:pt x="47" y="54"/>
                  </a:cubicBezTo>
                  <a:lnTo>
                    <a:pt x="55" y="50"/>
                  </a:lnTo>
                  <a:close/>
                  <a:moveTo>
                    <a:pt x="151" y="51"/>
                  </a:moveTo>
                  <a:cubicBezTo>
                    <a:pt x="142" y="45"/>
                    <a:pt x="142" y="45"/>
                    <a:pt x="142" y="45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48" y="42"/>
                    <a:pt x="148" y="42"/>
                    <a:pt x="148" y="42"/>
                  </a:cubicBezTo>
                  <a:lnTo>
                    <a:pt x="151" y="51"/>
                  </a:lnTo>
                  <a:close/>
                  <a:moveTo>
                    <a:pt x="96" y="6"/>
                  </a:moveTo>
                  <a:cubicBezTo>
                    <a:pt x="120" y="6"/>
                    <a:pt x="140" y="19"/>
                    <a:pt x="142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2" y="19"/>
                    <a:pt x="72" y="6"/>
                    <a:pt x="96" y="6"/>
                  </a:cubicBezTo>
                  <a:close/>
                  <a:moveTo>
                    <a:pt x="15" y="61"/>
                  </a:move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156" y="61"/>
                    <a:pt x="156" y="61"/>
                    <a:pt x="156" y="6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77" y="61"/>
                    <a:pt x="177" y="61"/>
                    <a:pt x="177" y="61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2" y="67"/>
                    <a:pt x="12" y="67"/>
                    <a:pt x="12" y="67"/>
                  </a:cubicBezTo>
                  <a:lnTo>
                    <a:pt x="15" y="61"/>
                  </a:lnTo>
                  <a:close/>
                  <a:moveTo>
                    <a:pt x="16" y="144"/>
                  </a:moveTo>
                  <a:cubicBezTo>
                    <a:pt x="20" y="144"/>
                    <a:pt x="22" y="141"/>
                    <a:pt x="22" y="13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3"/>
                    <a:pt x="20" y="80"/>
                    <a:pt x="16" y="8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2" y="80"/>
                    <a:pt x="29" y="83"/>
                    <a:pt x="29" y="86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29" y="141"/>
                    <a:pt x="32" y="144"/>
                    <a:pt x="35" y="144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16" y="150"/>
                    <a:pt x="16" y="150"/>
                    <a:pt x="16" y="150"/>
                  </a:cubicBezTo>
                  <a:lnTo>
                    <a:pt x="16" y="144"/>
                  </a:lnTo>
                  <a:close/>
                  <a:moveTo>
                    <a:pt x="10" y="157"/>
                  </a:moveTo>
                  <a:cubicBezTo>
                    <a:pt x="182" y="157"/>
                    <a:pt x="182" y="157"/>
                    <a:pt x="182" y="157"/>
                  </a:cubicBezTo>
                  <a:cubicBezTo>
                    <a:pt x="182" y="163"/>
                    <a:pt x="182" y="163"/>
                    <a:pt x="182" y="163"/>
                  </a:cubicBezTo>
                  <a:cubicBezTo>
                    <a:pt x="10" y="163"/>
                    <a:pt x="10" y="163"/>
                    <a:pt x="10" y="163"/>
                  </a:cubicBezTo>
                  <a:lnTo>
                    <a:pt x="10" y="157"/>
                  </a:lnTo>
                  <a:close/>
                  <a:moveTo>
                    <a:pt x="186" y="176"/>
                  </a:moveTo>
                  <a:cubicBezTo>
                    <a:pt x="6" y="176"/>
                    <a:pt x="6" y="176"/>
                    <a:pt x="6" y="176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186" y="170"/>
                    <a:pt x="186" y="170"/>
                    <a:pt x="186" y="170"/>
                  </a:cubicBezTo>
                  <a:lnTo>
                    <a:pt x="186" y="176"/>
                  </a:lnTo>
                  <a:close/>
                  <a:moveTo>
                    <a:pt x="186" y="176"/>
                  </a:moveTo>
                  <a:cubicBezTo>
                    <a:pt x="186" y="176"/>
                    <a:pt x="186" y="176"/>
                    <a:pt x="186" y="176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Triângulo isósceles 67"/>
            <p:cNvSpPr/>
            <p:nvPr/>
          </p:nvSpPr>
          <p:spPr>
            <a:xfrm>
              <a:off x="1700212" y="4912789"/>
              <a:ext cx="166687" cy="527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71" name="Group 41"/>
          <p:cNvGrpSpPr>
            <a:grpSpLocks noChangeAspect="1"/>
          </p:cNvGrpSpPr>
          <p:nvPr/>
        </p:nvGrpSpPr>
        <p:grpSpPr bwMode="auto">
          <a:xfrm>
            <a:off x="6862888" y="1787133"/>
            <a:ext cx="771594" cy="770763"/>
            <a:chOff x="1985" y="305"/>
            <a:chExt cx="3714" cy="3710"/>
          </a:xfrm>
          <a:solidFill>
            <a:srgbClr val="016FAC"/>
          </a:solidFill>
        </p:grpSpPr>
        <p:sp>
          <p:nvSpPr>
            <p:cNvPr id="73" name="Freeform 42"/>
            <p:cNvSpPr>
              <a:spLocks noEditPoints="1"/>
            </p:cNvSpPr>
            <p:nvPr/>
          </p:nvSpPr>
          <p:spPr bwMode="auto">
            <a:xfrm>
              <a:off x="2334" y="2518"/>
              <a:ext cx="860" cy="649"/>
            </a:xfrm>
            <a:custGeom>
              <a:avLst/>
              <a:gdLst>
                <a:gd name="T0" fmla="*/ 860 w 860"/>
                <a:gd name="T1" fmla="*/ 0 h 649"/>
                <a:gd name="T2" fmla="*/ 0 w 860"/>
                <a:gd name="T3" fmla="*/ 0 h 649"/>
                <a:gd name="T4" fmla="*/ 0 w 860"/>
                <a:gd name="T5" fmla="*/ 649 h 649"/>
                <a:gd name="T6" fmla="*/ 860 w 860"/>
                <a:gd name="T7" fmla="*/ 649 h 649"/>
                <a:gd name="T8" fmla="*/ 860 w 860"/>
                <a:gd name="T9" fmla="*/ 0 h 649"/>
                <a:gd name="T10" fmla="*/ 703 w 860"/>
                <a:gd name="T11" fmla="*/ 490 h 649"/>
                <a:gd name="T12" fmla="*/ 159 w 860"/>
                <a:gd name="T13" fmla="*/ 490 h 649"/>
                <a:gd name="T14" fmla="*/ 159 w 860"/>
                <a:gd name="T15" fmla="*/ 159 h 649"/>
                <a:gd name="T16" fmla="*/ 703 w 860"/>
                <a:gd name="T17" fmla="*/ 159 h 649"/>
                <a:gd name="T18" fmla="*/ 703 w 860"/>
                <a:gd name="T19" fmla="*/ 490 h 649"/>
                <a:gd name="T20" fmla="*/ 703 w 860"/>
                <a:gd name="T21" fmla="*/ 490 h 649"/>
                <a:gd name="T22" fmla="*/ 703 w 860"/>
                <a:gd name="T23" fmla="*/ 49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0" h="649">
                  <a:moveTo>
                    <a:pt x="860" y="0"/>
                  </a:moveTo>
                  <a:lnTo>
                    <a:pt x="0" y="0"/>
                  </a:lnTo>
                  <a:lnTo>
                    <a:pt x="0" y="649"/>
                  </a:lnTo>
                  <a:lnTo>
                    <a:pt x="860" y="649"/>
                  </a:lnTo>
                  <a:lnTo>
                    <a:pt x="860" y="0"/>
                  </a:lnTo>
                  <a:close/>
                  <a:moveTo>
                    <a:pt x="703" y="490"/>
                  </a:moveTo>
                  <a:lnTo>
                    <a:pt x="159" y="490"/>
                  </a:lnTo>
                  <a:lnTo>
                    <a:pt x="159" y="159"/>
                  </a:lnTo>
                  <a:lnTo>
                    <a:pt x="703" y="159"/>
                  </a:lnTo>
                  <a:lnTo>
                    <a:pt x="703" y="490"/>
                  </a:lnTo>
                  <a:close/>
                  <a:moveTo>
                    <a:pt x="703" y="490"/>
                  </a:moveTo>
                  <a:lnTo>
                    <a:pt x="703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Rectangle 44"/>
            <p:cNvSpPr>
              <a:spLocks noChangeArrowheads="1"/>
            </p:cNvSpPr>
            <p:nvPr/>
          </p:nvSpPr>
          <p:spPr bwMode="auto">
            <a:xfrm>
              <a:off x="2491" y="3348"/>
              <a:ext cx="593" cy="220"/>
            </a:xfrm>
            <a:prstGeom prst="rect">
              <a:avLst/>
            </a:pr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Freeform 45"/>
            <p:cNvSpPr>
              <a:spLocks noEditPoints="1"/>
            </p:cNvSpPr>
            <p:nvPr/>
          </p:nvSpPr>
          <p:spPr bwMode="auto">
            <a:xfrm>
              <a:off x="1985" y="305"/>
              <a:ext cx="3714" cy="3710"/>
            </a:xfrm>
            <a:custGeom>
              <a:avLst/>
              <a:gdLst>
                <a:gd name="T0" fmla="*/ 1414 w 1569"/>
                <a:gd name="T1" fmla="*/ 0 h 1568"/>
                <a:gd name="T2" fmla="*/ 352 w 1569"/>
                <a:gd name="T3" fmla="*/ 0 h 1568"/>
                <a:gd name="T4" fmla="*/ 199 w 1569"/>
                <a:gd name="T5" fmla="*/ 154 h 1568"/>
                <a:gd name="T6" fmla="*/ 199 w 1569"/>
                <a:gd name="T7" fmla="*/ 611 h 1568"/>
                <a:gd name="T8" fmla="*/ 154 w 1569"/>
                <a:gd name="T9" fmla="*/ 611 h 1568"/>
                <a:gd name="T10" fmla="*/ 0 w 1569"/>
                <a:gd name="T11" fmla="*/ 764 h 1568"/>
                <a:gd name="T12" fmla="*/ 0 w 1569"/>
                <a:gd name="T13" fmla="*/ 1414 h 1568"/>
                <a:gd name="T14" fmla="*/ 154 w 1569"/>
                <a:gd name="T15" fmla="*/ 1568 h 1568"/>
                <a:gd name="T16" fmla="*/ 1248 w 1569"/>
                <a:gd name="T17" fmla="*/ 1568 h 1568"/>
                <a:gd name="T18" fmla="*/ 1402 w 1569"/>
                <a:gd name="T19" fmla="*/ 1411 h 1568"/>
                <a:gd name="T20" fmla="*/ 1402 w 1569"/>
                <a:gd name="T21" fmla="*/ 957 h 1568"/>
                <a:gd name="T22" fmla="*/ 1415 w 1569"/>
                <a:gd name="T23" fmla="*/ 957 h 1568"/>
                <a:gd name="T24" fmla="*/ 1569 w 1569"/>
                <a:gd name="T25" fmla="*/ 801 h 1568"/>
                <a:gd name="T26" fmla="*/ 1569 w 1569"/>
                <a:gd name="T27" fmla="*/ 154 h 1568"/>
                <a:gd name="T28" fmla="*/ 1414 w 1569"/>
                <a:gd name="T29" fmla="*/ 0 h 1568"/>
                <a:gd name="T30" fmla="*/ 352 w 1569"/>
                <a:gd name="T31" fmla="*/ 67 h 1568"/>
                <a:gd name="T32" fmla="*/ 1414 w 1569"/>
                <a:gd name="T33" fmla="*/ 67 h 1568"/>
                <a:gd name="T34" fmla="*/ 1501 w 1569"/>
                <a:gd name="T35" fmla="*/ 154 h 1568"/>
                <a:gd name="T36" fmla="*/ 1501 w 1569"/>
                <a:gd name="T37" fmla="*/ 220 h 1568"/>
                <a:gd name="T38" fmla="*/ 266 w 1569"/>
                <a:gd name="T39" fmla="*/ 220 h 1568"/>
                <a:gd name="T40" fmla="*/ 266 w 1569"/>
                <a:gd name="T41" fmla="*/ 154 h 1568"/>
                <a:gd name="T42" fmla="*/ 352 w 1569"/>
                <a:gd name="T43" fmla="*/ 67 h 1568"/>
                <a:gd name="T44" fmla="*/ 1334 w 1569"/>
                <a:gd name="T45" fmla="*/ 1411 h 1568"/>
                <a:gd name="T46" fmla="*/ 1248 w 1569"/>
                <a:gd name="T47" fmla="*/ 1498 h 1568"/>
                <a:gd name="T48" fmla="*/ 154 w 1569"/>
                <a:gd name="T49" fmla="*/ 1498 h 1568"/>
                <a:gd name="T50" fmla="*/ 67 w 1569"/>
                <a:gd name="T51" fmla="*/ 1411 h 1568"/>
                <a:gd name="T52" fmla="*/ 67 w 1569"/>
                <a:gd name="T53" fmla="*/ 764 h 1568"/>
                <a:gd name="T54" fmla="*/ 154 w 1569"/>
                <a:gd name="T55" fmla="*/ 677 h 1568"/>
                <a:gd name="T56" fmla="*/ 1248 w 1569"/>
                <a:gd name="T57" fmla="*/ 677 h 1568"/>
                <a:gd name="T58" fmla="*/ 1335 w 1569"/>
                <a:gd name="T59" fmla="*/ 764 h 1568"/>
                <a:gd name="T60" fmla="*/ 1335 w 1569"/>
                <a:gd name="T61" fmla="*/ 1411 h 1568"/>
                <a:gd name="T62" fmla="*/ 1334 w 1569"/>
                <a:gd name="T63" fmla="*/ 1411 h 1568"/>
                <a:gd name="T64" fmla="*/ 1414 w 1569"/>
                <a:gd name="T65" fmla="*/ 891 h 1568"/>
                <a:gd name="T66" fmla="*/ 1401 w 1569"/>
                <a:gd name="T67" fmla="*/ 891 h 1568"/>
                <a:gd name="T68" fmla="*/ 1401 w 1569"/>
                <a:gd name="T69" fmla="*/ 764 h 1568"/>
                <a:gd name="T70" fmla="*/ 1247 w 1569"/>
                <a:gd name="T71" fmla="*/ 611 h 1568"/>
                <a:gd name="T72" fmla="*/ 266 w 1569"/>
                <a:gd name="T73" fmla="*/ 611 h 1568"/>
                <a:gd name="T74" fmla="*/ 266 w 1569"/>
                <a:gd name="T75" fmla="*/ 287 h 1568"/>
                <a:gd name="T76" fmla="*/ 1501 w 1569"/>
                <a:gd name="T77" fmla="*/ 287 h 1568"/>
                <a:gd name="T78" fmla="*/ 1501 w 1569"/>
                <a:gd name="T79" fmla="*/ 804 h 1568"/>
                <a:gd name="T80" fmla="*/ 1414 w 1569"/>
                <a:gd name="T81" fmla="*/ 891 h 1568"/>
                <a:gd name="T82" fmla="*/ 1414 w 1569"/>
                <a:gd name="T83" fmla="*/ 891 h 1568"/>
                <a:gd name="T84" fmla="*/ 1414 w 1569"/>
                <a:gd name="T85" fmla="*/ 891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9" h="1568">
                  <a:moveTo>
                    <a:pt x="1414" y="0"/>
                  </a:moveTo>
                  <a:cubicBezTo>
                    <a:pt x="352" y="0"/>
                    <a:pt x="352" y="0"/>
                    <a:pt x="352" y="0"/>
                  </a:cubicBezTo>
                  <a:cubicBezTo>
                    <a:pt x="269" y="0"/>
                    <a:pt x="199" y="70"/>
                    <a:pt x="199" y="154"/>
                  </a:cubicBezTo>
                  <a:cubicBezTo>
                    <a:pt x="199" y="611"/>
                    <a:pt x="199" y="611"/>
                    <a:pt x="199" y="611"/>
                  </a:cubicBezTo>
                  <a:cubicBezTo>
                    <a:pt x="154" y="611"/>
                    <a:pt x="154" y="611"/>
                    <a:pt x="154" y="611"/>
                  </a:cubicBezTo>
                  <a:cubicBezTo>
                    <a:pt x="70" y="611"/>
                    <a:pt x="0" y="681"/>
                    <a:pt x="0" y="764"/>
                  </a:cubicBezTo>
                  <a:cubicBezTo>
                    <a:pt x="0" y="1414"/>
                    <a:pt x="0" y="1414"/>
                    <a:pt x="0" y="1414"/>
                  </a:cubicBezTo>
                  <a:cubicBezTo>
                    <a:pt x="0" y="1498"/>
                    <a:pt x="70" y="1568"/>
                    <a:pt x="154" y="1568"/>
                  </a:cubicBezTo>
                  <a:cubicBezTo>
                    <a:pt x="1248" y="1568"/>
                    <a:pt x="1248" y="1568"/>
                    <a:pt x="1248" y="1568"/>
                  </a:cubicBezTo>
                  <a:cubicBezTo>
                    <a:pt x="1332" y="1568"/>
                    <a:pt x="1402" y="1498"/>
                    <a:pt x="1402" y="1411"/>
                  </a:cubicBezTo>
                  <a:cubicBezTo>
                    <a:pt x="1402" y="957"/>
                    <a:pt x="1402" y="957"/>
                    <a:pt x="1402" y="957"/>
                  </a:cubicBezTo>
                  <a:cubicBezTo>
                    <a:pt x="1415" y="957"/>
                    <a:pt x="1415" y="957"/>
                    <a:pt x="1415" y="957"/>
                  </a:cubicBezTo>
                  <a:cubicBezTo>
                    <a:pt x="1499" y="957"/>
                    <a:pt x="1569" y="887"/>
                    <a:pt x="1569" y="801"/>
                  </a:cubicBezTo>
                  <a:cubicBezTo>
                    <a:pt x="1569" y="154"/>
                    <a:pt x="1569" y="154"/>
                    <a:pt x="1569" y="154"/>
                  </a:cubicBezTo>
                  <a:cubicBezTo>
                    <a:pt x="1568" y="70"/>
                    <a:pt x="1498" y="0"/>
                    <a:pt x="1414" y="0"/>
                  </a:cubicBezTo>
                  <a:close/>
                  <a:moveTo>
                    <a:pt x="352" y="67"/>
                  </a:moveTo>
                  <a:cubicBezTo>
                    <a:pt x="1414" y="67"/>
                    <a:pt x="1414" y="67"/>
                    <a:pt x="1414" y="67"/>
                  </a:cubicBezTo>
                  <a:cubicBezTo>
                    <a:pt x="1461" y="67"/>
                    <a:pt x="1501" y="107"/>
                    <a:pt x="1501" y="154"/>
                  </a:cubicBezTo>
                  <a:cubicBezTo>
                    <a:pt x="1501" y="220"/>
                    <a:pt x="1501" y="220"/>
                    <a:pt x="1501" y="220"/>
                  </a:cubicBezTo>
                  <a:cubicBezTo>
                    <a:pt x="266" y="220"/>
                    <a:pt x="266" y="220"/>
                    <a:pt x="266" y="220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07"/>
                    <a:pt x="306" y="67"/>
                    <a:pt x="352" y="67"/>
                  </a:cubicBezTo>
                  <a:close/>
                  <a:moveTo>
                    <a:pt x="1334" y="1411"/>
                  </a:moveTo>
                  <a:cubicBezTo>
                    <a:pt x="1334" y="1458"/>
                    <a:pt x="1294" y="1498"/>
                    <a:pt x="1248" y="1498"/>
                  </a:cubicBezTo>
                  <a:cubicBezTo>
                    <a:pt x="154" y="1498"/>
                    <a:pt x="154" y="1498"/>
                    <a:pt x="154" y="1498"/>
                  </a:cubicBezTo>
                  <a:cubicBezTo>
                    <a:pt x="107" y="1498"/>
                    <a:pt x="67" y="1458"/>
                    <a:pt x="67" y="1411"/>
                  </a:cubicBezTo>
                  <a:cubicBezTo>
                    <a:pt x="67" y="764"/>
                    <a:pt x="67" y="764"/>
                    <a:pt x="67" y="764"/>
                  </a:cubicBezTo>
                  <a:cubicBezTo>
                    <a:pt x="67" y="717"/>
                    <a:pt x="107" y="677"/>
                    <a:pt x="154" y="677"/>
                  </a:cubicBezTo>
                  <a:cubicBezTo>
                    <a:pt x="1248" y="677"/>
                    <a:pt x="1248" y="677"/>
                    <a:pt x="1248" y="677"/>
                  </a:cubicBezTo>
                  <a:cubicBezTo>
                    <a:pt x="1295" y="677"/>
                    <a:pt x="1335" y="717"/>
                    <a:pt x="1335" y="764"/>
                  </a:cubicBezTo>
                  <a:cubicBezTo>
                    <a:pt x="1335" y="1411"/>
                    <a:pt x="1335" y="1411"/>
                    <a:pt x="1335" y="1411"/>
                  </a:cubicBezTo>
                  <a:lnTo>
                    <a:pt x="1334" y="1411"/>
                  </a:lnTo>
                  <a:close/>
                  <a:moveTo>
                    <a:pt x="1414" y="891"/>
                  </a:moveTo>
                  <a:cubicBezTo>
                    <a:pt x="1401" y="891"/>
                    <a:pt x="1401" y="891"/>
                    <a:pt x="1401" y="891"/>
                  </a:cubicBezTo>
                  <a:cubicBezTo>
                    <a:pt x="1401" y="764"/>
                    <a:pt x="1401" y="764"/>
                    <a:pt x="1401" y="764"/>
                  </a:cubicBezTo>
                  <a:cubicBezTo>
                    <a:pt x="1401" y="681"/>
                    <a:pt x="1331" y="611"/>
                    <a:pt x="1247" y="611"/>
                  </a:cubicBezTo>
                  <a:cubicBezTo>
                    <a:pt x="266" y="611"/>
                    <a:pt x="266" y="611"/>
                    <a:pt x="266" y="611"/>
                  </a:cubicBezTo>
                  <a:cubicBezTo>
                    <a:pt x="266" y="287"/>
                    <a:pt x="266" y="287"/>
                    <a:pt x="266" y="287"/>
                  </a:cubicBezTo>
                  <a:cubicBezTo>
                    <a:pt x="1501" y="287"/>
                    <a:pt x="1501" y="287"/>
                    <a:pt x="1501" y="287"/>
                  </a:cubicBezTo>
                  <a:cubicBezTo>
                    <a:pt x="1501" y="804"/>
                    <a:pt x="1501" y="804"/>
                    <a:pt x="1501" y="804"/>
                  </a:cubicBezTo>
                  <a:cubicBezTo>
                    <a:pt x="1501" y="851"/>
                    <a:pt x="1461" y="891"/>
                    <a:pt x="1414" y="891"/>
                  </a:cubicBezTo>
                  <a:close/>
                  <a:moveTo>
                    <a:pt x="1414" y="891"/>
                  </a:moveTo>
                  <a:cubicBezTo>
                    <a:pt x="1414" y="891"/>
                    <a:pt x="1414" y="891"/>
                    <a:pt x="1414" y="8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Rectangle 44"/>
            <p:cNvSpPr>
              <a:spLocks noChangeArrowheads="1"/>
            </p:cNvSpPr>
            <p:nvPr/>
          </p:nvSpPr>
          <p:spPr bwMode="auto">
            <a:xfrm>
              <a:off x="2601" y="953"/>
              <a:ext cx="2937" cy="369"/>
            </a:xfrm>
            <a:prstGeom prst="rect">
              <a:avLst/>
            </a:pr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Rectangle 44"/>
            <p:cNvSpPr>
              <a:spLocks noChangeArrowheads="1"/>
            </p:cNvSpPr>
            <p:nvPr/>
          </p:nvSpPr>
          <p:spPr bwMode="auto">
            <a:xfrm>
              <a:off x="3305" y="3348"/>
              <a:ext cx="593" cy="220"/>
            </a:xfrm>
            <a:prstGeom prst="rect">
              <a:avLst/>
            </a:pr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Rectangle 44"/>
            <p:cNvSpPr>
              <a:spLocks noChangeArrowheads="1"/>
            </p:cNvSpPr>
            <p:nvPr/>
          </p:nvSpPr>
          <p:spPr bwMode="auto">
            <a:xfrm>
              <a:off x="4182" y="3348"/>
              <a:ext cx="593" cy="220"/>
            </a:xfrm>
            <a:prstGeom prst="rect">
              <a:avLst/>
            </a:pr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81" name="Group 48"/>
          <p:cNvGrpSpPr>
            <a:grpSpLocks noChangeAspect="1"/>
          </p:cNvGrpSpPr>
          <p:nvPr/>
        </p:nvGrpSpPr>
        <p:grpSpPr bwMode="auto">
          <a:xfrm>
            <a:off x="6841399" y="3287928"/>
            <a:ext cx="844550" cy="687387"/>
            <a:chOff x="4185" y="2191"/>
            <a:chExt cx="532" cy="433"/>
          </a:xfrm>
        </p:grpSpPr>
        <p:sp>
          <p:nvSpPr>
            <p:cNvPr id="83" name="Freeform 49"/>
            <p:cNvSpPr>
              <a:spLocks noEditPoints="1"/>
            </p:cNvSpPr>
            <p:nvPr/>
          </p:nvSpPr>
          <p:spPr bwMode="auto">
            <a:xfrm>
              <a:off x="4252" y="2442"/>
              <a:ext cx="393" cy="182"/>
            </a:xfrm>
            <a:custGeom>
              <a:avLst/>
              <a:gdLst>
                <a:gd name="T0" fmla="*/ 81 w 93"/>
                <a:gd name="T1" fmla="*/ 43 h 43"/>
                <a:gd name="T2" fmla="*/ 12 w 93"/>
                <a:gd name="T3" fmla="*/ 43 h 43"/>
                <a:gd name="T4" fmla="*/ 0 w 93"/>
                <a:gd name="T5" fmla="*/ 30 h 43"/>
                <a:gd name="T6" fmla="*/ 0 w 93"/>
                <a:gd name="T7" fmla="*/ 26 h 43"/>
                <a:gd name="T8" fmla="*/ 24 w 93"/>
                <a:gd name="T9" fmla="*/ 0 h 43"/>
                <a:gd name="T10" fmla="*/ 26 w 93"/>
                <a:gd name="T11" fmla="*/ 0 h 43"/>
                <a:gd name="T12" fmla="*/ 26 w 93"/>
                <a:gd name="T13" fmla="*/ 2 h 43"/>
                <a:gd name="T14" fmla="*/ 46 w 93"/>
                <a:gd name="T15" fmla="*/ 12 h 43"/>
                <a:gd name="T16" fmla="*/ 66 w 93"/>
                <a:gd name="T17" fmla="*/ 2 h 43"/>
                <a:gd name="T18" fmla="*/ 67 w 93"/>
                <a:gd name="T19" fmla="*/ 0 h 43"/>
                <a:gd name="T20" fmla="*/ 69 w 93"/>
                <a:gd name="T21" fmla="*/ 0 h 43"/>
                <a:gd name="T22" fmla="*/ 93 w 93"/>
                <a:gd name="T23" fmla="*/ 26 h 43"/>
                <a:gd name="T24" fmla="*/ 93 w 93"/>
                <a:gd name="T25" fmla="*/ 30 h 43"/>
                <a:gd name="T26" fmla="*/ 81 w 93"/>
                <a:gd name="T27" fmla="*/ 43 h 43"/>
                <a:gd name="T28" fmla="*/ 23 w 93"/>
                <a:gd name="T29" fmla="*/ 6 h 43"/>
                <a:gd name="T30" fmla="*/ 6 w 93"/>
                <a:gd name="T31" fmla="*/ 26 h 43"/>
                <a:gd name="T32" fmla="*/ 6 w 93"/>
                <a:gd name="T33" fmla="*/ 30 h 43"/>
                <a:gd name="T34" fmla="*/ 12 w 93"/>
                <a:gd name="T35" fmla="*/ 37 h 43"/>
                <a:gd name="T36" fmla="*/ 81 w 93"/>
                <a:gd name="T37" fmla="*/ 37 h 43"/>
                <a:gd name="T38" fmla="*/ 87 w 93"/>
                <a:gd name="T39" fmla="*/ 30 h 43"/>
                <a:gd name="T40" fmla="*/ 87 w 93"/>
                <a:gd name="T41" fmla="*/ 26 h 43"/>
                <a:gd name="T42" fmla="*/ 70 w 93"/>
                <a:gd name="T43" fmla="*/ 6 h 43"/>
                <a:gd name="T44" fmla="*/ 46 w 93"/>
                <a:gd name="T45" fmla="*/ 18 h 43"/>
                <a:gd name="T46" fmla="*/ 23 w 93"/>
                <a:gd name="T47" fmla="*/ 6 h 43"/>
                <a:gd name="T48" fmla="*/ 23 w 93"/>
                <a:gd name="T49" fmla="*/ 6 h 43"/>
                <a:gd name="T50" fmla="*/ 23 w 93"/>
                <a:gd name="T5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43">
                  <a:moveTo>
                    <a:pt x="81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7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1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32" y="8"/>
                    <a:pt x="39" y="12"/>
                    <a:pt x="46" y="12"/>
                  </a:cubicBezTo>
                  <a:cubicBezTo>
                    <a:pt x="54" y="12"/>
                    <a:pt x="61" y="8"/>
                    <a:pt x="66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3" y="1"/>
                    <a:pt x="93" y="12"/>
                    <a:pt x="93" y="26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7"/>
                    <a:pt x="88" y="43"/>
                    <a:pt x="81" y="43"/>
                  </a:cubicBezTo>
                  <a:close/>
                  <a:moveTo>
                    <a:pt x="23" y="6"/>
                  </a:moveTo>
                  <a:cubicBezTo>
                    <a:pt x="13" y="8"/>
                    <a:pt x="6" y="16"/>
                    <a:pt x="6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4"/>
                    <a:pt x="9" y="37"/>
                    <a:pt x="12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4" y="37"/>
                    <a:pt x="87" y="34"/>
                    <a:pt x="87" y="30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16"/>
                    <a:pt x="80" y="8"/>
                    <a:pt x="70" y="6"/>
                  </a:cubicBezTo>
                  <a:cubicBezTo>
                    <a:pt x="64" y="14"/>
                    <a:pt x="55" y="18"/>
                    <a:pt x="46" y="18"/>
                  </a:cubicBezTo>
                  <a:cubicBezTo>
                    <a:pt x="38" y="18"/>
                    <a:pt x="29" y="14"/>
                    <a:pt x="23" y="6"/>
                  </a:cubicBezTo>
                  <a:close/>
                  <a:moveTo>
                    <a:pt x="23" y="6"/>
                  </a:moveTo>
                  <a:cubicBezTo>
                    <a:pt x="23" y="6"/>
                    <a:pt x="23" y="6"/>
                    <a:pt x="23" y="6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" name="Freeform 50"/>
            <p:cNvSpPr>
              <a:spLocks noEditPoints="1"/>
            </p:cNvSpPr>
            <p:nvPr/>
          </p:nvSpPr>
          <p:spPr bwMode="auto">
            <a:xfrm>
              <a:off x="4345" y="2225"/>
              <a:ext cx="207" cy="259"/>
            </a:xfrm>
            <a:custGeom>
              <a:avLst/>
              <a:gdLst>
                <a:gd name="T0" fmla="*/ 24 w 49"/>
                <a:gd name="T1" fmla="*/ 61 h 61"/>
                <a:gd name="T2" fmla="*/ 0 w 49"/>
                <a:gd name="T3" fmla="*/ 31 h 61"/>
                <a:gd name="T4" fmla="*/ 24 w 49"/>
                <a:gd name="T5" fmla="*/ 0 h 61"/>
                <a:gd name="T6" fmla="*/ 49 w 49"/>
                <a:gd name="T7" fmla="*/ 31 h 61"/>
                <a:gd name="T8" fmla="*/ 24 w 49"/>
                <a:gd name="T9" fmla="*/ 61 h 61"/>
                <a:gd name="T10" fmla="*/ 24 w 49"/>
                <a:gd name="T11" fmla="*/ 6 h 61"/>
                <a:gd name="T12" fmla="*/ 5 w 49"/>
                <a:gd name="T13" fmla="*/ 31 h 61"/>
                <a:gd name="T14" fmla="*/ 24 w 49"/>
                <a:gd name="T15" fmla="*/ 55 h 61"/>
                <a:gd name="T16" fmla="*/ 43 w 49"/>
                <a:gd name="T17" fmla="*/ 31 h 61"/>
                <a:gd name="T18" fmla="*/ 24 w 49"/>
                <a:gd name="T19" fmla="*/ 6 h 61"/>
                <a:gd name="T20" fmla="*/ 24 w 49"/>
                <a:gd name="T21" fmla="*/ 6 h 61"/>
                <a:gd name="T22" fmla="*/ 24 w 49"/>
                <a:gd name="T23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1">
                  <a:moveTo>
                    <a:pt x="24" y="61"/>
                  </a:moveTo>
                  <a:cubicBezTo>
                    <a:pt x="11" y="61"/>
                    <a:pt x="0" y="47"/>
                    <a:pt x="0" y="31"/>
                  </a:cubicBezTo>
                  <a:cubicBezTo>
                    <a:pt x="0" y="14"/>
                    <a:pt x="11" y="0"/>
                    <a:pt x="24" y="0"/>
                  </a:cubicBezTo>
                  <a:cubicBezTo>
                    <a:pt x="38" y="0"/>
                    <a:pt x="49" y="14"/>
                    <a:pt x="49" y="31"/>
                  </a:cubicBezTo>
                  <a:cubicBezTo>
                    <a:pt x="49" y="47"/>
                    <a:pt x="38" y="61"/>
                    <a:pt x="24" y="61"/>
                  </a:cubicBezTo>
                  <a:close/>
                  <a:moveTo>
                    <a:pt x="24" y="6"/>
                  </a:moveTo>
                  <a:cubicBezTo>
                    <a:pt x="14" y="6"/>
                    <a:pt x="5" y="17"/>
                    <a:pt x="5" y="31"/>
                  </a:cubicBezTo>
                  <a:cubicBezTo>
                    <a:pt x="5" y="44"/>
                    <a:pt x="14" y="55"/>
                    <a:pt x="24" y="55"/>
                  </a:cubicBezTo>
                  <a:cubicBezTo>
                    <a:pt x="35" y="55"/>
                    <a:pt x="43" y="44"/>
                    <a:pt x="43" y="31"/>
                  </a:cubicBezTo>
                  <a:cubicBezTo>
                    <a:pt x="43" y="17"/>
                    <a:pt x="35" y="6"/>
                    <a:pt x="24" y="6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" name="Freeform 51"/>
            <p:cNvSpPr>
              <a:spLocks noEditPoints="1"/>
            </p:cNvSpPr>
            <p:nvPr/>
          </p:nvSpPr>
          <p:spPr bwMode="auto">
            <a:xfrm>
              <a:off x="4594" y="2382"/>
              <a:ext cx="123" cy="123"/>
            </a:xfrm>
            <a:custGeom>
              <a:avLst/>
              <a:gdLst>
                <a:gd name="T0" fmla="*/ 26 w 29"/>
                <a:gd name="T1" fmla="*/ 29 h 29"/>
                <a:gd name="T2" fmla="*/ 23 w 29"/>
                <a:gd name="T3" fmla="*/ 26 h 29"/>
                <a:gd name="T4" fmla="*/ 23 w 29"/>
                <a:gd name="T5" fmla="*/ 23 h 29"/>
                <a:gd name="T6" fmla="*/ 9 w 29"/>
                <a:gd name="T7" fmla="*/ 6 h 29"/>
                <a:gd name="T8" fmla="*/ 5 w 29"/>
                <a:gd name="T9" fmla="*/ 9 h 29"/>
                <a:gd name="T10" fmla="*/ 1 w 29"/>
                <a:gd name="T11" fmla="*/ 9 h 29"/>
                <a:gd name="T12" fmla="*/ 2 w 29"/>
                <a:gd name="T13" fmla="*/ 5 h 29"/>
                <a:gd name="T14" fmla="*/ 5 w 29"/>
                <a:gd name="T15" fmla="*/ 1 h 29"/>
                <a:gd name="T16" fmla="*/ 6 w 29"/>
                <a:gd name="T17" fmla="*/ 0 h 29"/>
                <a:gd name="T18" fmla="*/ 8 w 29"/>
                <a:gd name="T19" fmla="*/ 0 h 29"/>
                <a:gd name="T20" fmla="*/ 29 w 29"/>
                <a:gd name="T21" fmla="*/ 23 h 29"/>
                <a:gd name="T22" fmla="*/ 29 w 29"/>
                <a:gd name="T23" fmla="*/ 26 h 29"/>
                <a:gd name="T24" fmla="*/ 26 w 29"/>
                <a:gd name="T25" fmla="*/ 29 h 29"/>
                <a:gd name="T26" fmla="*/ 26 w 29"/>
                <a:gd name="T27" fmla="*/ 29 h 29"/>
                <a:gd name="T28" fmla="*/ 26 w 29"/>
                <a:gd name="T2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6" y="29"/>
                  </a:moveTo>
                  <a:cubicBezTo>
                    <a:pt x="25" y="29"/>
                    <a:pt x="23" y="28"/>
                    <a:pt x="23" y="2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4"/>
                    <a:pt x="17" y="7"/>
                    <a:pt x="9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4" y="3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1"/>
                    <a:pt x="29" y="11"/>
                    <a:pt x="29" y="23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8"/>
                    <a:pt x="28" y="29"/>
                    <a:pt x="26" y="29"/>
                  </a:cubicBezTo>
                  <a:close/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" name="Freeform 52"/>
            <p:cNvSpPr>
              <a:spLocks noEditPoints="1"/>
            </p:cNvSpPr>
            <p:nvPr/>
          </p:nvSpPr>
          <p:spPr bwMode="auto">
            <a:xfrm>
              <a:off x="4531" y="2191"/>
              <a:ext cx="106" cy="195"/>
            </a:xfrm>
            <a:custGeom>
              <a:avLst/>
              <a:gdLst>
                <a:gd name="T0" fmla="*/ 17 w 25"/>
                <a:gd name="T1" fmla="*/ 46 h 46"/>
                <a:gd name="T2" fmla="*/ 16 w 25"/>
                <a:gd name="T3" fmla="*/ 45 h 46"/>
                <a:gd name="T4" fmla="*/ 15 w 25"/>
                <a:gd name="T5" fmla="*/ 41 h 46"/>
                <a:gd name="T6" fmla="*/ 19 w 25"/>
                <a:gd name="T7" fmla="*/ 27 h 46"/>
                <a:gd name="T8" fmla="*/ 3 w 25"/>
                <a:gd name="T9" fmla="*/ 6 h 46"/>
                <a:gd name="T10" fmla="*/ 0 w 25"/>
                <a:gd name="T11" fmla="*/ 3 h 46"/>
                <a:gd name="T12" fmla="*/ 3 w 25"/>
                <a:gd name="T13" fmla="*/ 0 h 46"/>
                <a:gd name="T14" fmla="*/ 25 w 25"/>
                <a:gd name="T15" fmla="*/ 27 h 46"/>
                <a:gd name="T16" fmla="*/ 20 w 25"/>
                <a:gd name="T17" fmla="*/ 44 h 46"/>
                <a:gd name="T18" fmla="*/ 17 w 25"/>
                <a:gd name="T19" fmla="*/ 46 h 46"/>
                <a:gd name="T20" fmla="*/ 17 w 25"/>
                <a:gd name="T21" fmla="*/ 46 h 46"/>
                <a:gd name="T22" fmla="*/ 17 w 25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46">
                  <a:moveTo>
                    <a:pt x="17" y="46"/>
                  </a:moveTo>
                  <a:cubicBezTo>
                    <a:pt x="17" y="46"/>
                    <a:pt x="16" y="45"/>
                    <a:pt x="16" y="45"/>
                  </a:cubicBezTo>
                  <a:cubicBezTo>
                    <a:pt x="14" y="44"/>
                    <a:pt x="14" y="42"/>
                    <a:pt x="15" y="41"/>
                  </a:cubicBezTo>
                  <a:cubicBezTo>
                    <a:pt x="18" y="37"/>
                    <a:pt x="19" y="32"/>
                    <a:pt x="19" y="27"/>
                  </a:cubicBezTo>
                  <a:cubicBezTo>
                    <a:pt x="19" y="15"/>
                    <a:pt x="12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" y="0"/>
                    <a:pt x="25" y="12"/>
                    <a:pt x="25" y="27"/>
                  </a:cubicBezTo>
                  <a:cubicBezTo>
                    <a:pt x="25" y="33"/>
                    <a:pt x="23" y="39"/>
                    <a:pt x="20" y="44"/>
                  </a:cubicBezTo>
                  <a:cubicBezTo>
                    <a:pt x="19" y="45"/>
                    <a:pt x="18" y="46"/>
                    <a:pt x="17" y="46"/>
                  </a:cubicBezTo>
                  <a:close/>
                  <a:moveTo>
                    <a:pt x="17" y="46"/>
                  </a:moveTo>
                  <a:cubicBezTo>
                    <a:pt x="17" y="46"/>
                    <a:pt x="17" y="46"/>
                    <a:pt x="17" y="4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53"/>
            <p:cNvSpPr>
              <a:spLocks noEditPoints="1"/>
            </p:cNvSpPr>
            <p:nvPr/>
          </p:nvSpPr>
          <p:spPr bwMode="auto">
            <a:xfrm>
              <a:off x="4185" y="2382"/>
              <a:ext cx="122" cy="123"/>
            </a:xfrm>
            <a:custGeom>
              <a:avLst/>
              <a:gdLst>
                <a:gd name="T0" fmla="*/ 3 w 29"/>
                <a:gd name="T1" fmla="*/ 29 h 29"/>
                <a:gd name="T2" fmla="*/ 0 w 29"/>
                <a:gd name="T3" fmla="*/ 26 h 29"/>
                <a:gd name="T4" fmla="*/ 0 w 29"/>
                <a:gd name="T5" fmla="*/ 23 h 29"/>
                <a:gd name="T6" fmla="*/ 22 w 29"/>
                <a:gd name="T7" fmla="*/ 0 h 29"/>
                <a:gd name="T8" fmla="*/ 23 w 29"/>
                <a:gd name="T9" fmla="*/ 0 h 29"/>
                <a:gd name="T10" fmla="*/ 24 w 29"/>
                <a:gd name="T11" fmla="*/ 1 h 29"/>
                <a:gd name="T12" fmla="*/ 28 w 29"/>
                <a:gd name="T13" fmla="*/ 5 h 29"/>
                <a:gd name="T14" fmla="*/ 28 w 29"/>
                <a:gd name="T15" fmla="*/ 9 h 29"/>
                <a:gd name="T16" fmla="*/ 24 w 29"/>
                <a:gd name="T17" fmla="*/ 9 h 29"/>
                <a:gd name="T18" fmla="*/ 21 w 29"/>
                <a:gd name="T19" fmla="*/ 6 h 29"/>
                <a:gd name="T20" fmla="*/ 6 w 29"/>
                <a:gd name="T21" fmla="*/ 23 h 29"/>
                <a:gd name="T22" fmla="*/ 6 w 29"/>
                <a:gd name="T23" fmla="*/ 26 h 29"/>
                <a:gd name="T24" fmla="*/ 3 w 29"/>
                <a:gd name="T25" fmla="*/ 29 h 29"/>
                <a:gd name="T26" fmla="*/ 3 w 29"/>
                <a:gd name="T27" fmla="*/ 29 h 29"/>
                <a:gd name="T28" fmla="*/ 3 w 29"/>
                <a:gd name="T2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3" y="29"/>
                  </a:moveTo>
                  <a:cubicBezTo>
                    <a:pt x="1" y="29"/>
                    <a:pt x="0" y="28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0" y="1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3"/>
                    <a:pt x="26" y="4"/>
                    <a:pt x="28" y="5"/>
                  </a:cubicBezTo>
                  <a:cubicBezTo>
                    <a:pt x="29" y="6"/>
                    <a:pt x="29" y="8"/>
                    <a:pt x="28" y="9"/>
                  </a:cubicBezTo>
                  <a:cubicBezTo>
                    <a:pt x="27" y="10"/>
                    <a:pt x="25" y="10"/>
                    <a:pt x="24" y="9"/>
                  </a:cubicBezTo>
                  <a:cubicBezTo>
                    <a:pt x="23" y="8"/>
                    <a:pt x="22" y="7"/>
                    <a:pt x="21" y="6"/>
                  </a:cubicBezTo>
                  <a:cubicBezTo>
                    <a:pt x="12" y="7"/>
                    <a:pt x="6" y="14"/>
                    <a:pt x="6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5" y="29"/>
                    <a:pt x="3" y="29"/>
                  </a:cubicBezTo>
                  <a:close/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Freeform 54"/>
            <p:cNvSpPr>
              <a:spLocks noEditPoints="1"/>
            </p:cNvSpPr>
            <p:nvPr/>
          </p:nvSpPr>
          <p:spPr bwMode="auto">
            <a:xfrm>
              <a:off x="4265" y="2191"/>
              <a:ext cx="106" cy="195"/>
            </a:xfrm>
            <a:custGeom>
              <a:avLst/>
              <a:gdLst>
                <a:gd name="T0" fmla="*/ 8 w 25"/>
                <a:gd name="T1" fmla="*/ 46 h 46"/>
                <a:gd name="T2" fmla="*/ 5 w 25"/>
                <a:gd name="T3" fmla="*/ 44 h 46"/>
                <a:gd name="T4" fmla="*/ 0 w 25"/>
                <a:gd name="T5" fmla="*/ 27 h 46"/>
                <a:gd name="T6" fmla="*/ 22 w 25"/>
                <a:gd name="T7" fmla="*/ 0 h 46"/>
                <a:gd name="T8" fmla="*/ 25 w 25"/>
                <a:gd name="T9" fmla="*/ 3 h 46"/>
                <a:gd name="T10" fmla="*/ 22 w 25"/>
                <a:gd name="T11" fmla="*/ 6 h 46"/>
                <a:gd name="T12" fmla="*/ 6 w 25"/>
                <a:gd name="T13" fmla="*/ 27 h 46"/>
                <a:gd name="T14" fmla="*/ 10 w 25"/>
                <a:gd name="T15" fmla="*/ 41 h 46"/>
                <a:gd name="T16" fmla="*/ 10 w 25"/>
                <a:gd name="T17" fmla="*/ 45 h 46"/>
                <a:gd name="T18" fmla="*/ 8 w 25"/>
                <a:gd name="T19" fmla="*/ 46 h 46"/>
                <a:gd name="T20" fmla="*/ 8 w 25"/>
                <a:gd name="T21" fmla="*/ 46 h 46"/>
                <a:gd name="T22" fmla="*/ 8 w 25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46">
                  <a:moveTo>
                    <a:pt x="8" y="46"/>
                  </a:moveTo>
                  <a:cubicBezTo>
                    <a:pt x="7" y="46"/>
                    <a:pt x="6" y="45"/>
                    <a:pt x="5" y="44"/>
                  </a:cubicBezTo>
                  <a:cubicBezTo>
                    <a:pt x="2" y="39"/>
                    <a:pt x="0" y="33"/>
                    <a:pt x="0" y="27"/>
                  </a:cubicBezTo>
                  <a:cubicBezTo>
                    <a:pt x="0" y="12"/>
                    <a:pt x="10" y="0"/>
                    <a:pt x="22" y="0"/>
                  </a:cubicBezTo>
                  <a:cubicBezTo>
                    <a:pt x="24" y="0"/>
                    <a:pt x="25" y="1"/>
                    <a:pt x="25" y="3"/>
                  </a:cubicBezTo>
                  <a:cubicBezTo>
                    <a:pt x="25" y="5"/>
                    <a:pt x="24" y="6"/>
                    <a:pt x="22" y="6"/>
                  </a:cubicBezTo>
                  <a:cubicBezTo>
                    <a:pt x="13" y="6"/>
                    <a:pt x="6" y="15"/>
                    <a:pt x="6" y="27"/>
                  </a:cubicBezTo>
                  <a:cubicBezTo>
                    <a:pt x="6" y="32"/>
                    <a:pt x="8" y="37"/>
                    <a:pt x="10" y="41"/>
                  </a:cubicBezTo>
                  <a:cubicBezTo>
                    <a:pt x="11" y="42"/>
                    <a:pt x="11" y="44"/>
                    <a:pt x="10" y="45"/>
                  </a:cubicBezTo>
                  <a:cubicBezTo>
                    <a:pt x="9" y="45"/>
                    <a:pt x="8" y="46"/>
                    <a:pt x="8" y="46"/>
                  </a:cubicBezTo>
                  <a:close/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90" name="Group 57"/>
          <p:cNvGrpSpPr>
            <a:grpSpLocks noChangeAspect="1"/>
          </p:cNvGrpSpPr>
          <p:nvPr/>
        </p:nvGrpSpPr>
        <p:grpSpPr bwMode="auto">
          <a:xfrm>
            <a:off x="6871564" y="4582908"/>
            <a:ext cx="759561" cy="828221"/>
            <a:chOff x="4144" y="2863"/>
            <a:chExt cx="531" cy="579"/>
          </a:xfrm>
        </p:grpSpPr>
        <p:sp>
          <p:nvSpPr>
            <p:cNvPr id="92" name="Freeform 58"/>
            <p:cNvSpPr>
              <a:spLocks noEditPoints="1"/>
            </p:cNvSpPr>
            <p:nvPr/>
          </p:nvSpPr>
          <p:spPr bwMode="auto">
            <a:xfrm>
              <a:off x="4295" y="3117"/>
              <a:ext cx="229" cy="199"/>
            </a:xfrm>
            <a:custGeom>
              <a:avLst/>
              <a:gdLst>
                <a:gd name="T0" fmla="*/ 588 w 624"/>
                <a:gd name="T1" fmla="*/ 541 h 541"/>
                <a:gd name="T2" fmla="*/ 615 w 624"/>
                <a:gd name="T3" fmla="*/ 525 h 541"/>
                <a:gd name="T4" fmla="*/ 604 w 624"/>
                <a:gd name="T5" fmla="*/ 481 h 541"/>
                <a:gd name="T6" fmla="*/ 344 w 624"/>
                <a:gd name="T7" fmla="*/ 331 h 541"/>
                <a:gd name="T8" fmla="*/ 344 w 624"/>
                <a:gd name="T9" fmla="*/ 32 h 541"/>
                <a:gd name="T10" fmla="*/ 312 w 624"/>
                <a:gd name="T11" fmla="*/ 0 h 541"/>
                <a:gd name="T12" fmla="*/ 281 w 624"/>
                <a:gd name="T13" fmla="*/ 32 h 541"/>
                <a:gd name="T14" fmla="*/ 281 w 624"/>
                <a:gd name="T15" fmla="*/ 331 h 541"/>
                <a:gd name="T16" fmla="*/ 21 w 624"/>
                <a:gd name="T17" fmla="*/ 481 h 541"/>
                <a:gd name="T18" fmla="*/ 9 w 624"/>
                <a:gd name="T19" fmla="*/ 525 h 541"/>
                <a:gd name="T20" fmla="*/ 37 w 624"/>
                <a:gd name="T21" fmla="*/ 541 h 541"/>
                <a:gd name="T22" fmla="*/ 52 w 624"/>
                <a:gd name="T23" fmla="*/ 536 h 541"/>
                <a:gd name="T24" fmla="*/ 312 w 624"/>
                <a:gd name="T25" fmla="*/ 386 h 541"/>
                <a:gd name="T26" fmla="*/ 572 w 624"/>
                <a:gd name="T27" fmla="*/ 536 h 541"/>
                <a:gd name="T28" fmla="*/ 588 w 624"/>
                <a:gd name="T29" fmla="*/ 541 h 541"/>
                <a:gd name="T30" fmla="*/ 588 w 624"/>
                <a:gd name="T31" fmla="*/ 541 h 541"/>
                <a:gd name="T32" fmla="*/ 588 w 624"/>
                <a:gd name="T33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4" h="541">
                  <a:moveTo>
                    <a:pt x="588" y="541"/>
                  </a:moveTo>
                  <a:cubicBezTo>
                    <a:pt x="599" y="541"/>
                    <a:pt x="609" y="535"/>
                    <a:pt x="615" y="525"/>
                  </a:cubicBezTo>
                  <a:cubicBezTo>
                    <a:pt x="624" y="510"/>
                    <a:pt x="619" y="490"/>
                    <a:pt x="604" y="481"/>
                  </a:cubicBezTo>
                  <a:cubicBezTo>
                    <a:pt x="344" y="331"/>
                    <a:pt x="344" y="331"/>
                    <a:pt x="344" y="331"/>
                  </a:cubicBezTo>
                  <a:cubicBezTo>
                    <a:pt x="344" y="32"/>
                    <a:pt x="344" y="32"/>
                    <a:pt x="344" y="32"/>
                  </a:cubicBezTo>
                  <a:cubicBezTo>
                    <a:pt x="344" y="14"/>
                    <a:pt x="330" y="0"/>
                    <a:pt x="312" y="0"/>
                  </a:cubicBezTo>
                  <a:cubicBezTo>
                    <a:pt x="295" y="0"/>
                    <a:pt x="281" y="14"/>
                    <a:pt x="281" y="32"/>
                  </a:cubicBezTo>
                  <a:cubicBezTo>
                    <a:pt x="281" y="331"/>
                    <a:pt x="281" y="331"/>
                    <a:pt x="281" y="331"/>
                  </a:cubicBezTo>
                  <a:cubicBezTo>
                    <a:pt x="21" y="481"/>
                    <a:pt x="21" y="481"/>
                    <a:pt x="21" y="481"/>
                  </a:cubicBezTo>
                  <a:cubicBezTo>
                    <a:pt x="6" y="490"/>
                    <a:pt x="0" y="510"/>
                    <a:pt x="9" y="525"/>
                  </a:cubicBezTo>
                  <a:cubicBezTo>
                    <a:pt x="15" y="535"/>
                    <a:pt x="26" y="541"/>
                    <a:pt x="37" y="541"/>
                  </a:cubicBezTo>
                  <a:cubicBezTo>
                    <a:pt x="42" y="541"/>
                    <a:pt x="48" y="539"/>
                    <a:pt x="52" y="536"/>
                  </a:cubicBezTo>
                  <a:cubicBezTo>
                    <a:pt x="312" y="386"/>
                    <a:pt x="312" y="386"/>
                    <a:pt x="312" y="386"/>
                  </a:cubicBezTo>
                  <a:cubicBezTo>
                    <a:pt x="572" y="536"/>
                    <a:pt x="572" y="536"/>
                    <a:pt x="572" y="536"/>
                  </a:cubicBezTo>
                  <a:cubicBezTo>
                    <a:pt x="577" y="539"/>
                    <a:pt x="582" y="541"/>
                    <a:pt x="588" y="541"/>
                  </a:cubicBezTo>
                  <a:close/>
                  <a:moveTo>
                    <a:pt x="588" y="541"/>
                  </a:moveTo>
                  <a:cubicBezTo>
                    <a:pt x="588" y="541"/>
                    <a:pt x="588" y="541"/>
                    <a:pt x="588" y="54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Freeform 59"/>
            <p:cNvSpPr>
              <a:spLocks noEditPoints="1"/>
            </p:cNvSpPr>
            <p:nvPr/>
          </p:nvSpPr>
          <p:spPr bwMode="auto">
            <a:xfrm>
              <a:off x="4554" y="3220"/>
              <a:ext cx="121" cy="222"/>
            </a:xfrm>
            <a:custGeom>
              <a:avLst/>
              <a:gdLst>
                <a:gd name="T0" fmla="*/ 207 w 329"/>
                <a:gd name="T1" fmla="*/ 270 h 603"/>
                <a:gd name="T2" fmla="*/ 123 w 329"/>
                <a:gd name="T3" fmla="*/ 270 h 603"/>
                <a:gd name="T4" fmla="*/ 64 w 329"/>
                <a:gd name="T5" fmla="*/ 210 h 603"/>
                <a:gd name="T6" fmla="*/ 123 w 329"/>
                <a:gd name="T7" fmla="*/ 151 h 603"/>
                <a:gd name="T8" fmla="*/ 270 w 329"/>
                <a:gd name="T9" fmla="*/ 151 h 603"/>
                <a:gd name="T10" fmla="*/ 302 w 329"/>
                <a:gd name="T11" fmla="*/ 119 h 603"/>
                <a:gd name="T12" fmla="*/ 270 w 329"/>
                <a:gd name="T13" fmla="*/ 87 h 603"/>
                <a:gd name="T14" fmla="*/ 197 w 329"/>
                <a:gd name="T15" fmla="*/ 87 h 603"/>
                <a:gd name="T16" fmla="*/ 197 w 329"/>
                <a:gd name="T17" fmla="*/ 32 h 603"/>
                <a:gd name="T18" fmla="*/ 165 w 329"/>
                <a:gd name="T19" fmla="*/ 0 h 603"/>
                <a:gd name="T20" fmla="*/ 133 w 329"/>
                <a:gd name="T21" fmla="*/ 32 h 603"/>
                <a:gd name="T22" fmla="*/ 133 w 329"/>
                <a:gd name="T23" fmla="*/ 87 h 603"/>
                <a:gd name="T24" fmla="*/ 123 w 329"/>
                <a:gd name="T25" fmla="*/ 87 h 603"/>
                <a:gd name="T26" fmla="*/ 0 w 329"/>
                <a:gd name="T27" fmla="*/ 210 h 603"/>
                <a:gd name="T28" fmla="*/ 123 w 329"/>
                <a:gd name="T29" fmla="*/ 333 h 603"/>
                <a:gd name="T30" fmla="*/ 207 w 329"/>
                <a:gd name="T31" fmla="*/ 333 h 603"/>
                <a:gd name="T32" fmla="*/ 266 w 329"/>
                <a:gd name="T33" fmla="*/ 392 h 603"/>
                <a:gd name="T34" fmla="*/ 207 w 329"/>
                <a:gd name="T35" fmla="*/ 452 h 603"/>
                <a:gd name="T36" fmla="*/ 57 w 329"/>
                <a:gd name="T37" fmla="*/ 452 h 603"/>
                <a:gd name="T38" fmla="*/ 25 w 329"/>
                <a:gd name="T39" fmla="*/ 484 h 603"/>
                <a:gd name="T40" fmla="*/ 57 w 329"/>
                <a:gd name="T41" fmla="*/ 515 h 603"/>
                <a:gd name="T42" fmla="*/ 133 w 329"/>
                <a:gd name="T43" fmla="*/ 515 h 603"/>
                <a:gd name="T44" fmla="*/ 133 w 329"/>
                <a:gd name="T45" fmla="*/ 572 h 603"/>
                <a:gd name="T46" fmla="*/ 165 w 329"/>
                <a:gd name="T47" fmla="*/ 603 h 603"/>
                <a:gd name="T48" fmla="*/ 197 w 329"/>
                <a:gd name="T49" fmla="*/ 572 h 603"/>
                <a:gd name="T50" fmla="*/ 197 w 329"/>
                <a:gd name="T51" fmla="*/ 515 h 603"/>
                <a:gd name="T52" fmla="*/ 207 w 329"/>
                <a:gd name="T53" fmla="*/ 515 h 603"/>
                <a:gd name="T54" fmla="*/ 329 w 329"/>
                <a:gd name="T55" fmla="*/ 392 h 603"/>
                <a:gd name="T56" fmla="*/ 207 w 329"/>
                <a:gd name="T57" fmla="*/ 270 h 603"/>
                <a:gd name="T58" fmla="*/ 207 w 329"/>
                <a:gd name="T59" fmla="*/ 270 h 603"/>
                <a:gd name="T60" fmla="*/ 207 w 329"/>
                <a:gd name="T61" fmla="*/ 27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9" h="603">
                  <a:moveTo>
                    <a:pt x="207" y="270"/>
                  </a:moveTo>
                  <a:cubicBezTo>
                    <a:pt x="123" y="270"/>
                    <a:pt x="123" y="270"/>
                    <a:pt x="123" y="270"/>
                  </a:cubicBezTo>
                  <a:cubicBezTo>
                    <a:pt x="91" y="270"/>
                    <a:pt x="64" y="243"/>
                    <a:pt x="64" y="210"/>
                  </a:cubicBezTo>
                  <a:cubicBezTo>
                    <a:pt x="64" y="177"/>
                    <a:pt x="90" y="151"/>
                    <a:pt x="123" y="151"/>
                  </a:cubicBezTo>
                  <a:cubicBezTo>
                    <a:pt x="270" y="151"/>
                    <a:pt x="270" y="151"/>
                    <a:pt x="270" y="151"/>
                  </a:cubicBezTo>
                  <a:cubicBezTo>
                    <a:pt x="287" y="151"/>
                    <a:pt x="302" y="136"/>
                    <a:pt x="302" y="119"/>
                  </a:cubicBezTo>
                  <a:cubicBezTo>
                    <a:pt x="302" y="101"/>
                    <a:pt x="287" y="87"/>
                    <a:pt x="270" y="87"/>
                  </a:cubicBezTo>
                  <a:cubicBezTo>
                    <a:pt x="197" y="87"/>
                    <a:pt x="197" y="87"/>
                    <a:pt x="197" y="87"/>
                  </a:cubicBezTo>
                  <a:cubicBezTo>
                    <a:pt x="197" y="32"/>
                    <a:pt x="197" y="32"/>
                    <a:pt x="197" y="32"/>
                  </a:cubicBezTo>
                  <a:cubicBezTo>
                    <a:pt x="197" y="14"/>
                    <a:pt x="183" y="0"/>
                    <a:pt x="165" y="0"/>
                  </a:cubicBezTo>
                  <a:cubicBezTo>
                    <a:pt x="147" y="0"/>
                    <a:pt x="133" y="14"/>
                    <a:pt x="133" y="32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55" y="87"/>
                    <a:pt x="0" y="142"/>
                    <a:pt x="0" y="210"/>
                  </a:cubicBezTo>
                  <a:cubicBezTo>
                    <a:pt x="0" y="278"/>
                    <a:pt x="55" y="333"/>
                    <a:pt x="123" y="333"/>
                  </a:cubicBezTo>
                  <a:cubicBezTo>
                    <a:pt x="207" y="333"/>
                    <a:pt x="207" y="333"/>
                    <a:pt x="207" y="333"/>
                  </a:cubicBezTo>
                  <a:cubicBezTo>
                    <a:pt x="239" y="333"/>
                    <a:pt x="266" y="359"/>
                    <a:pt x="266" y="392"/>
                  </a:cubicBezTo>
                  <a:cubicBezTo>
                    <a:pt x="266" y="425"/>
                    <a:pt x="239" y="452"/>
                    <a:pt x="207" y="452"/>
                  </a:cubicBezTo>
                  <a:cubicBezTo>
                    <a:pt x="57" y="452"/>
                    <a:pt x="57" y="452"/>
                    <a:pt x="57" y="452"/>
                  </a:cubicBezTo>
                  <a:cubicBezTo>
                    <a:pt x="39" y="452"/>
                    <a:pt x="25" y="466"/>
                    <a:pt x="25" y="484"/>
                  </a:cubicBezTo>
                  <a:cubicBezTo>
                    <a:pt x="25" y="501"/>
                    <a:pt x="39" y="515"/>
                    <a:pt x="57" y="515"/>
                  </a:cubicBezTo>
                  <a:cubicBezTo>
                    <a:pt x="133" y="515"/>
                    <a:pt x="133" y="515"/>
                    <a:pt x="133" y="515"/>
                  </a:cubicBezTo>
                  <a:cubicBezTo>
                    <a:pt x="133" y="572"/>
                    <a:pt x="133" y="572"/>
                    <a:pt x="133" y="572"/>
                  </a:cubicBezTo>
                  <a:cubicBezTo>
                    <a:pt x="133" y="589"/>
                    <a:pt x="147" y="603"/>
                    <a:pt x="165" y="603"/>
                  </a:cubicBezTo>
                  <a:cubicBezTo>
                    <a:pt x="183" y="603"/>
                    <a:pt x="197" y="589"/>
                    <a:pt x="197" y="572"/>
                  </a:cubicBezTo>
                  <a:cubicBezTo>
                    <a:pt x="197" y="515"/>
                    <a:pt x="197" y="515"/>
                    <a:pt x="197" y="515"/>
                  </a:cubicBezTo>
                  <a:cubicBezTo>
                    <a:pt x="207" y="515"/>
                    <a:pt x="207" y="515"/>
                    <a:pt x="207" y="515"/>
                  </a:cubicBezTo>
                  <a:cubicBezTo>
                    <a:pt x="274" y="515"/>
                    <a:pt x="329" y="460"/>
                    <a:pt x="329" y="392"/>
                  </a:cubicBezTo>
                  <a:cubicBezTo>
                    <a:pt x="329" y="325"/>
                    <a:pt x="274" y="270"/>
                    <a:pt x="207" y="270"/>
                  </a:cubicBezTo>
                  <a:close/>
                  <a:moveTo>
                    <a:pt x="207" y="270"/>
                  </a:moveTo>
                  <a:cubicBezTo>
                    <a:pt x="207" y="270"/>
                    <a:pt x="207" y="270"/>
                    <a:pt x="207" y="270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Freeform 60"/>
            <p:cNvSpPr>
              <a:spLocks noEditPoints="1"/>
            </p:cNvSpPr>
            <p:nvPr/>
          </p:nvSpPr>
          <p:spPr bwMode="auto">
            <a:xfrm>
              <a:off x="4144" y="3220"/>
              <a:ext cx="120" cy="222"/>
            </a:xfrm>
            <a:custGeom>
              <a:avLst/>
              <a:gdLst>
                <a:gd name="T0" fmla="*/ 164 w 329"/>
                <a:gd name="T1" fmla="*/ 0 h 603"/>
                <a:gd name="T2" fmla="*/ 133 w 329"/>
                <a:gd name="T3" fmla="*/ 32 h 603"/>
                <a:gd name="T4" fmla="*/ 133 w 329"/>
                <a:gd name="T5" fmla="*/ 87 h 603"/>
                <a:gd name="T6" fmla="*/ 123 w 329"/>
                <a:gd name="T7" fmla="*/ 87 h 603"/>
                <a:gd name="T8" fmla="*/ 0 w 329"/>
                <a:gd name="T9" fmla="*/ 210 h 603"/>
                <a:gd name="T10" fmla="*/ 123 w 329"/>
                <a:gd name="T11" fmla="*/ 333 h 603"/>
                <a:gd name="T12" fmla="*/ 206 w 329"/>
                <a:gd name="T13" fmla="*/ 333 h 603"/>
                <a:gd name="T14" fmla="*/ 266 w 329"/>
                <a:gd name="T15" fmla="*/ 392 h 603"/>
                <a:gd name="T16" fmla="*/ 206 w 329"/>
                <a:gd name="T17" fmla="*/ 452 h 603"/>
                <a:gd name="T18" fmla="*/ 57 w 329"/>
                <a:gd name="T19" fmla="*/ 452 h 603"/>
                <a:gd name="T20" fmla="*/ 25 w 329"/>
                <a:gd name="T21" fmla="*/ 484 h 603"/>
                <a:gd name="T22" fmla="*/ 57 w 329"/>
                <a:gd name="T23" fmla="*/ 515 h 603"/>
                <a:gd name="T24" fmla="*/ 133 w 329"/>
                <a:gd name="T25" fmla="*/ 515 h 603"/>
                <a:gd name="T26" fmla="*/ 133 w 329"/>
                <a:gd name="T27" fmla="*/ 572 h 603"/>
                <a:gd name="T28" fmla="*/ 164 w 329"/>
                <a:gd name="T29" fmla="*/ 603 h 603"/>
                <a:gd name="T30" fmla="*/ 196 w 329"/>
                <a:gd name="T31" fmla="*/ 572 h 603"/>
                <a:gd name="T32" fmla="*/ 196 w 329"/>
                <a:gd name="T33" fmla="*/ 515 h 603"/>
                <a:gd name="T34" fmla="*/ 206 w 329"/>
                <a:gd name="T35" fmla="*/ 515 h 603"/>
                <a:gd name="T36" fmla="*/ 329 w 329"/>
                <a:gd name="T37" fmla="*/ 392 h 603"/>
                <a:gd name="T38" fmla="*/ 206 w 329"/>
                <a:gd name="T39" fmla="*/ 270 h 603"/>
                <a:gd name="T40" fmla="*/ 123 w 329"/>
                <a:gd name="T41" fmla="*/ 270 h 603"/>
                <a:gd name="T42" fmla="*/ 63 w 329"/>
                <a:gd name="T43" fmla="*/ 210 h 603"/>
                <a:gd name="T44" fmla="*/ 123 w 329"/>
                <a:gd name="T45" fmla="*/ 151 h 603"/>
                <a:gd name="T46" fmla="*/ 269 w 329"/>
                <a:gd name="T47" fmla="*/ 151 h 603"/>
                <a:gd name="T48" fmla="*/ 301 w 329"/>
                <a:gd name="T49" fmla="*/ 119 h 603"/>
                <a:gd name="T50" fmla="*/ 269 w 329"/>
                <a:gd name="T51" fmla="*/ 87 h 603"/>
                <a:gd name="T52" fmla="*/ 196 w 329"/>
                <a:gd name="T53" fmla="*/ 87 h 603"/>
                <a:gd name="T54" fmla="*/ 196 w 329"/>
                <a:gd name="T55" fmla="*/ 32 h 603"/>
                <a:gd name="T56" fmla="*/ 164 w 329"/>
                <a:gd name="T57" fmla="*/ 0 h 603"/>
                <a:gd name="T58" fmla="*/ 164 w 329"/>
                <a:gd name="T59" fmla="*/ 0 h 603"/>
                <a:gd name="T60" fmla="*/ 164 w 329"/>
                <a:gd name="T61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9" h="603">
                  <a:moveTo>
                    <a:pt x="164" y="0"/>
                  </a:moveTo>
                  <a:cubicBezTo>
                    <a:pt x="147" y="0"/>
                    <a:pt x="133" y="14"/>
                    <a:pt x="133" y="32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55" y="87"/>
                    <a:pt x="0" y="142"/>
                    <a:pt x="0" y="210"/>
                  </a:cubicBezTo>
                  <a:cubicBezTo>
                    <a:pt x="0" y="278"/>
                    <a:pt x="55" y="333"/>
                    <a:pt x="123" y="333"/>
                  </a:cubicBezTo>
                  <a:cubicBezTo>
                    <a:pt x="206" y="333"/>
                    <a:pt x="206" y="333"/>
                    <a:pt x="206" y="333"/>
                  </a:cubicBezTo>
                  <a:cubicBezTo>
                    <a:pt x="239" y="333"/>
                    <a:pt x="266" y="359"/>
                    <a:pt x="266" y="392"/>
                  </a:cubicBezTo>
                  <a:cubicBezTo>
                    <a:pt x="266" y="425"/>
                    <a:pt x="239" y="452"/>
                    <a:pt x="206" y="452"/>
                  </a:cubicBezTo>
                  <a:cubicBezTo>
                    <a:pt x="57" y="452"/>
                    <a:pt x="57" y="452"/>
                    <a:pt x="57" y="452"/>
                  </a:cubicBezTo>
                  <a:cubicBezTo>
                    <a:pt x="39" y="452"/>
                    <a:pt x="25" y="466"/>
                    <a:pt x="25" y="484"/>
                  </a:cubicBezTo>
                  <a:cubicBezTo>
                    <a:pt x="25" y="501"/>
                    <a:pt x="39" y="515"/>
                    <a:pt x="57" y="515"/>
                  </a:cubicBezTo>
                  <a:cubicBezTo>
                    <a:pt x="133" y="515"/>
                    <a:pt x="133" y="515"/>
                    <a:pt x="133" y="515"/>
                  </a:cubicBezTo>
                  <a:cubicBezTo>
                    <a:pt x="133" y="572"/>
                    <a:pt x="133" y="572"/>
                    <a:pt x="133" y="572"/>
                  </a:cubicBezTo>
                  <a:cubicBezTo>
                    <a:pt x="133" y="589"/>
                    <a:pt x="147" y="603"/>
                    <a:pt x="164" y="603"/>
                  </a:cubicBezTo>
                  <a:cubicBezTo>
                    <a:pt x="182" y="603"/>
                    <a:pt x="196" y="589"/>
                    <a:pt x="196" y="572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206" y="515"/>
                    <a:pt x="206" y="515"/>
                    <a:pt x="206" y="515"/>
                  </a:cubicBezTo>
                  <a:cubicBezTo>
                    <a:pt x="274" y="515"/>
                    <a:pt x="329" y="460"/>
                    <a:pt x="329" y="392"/>
                  </a:cubicBezTo>
                  <a:cubicBezTo>
                    <a:pt x="329" y="325"/>
                    <a:pt x="274" y="270"/>
                    <a:pt x="206" y="270"/>
                  </a:cubicBezTo>
                  <a:cubicBezTo>
                    <a:pt x="123" y="270"/>
                    <a:pt x="123" y="270"/>
                    <a:pt x="123" y="270"/>
                  </a:cubicBezTo>
                  <a:cubicBezTo>
                    <a:pt x="90" y="270"/>
                    <a:pt x="63" y="243"/>
                    <a:pt x="63" y="210"/>
                  </a:cubicBezTo>
                  <a:cubicBezTo>
                    <a:pt x="63" y="177"/>
                    <a:pt x="90" y="151"/>
                    <a:pt x="123" y="151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87" y="151"/>
                    <a:pt x="301" y="136"/>
                    <a:pt x="301" y="119"/>
                  </a:cubicBezTo>
                  <a:cubicBezTo>
                    <a:pt x="301" y="101"/>
                    <a:pt x="287" y="87"/>
                    <a:pt x="269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6" y="15"/>
                    <a:pt x="182" y="0"/>
                    <a:pt x="164" y="0"/>
                  </a:cubicBezTo>
                  <a:close/>
                  <a:moveTo>
                    <a:pt x="164" y="0"/>
                  </a:moveTo>
                  <a:cubicBezTo>
                    <a:pt x="164" y="0"/>
                    <a:pt x="164" y="0"/>
                    <a:pt x="164" y="0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Freeform 61"/>
            <p:cNvSpPr>
              <a:spLocks noEditPoints="1"/>
            </p:cNvSpPr>
            <p:nvPr/>
          </p:nvSpPr>
          <p:spPr bwMode="auto">
            <a:xfrm>
              <a:off x="4349" y="2863"/>
              <a:ext cx="121" cy="222"/>
            </a:xfrm>
            <a:custGeom>
              <a:avLst/>
              <a:gdLst>
                <a:gd name="T0" fmla="*/ 164 w 329"/>
                <a:gd name="T1" fmla="*/ 603 h 603"/>
                <a:gd name="T2" fmla="*/ 196 w 329"/>
                <a:gd name="T3" fmla="*/ 572 h 603"/>
                <a:gd name="T4" fmla="*/ 196 w 329"/>
                <a:gd name="T5" fmla="*/ 515 h 603"/>
                <a:gd name="T6" fmla="*/ 206 w 329"/>
                <a:gd name="T7" fmla="*/ 515 h 603"/>
                <a:gd name="T8" fmla="*/ 329 w 329"/>
                <a:gd name="T9" fmla="*/ 392 h 603"/>
                <a:gd name="T10" fmla="*/ 206 w 329"/>
                <a:gd name="T11" fmla="*/ 269 h 603"/>
                <a:gd name="T12" fmla="*/ 123 w 329"/>
                <a:gd name="T13" fmla="*/ 269 h 603"/>
                <a:gd name="T14" fmla="*/ 63 w 329"/>
                <a:gd name="T15" fmla="*/ 210 h 603"/>
                <a:gd name="T16" fmla="*/ 123 w 329"/>
                <a:gd name="T17" fmla="*/ 150 h 603"/>
                <a:gd name="T18" fmla="*/ 269 w 329"/>
                <a:gd name="T19" fmla="*/ 150 h 603"/>
                <a:gd name="T20" fmla="*/ 301 w 329"/>
                <a:gd name="T21" fmla="*/ 119 h 603"/>
                <a:gd name="T22" fmla="*/ 269 w 329"/>
                <a:gd name="T23" fmla="*/ 87 h 603"/>
                <a:gd name="T24" fmla="*/ 196 w 329"/>
                <a:gd name="T25" fmla="*/ 87 h 603"/>
                <a:gd name="T26" fmla="*/ 196 w 329"/>
                <a:gd name="T27" fmla="*/ 32 h 603"/>
                <a:gd name="T28" fmla="*/ 164 w 329"/>
                <a:gd name="T29" fmla="*/ 0 h 603"/>
                <a:gd name="T30" fmla="*/ 133 w 329"/>
                <a:gd name="T31" fmla="*/ 32 h 603"/>
                <a:gd name="T32" fmla="*/ 133 w 329"/>
                <a:gd name="T33" fmla="*/ 87 h 603"/>
                <a:gd name="T34" fmla="*/ 123 w 329"/>
                <a:gd name="T35" fmla="*/ 87 h 603"/>
                <a:gd name="T36" fmla="*/ 0 w 329"/>
                <a:gd name="T37" fmla="*/ 210 h 603"/>
                <a:gd name="T38" fmla="*/ 123 w 329"/>
                <a:gd name="T39" fmla="*/ 333 h 603"/>
                <a:gd name="T40" fmla="*/ 206 w 329"/>
                <a:gd name="T41" fmla="*/ 333 h 603"/>
                <a:gd name="T42" fmla="*/ 265 w 329"/>
                <a:gd name="T43" fmla="*/ 392 h 603"/>
                <a:gd name="T44" fmla="*/ 206 w 329"/>
                <a:gd name="T45" fmla="*/ 452 h 603"/>
                <a:gd name="T46" fmla="*/ 56 w 329"/>
                <a:gd name="T47" fmla="*/ 452 h 603"/>
                <a:gd name="T48" fmla="*/ 25 w 329"/>
                <a:gd name="T49" fmla="*/ 484 h 603"/>
                <a:gd name="T50" fmla="*/ 56 w 329"/>
                <a:gd name="T51" fmla="*/ 515 h 603"/>
                <a:gd name="T52" fmla="*/ 133 w 329"/>
                <a:gd name="T53" fmla="*/ 515 h 603"/>
                <a:gd name="T54" fmla="*/ 133 w 329"/>
                <a:gd name="T55" fmla="*/ 572 h 603"/>
                <a:gd name="T56" fmla="*/ 164 w 329"/>
                <a:gd name="T57" fmla="*/ 603 h 603"/>
                <a:gd name="T58" fmla="*/ 164 w 329"/>
                <a:gd name="T59" fmla="*/ 603 h 603"/>
                <a:gd name="T60" fmla="*/ 164 w 329"/>
                <a:gd name="T61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9" h="603">
                  <a:moveTo>
                    <a:pt x="164" y="603"/>
                  </a:moveTo>
                  <a:cubicBezTo>
                    <a:pt x="182" y="603"/>
                    <a:pt x="196" y="589"/>
                    <a:pt x="196" y="572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206" y="515"/>
                    <a:pt x="206" y="515"/>
                    <a:pt x="206" y="515"/>
                  </a:cubicBezTo>
                  <a:cubicBezTo>
                    <a:pt x="274" y="515"/>
                    <a:pt x="329" y="460"/>
                    <a:pt x="329" y="392"/>
                  </a:cubicBezTo>
                  <a:cubicBezTo>
                    <a:pt x="329" y="324"/>
                    <a:pt x="274" y="269"/>
                    <a:pt x="206" y="269"/>
                  </a:cubicBezTo>
                  <a:cubicBezTo>
                    <a:pt x="123" y="269"/>
                    <a:pt x="123" y="269"/>
                    <a:pt x="123" y="269"/>
                  </a:cubicBezTo>
                  <a:cubicBezTo>
                    <a:pt x="90" y="269"/>
                    <a:pt x="63" y="243"/>
                    <a:pt x="63" y="210"/>
                  </a:cubicBezTo>
                  <a:cubicBezTo>
                    <a:pt x="63" y="177"/>
                    <a:pt x="90" y="150"/>
                    <a:pt x="123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87" y="150"/>
                    <a:pt x="301" y="136"/>
                    <a:pt x="301" y="119"/>
                  </a:cubicBezTo>
                  <a:cubicBezTo>
                    <a:pt x="301" y="101"/>
                    <a:pt x="287" y="87"/>
                    <a:pt x="269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6" y="14"/>
                    <a:pt x="182" y="0"/>
                    <a:pt x="164" y="0"/>
                  </a:cubicBezTo>
                  <a:cubicBezTo>
                    <a:pt x="147" y="0"/>
                    <a:pt x="133" y="14"/>
                    <a:pt x="133" y="32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55" y="87"/>
                    <a:pt x="0" y="142"/>
                    <a:pt x="0" y="210"/>
                  </a:cubicBezTo>
                  <a:cubicBezTo>
                    <a:pt x="0" y="278"/>
                    <a:pt x="55" y="333"/>
                    <a:pt x="123" y="333"/>
                  </a:cubicBezTo>
                  <a:cubicBezTo>
                    <a:pt x="206" y="333"/>
                    <a:pt x="206" y="333"/>
                    <a:pt x="206" y="333"/>
                  </a:cubicBezTo>
                  <a:cubicBezTo>
                    <a:pt x="238" y="333"/>
                    <a:pt x="265" y="359"/>
                    <a:pt x="265" y="392"/>
                  </a:cubicBezTo>
                  <a:cubicBezTo>
                    <a:pt x="265" y="425"/>
                    <a:pt x="239" y="452"/>
                    <a:pt x="206" y="452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39" y="452"/>
                    <a:pt x="25" y="466"/>
                    <a:pt x="25" y="484"/>
                  </a:cubicBezTo>
                  <a:cubicBezTo>
                    <a:pt x="25" y="501"/>
                    <a:pt x="39" y="515"/>
                    <a:pt x="56" y="515"/>
                  </a:cubicBezTo>
                  <a:cubicBezTo>
                    <a:pt x="133" y="515"/>
                    <a:pt x="133" y="515"/>
                    <a:pt x="133" y="515"/>
                  </a:cubicBezTo>
                  <a:cubicBezTo>
                    <a:pt x="133" y="572"/>
                    <a:pt x="133" y="572"/>
                    <a:pt x="133" y="572"/>
                  </a:cubicBezTo>
                  <a:cubicBezTo>
                    <a:pt x="133" y="589"/>
                    <a:pt x="147" y="603"/>
                    <a:pt x="164" y="603"/>
                  </a:cubicBezTo>
                  <a:close/>
                  <a:moveTo>
                    <a:pt x="164" y="603"/>
                  </a:moveTo>
                  <a:cubicBezTo>
                    <a:pt x="164" y="603"/>
                    <a:pt x="164" y="603"/>
                    <a:pt x="164" y="603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70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82" name="Tabela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17922"/>
              </p:ext>
            </p:extLst>
          </p:nvPr>
        </p:nvGraphicFramePr>
        <p:xfrm>
          <a:off x="1417896" y="2653089"/>
          <a:ext cx="4098985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87%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86%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83%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88%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Tabela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54162"/>
              </p:ext>
            </p:extLst>
          </p:nvPr>
        </p:nvGraphicFramePr>
        <p:xfrm>
          <a:off x="6780439" y="2653089"/>
          <a:ext cx="4098985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13%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0" name="Tabela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02827"/>
              </p:ext>
            </p:extLst>
          </p:nvPr>
        </p:nvGraphicFramePr>
        <p:xfrm>
          <a:off x="1417896" y="4138463"/>
          <a:ext cx="4098985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17%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18%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23%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1" name="Tabela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8193"/>
              </p:ext>
            </p:extLst>
          </p:nvPr>
        </p:nvGraphicFramePr>
        <p:xfrm>
          <a:off x="6780439" y="4138463"/>
          <a:ext cx="4098985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" name="Tabela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87565"/>
              </p:ext>
            </p:extLst>
          </p:nvPr>
        </p:nvGraphicFramePr>
        <p:xfrm>
          <a:off x="1417896" y="5499019"/>
          <a:ext cx="4098985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19%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19%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20%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21%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" name="Tabela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93509"/>
              </p:ext>
            </p:extLst>
          </p:nvPr>
        </p:nvGraphicFramePr>
        <p:xfrm>
          <a:off x="6780439" y="5499019"/>
          <a:ext cx="4098985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97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2.006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54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8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P17.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Como conseguiu os recursos que utilizou para montar a empresa? (Estimulada)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98058" y="1084287"/>
            <a:ext cx="699588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origem dos recursos para abertura da empresa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132480" y="1995081"/>
            <a:ext cx="1837803" cy="848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recursos próprios</a:t>
            </a:r>
          </a:p>
          <a:p>
            <a:r>
              <a:rPr lang="pt-BR" sz="1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pessoais ou da família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233032" y="1784083"/>
            <a:ext cx="1384368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87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073948" y="4152277"/>
            <a:ext cx="2179800" cy="544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dinheiro emprestado em bancos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4174499" y="3944484"/>
            <a:ext cx="1384109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17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7782684" y="2962926"/>
            <a:ext cx="1859056" cy="772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dinheiro emprestado com amigos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9826837" y="2960797"/>
            <a:ext cx="1553973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8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grpSp>
        <p:nvGrpSpPr>
          <p:cNvPr id="34" name="Group 4"/>
          <p:cNvGrpSpPr>
            <a:grpSpLocks noChangeAspect="1"/>
          </p:cNvGrpSpPr>
          <p:nvPr/>
        </p:nvGrpSpPr>
        <p:grpSpPr bwMode="auto">
          <a:xfrm>
            <a:off x="1324200" y="1722927"/>
            <a:ext cx="731837" cy="728662"/>
            <a:chOff x="923" y="1353"/>
            <a:chExt cx="461" cy="459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940" y="1432"/>
              <a:ext cx="31" cy="24"/>
            </a:xfrm>
            <a:custGeom>
              <a:avLst/>
              <a:gdLst>
                <a:gd name="T0" fmla="*/ 11 w 13"/>
                <a:gd name="T1" fmla="*/ 6 h 10"/>
                <a:gd name="T2" fmla="*/ 12 w 13"/>
                <a:gd name="T3" fmla="*/ 2 h 10"/>
                <a:gd name="T4" fmla="*/ 8 w 13"/>
                <a:gd name="T5" fmla="*/ 1 h 10"/>
                <a:gd name="T6" fmla="*/ 2 w 13"/>
                <a:gd name="T7" fmla="*/ 5 h 10"/>
                <a:gd name="T8" fmla="*/ 2 w 13"/>
                <a:gd name="T9" fmla="*/ 9 h 10"/>
                <a:gd name="T10" fmla="*/ 4 w 13"/>
                <a:gd name="T11" fmla="*/ 10 h 10"/>
                <a:gd name="T12" fmla="*/ 6 w 13"/>
                <a:gd name="T13" fmla="*/ 9 h 10"/>
                <a:gd name="T14" fmla="*/ 11 w 13"/>
                <a:gd name="T15" fmla="*/ 6 h 10"/>
                <a:gd name="T16" fmla="*/ 11 w 13"/>
                <a:gd name="T17" fmla="*/ 6 h 10"/>
                <a:gd name="T18" fmla="*/ 11 w 13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6"/>
                  </a:moveTo>
                  <a:cubicBezTo>
                    <a:pt x="12" y="6"/>
                    <a:pt x="13" y="4"/>
                    <a:pt x="12" y="2"/>
                  </a:cubicBezTo>
                  <a:cubicBezTo>
                    <a:pt x="11" y="1"/>
                    <a:pt x="10" y="0"/>
                    <a:pt x="8" y="1"/>
                  </a:cubicBezTo>
                  <a:cubicBezTo>
                    <a:pt x="6" y="2"/>
                    <a:pt x="4" y="3"/>
                    <a:pt x="2" y="5"/>
                  </a:cubicBezTo>
                  <a:cubicBezTo>
                    <a:pt x="1" y="6"/>
                    <a:pt x="0" y="8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5" y="10"/>
                    <a:pt x="6" y="9"/>
                  </a:cubicBezTo>
                  <a:cubicBezTo>
                    <a:pt x="7" y="8"/>
                    <a:pt x="9" y="7"/>
                    <a:pt x="11" y="6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985" y="1427"/>
              <a:ext cx="29" cy="17"/>
            </a:xfrm>
            <a:custGeom>
              <a:avLst/>
              <a:gdLst>
                <a:gd name="T0" fmla="*/ 3 w 12"/>
                <a:gd name="T1" fmla="*/ 7 h 7"/>
                <a:gd name="T2" fmla="*/ 9 w 12"/>
                <a:gd name="T3" fmla="*/ 7 h 7"/>
                <a:gd name="T4" fmla="*/ 12 w 12"/>
                <a:gd name="T5" fmla="*/ 3 h 7"/>
                <a:gd name="T6" fmla="*/ 9 w 12"/>
                <a:gd name="T7" fmla="*/ 0 h 7"/>
                <a:gd name="T8" fmla="*/ 3 w 12"/>
                <a:gd name="T9" fmla="*/ 0 h 7"/>
                <a:gd name="T10" fmla="*/ 0 w 12"/>
                <a:gd name="T11" fmla="*/ 3 h 7"/>
                <a:gd name="T12" fmla="*/ 3 w 12"/>
                <a:gd name="T13" fmla="*/ 7 h 7"/>
                <a:gd name="T14" fmla="*/ 3 w 12"/>
                <a:gd name="T15" fmla="*/ 7 h 7"/>
                <a:gd name="T16" fmla="*/ 3 w 12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3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2" y="5"/>
                    <a:pt x="12" y="3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1031" y="1427"/>
              <a:ext cx="31" cy="17"/>
            </a:xfrm>
            <a:custGeom>
              <a:avLst/>
              <a:gdLst>
                <a:gd name="T0" fmla="*/ 3 w 13"/>
                <a:gd name="T1" fmla="*/ 7 h 7"/>
                <a:gd name="T2" fmla="*/ 9 w 13"/>
                <a:gd name="T3" fmla="*/ 7 h 7"/>
                <a:gd name="T4" fmla="*/ 13 w 13"/>
                <a:gd name="T5" fmla="*/ 3 h 7"/>
                <a:gd name="T6" fmla="*/ 9 w 13"/>
                <a:gd name="T7" fmla="*/ 0 h 7"/>
                <a:gd name="T8" fmla="*/ 3 w 13"/>
                <a:gd name="T9" fmla="*/ 0 h 7"/>
                <a:gd name="T10" fmla="*/ 0 w 13"/>
                <a:gd name="T11" fmla="*/ 3 h 7"/>
                <a:gd name="T12" fmla="*/ 3 w 13"/>
                <a:gd name="T13" fmla="*/ 7 h 7"/>
                <a:gd name="T14" fmla="*/ 3 w 13"/>
                <a:gd name="T15" fmla="*/ 7 h 7"/>
                <a:gd name="T16" fmla="*/ 3 w 1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3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5"/>
                    <a:pt x="13" y="3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985" y="1536"/>
              <a:ext cx="29" cy="14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  <a:gd name="T14" fmla="*/ 9 w 12"/>
                <a:gd name="T15" fmla="*/ 0 h 6"/>
                <a:gd name="T16" fmla="*/ 9 w 1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077" y="1536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1031" y="1536"/>
              <a:ext cx="31" cy="14"/>
            </a:xfrm>
            <a:custGeom>
              <a:avLst/>
              <a:gdLst>
                <a:gd name="T0" fmla="*/ 9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9 w 13"/>
                <a:gd name="T9" fmla="*/ 6 h 6"/>
                <a:gd name="T10" fmla="*/ 13 w 13"/>
                <a:gd name="T11" fmla="*/ 3 h 6"/>
                <a:gd name="T12" fmla="*/ 9 w 13"/>
                <a:gd name="T13" fmla="*/ 0 h 6"/>
                <a:gd name="T14" fmla="*/ 9 w 13"/>
                <a:gd name="T15" fmla="*/ 0 h 6"/>
                <a:gd name="T16" fmla="*/ 9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940" y="1521"/>
              <a:ext cx="31" cy="24"/>
            </a:xfrm>
            <a:custGeom>
              <a:avLst/>
              <a:gdLst>
                <a:gd name="T0" fmla="*/ 11 w 13"/>
                <a:gd name="T1" fmla="*/ 4 h 10"/>
                <a:gd name="T2" fmla="*/ 6 w 13"/>
                <a:gd name="T3" fmla="*/ 1 h 10"/>
                <a:gd name="T4" fmla="*/ 2 w 13"/>
                <a:gd name="T5" fmla="*/ 2 h 10"/>
                <a:gd name="T6" fmla="*/ 2 w 13"/>
                <a:gd name="T7" fmla="*/ 6 h 10"/>
                <a:gd name="T8" fmla="*/ 8 w 13"/>
                <a:gd name="T9" fmla="*/ 10 h 10"/>
                <a:gd name="T10" fmla="*/ 9 w 13"/>
                <a:gd name="T11" fmla="*/ 10 h 10"/>
                <a:gd name="T12" fmla="*/ 12 w 13"/>
                <a:gd name="T13" fmla="*/ 9 h 10"/>
                <a:gd name="T14" fmla="*/ 11 w 13"/>
                <a:gd name="T15" fmla="*/ 4 h 10"/>
                <a:gd name="T16" fmla="*/ 11 w 13"/>
                <a:gd name="T17" fmla="*/ 4 h 10"/>
                <a:gd name="T18" fmla="*/ 11 w 13"/>
                <a:gd name="T1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4"/>
                  </a:moveTo>
                  <a:cubicBezTo>
                    <a:pt x="9" y="4"/>
                    <a:pt x="7" y="3"/>
                    <a:pt x="6" y="1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4" y="8"/>
                    <a:pt x="6" y="9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3" y="7"/>
                    <a:pt x="12" y="5"/>
                    <a:pt x="11" y="4"/>
                  </a:cubicBezTo>
                  <a:close/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1122" y="1536"/>
              <a:ext cx="32" cy="14"/>
            </a:xfrm>
            <a:custGeom>
              <a:avLst/>
              <a:gdLst>
                <a:gd name="T0" fmla="*/ 10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3" y="5"/>
                    <a:pt x="13" y="3"/>
                  </a:cubicBezTo>
                  <a:cubicBezTo>
                    <a:pt x="13" y="1"/>
                    <a:pt x="12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1262" y="1536"/>
              <a:ext cx="31" cy="14"/>
            </a:xfrm>
            <a:custGeom>
              <a:avLst/>
              <a:gdLst>
                <a:gd name="T0" fmla="*/ 9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9 w 13"/>
                <a:gd name="T9" fmla="*/ 6 h 6"/>
                <a:gd name="T10" fmla="*/ 13 w 13"/>
                <a:gd name="T11" fmla="*/ 3 h 6"/>
                <a:gd name="T12" fmla="*/ 9 w 13"/>
                <a:gd name="T13" fmla="*/ 0 h 6"/>
                <a:gd name="T14" fmla="*/ 9 w 13"/>
                <a:gd name="T15" fmla="*/ 0 h 6"/>
                <a:gd name="T16" fmla="*/ 9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1307" y="1536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1168" y="1536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4 w 13"/>
                <a:gd name="T3" fmla="*/ 0 h 6"/>
                <a:gd name="T4" fmla="*/ 0 w 13"/>
                <a:gd name="T5" fmla="*/ 3 h 6"/>
                <a:gd name="T6" fmla="*/ 4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3" y="5"/>
                    <a:pt x="13" y="3"/>
                  </a:cubicBezTo>
                  <a:cubicBezTo>
                    <a:pt x="13" y="1"/>
                    <a:pt x="12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1216" y="1536"/>
              <a:ext cx="29" cy="14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  <a:gd name="T14" fmla="*/ 9 w 12"/>
                <a:gd name="T15" fmla="*/ 0 h 6"/>
                <a:gd name="T16" fmla="*/ 9 w 1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940" y="1752"/>
              <a:ext cx="31" cy="24"/>
            </a:xfrm>
            <a:custGeom>
              <a:avLst/>
              <a:gdLst>
                <a:gd name="T0" fmla="*/ 11 w 13"/>
                <a:gd name="T1" fmla="*/ 4 h 10"/>
                <a:gd name="T2" fmla="*/ 6 w 13"/>
                <a:gd name="T3" fmla="*/ 1 h 10"/>
                <a:gd name="T4" fmla="*/ 2 w 13"/>
                <a:gd name="T5" fmla="*/ 2 h 10"/>
                <a:gd name="T6" fmla="*/ 2 w 13"/>
                <a:gd name="T7" fmla="*/ 6 h 10"/>
                <a:gd name="T8" fmla="*/ 8 w 13"/>
                <a:gd name="T9" fmla="*/ 10 h 10"/>
                <a:gd name="T10" fmla="*/ 9 w 13"/>
                <a:gd name="T11" fmla="*/ 10 h 10"/>
                <a:gd name="T12" fmla="*/ 12 w 13"/>
                <a:gd name="T13" fmla="*/ 9 h 10"/>
                <a:gd name="T14" fmla="*/ 11 w 13"/>
                <a:gd name="T15" fmla="*/ 4 h 10"/>
                <a:gd name="T16" fmla="*/ 11 w 13"/>
                <a:gd name="T17" fmla="*/ 4 h 10"/>
                <a:gd name="T18" fmla="*/ 11 w 13"/>
                <a:gd name="T1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4"/>
                  </a:moveTo>
                  <a:cubicBezTo>
                    <a:pt x="9" y="4"/>
                    <a:pt x="7" y="3"/>
                    <a:pt x="6" y="1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4" y="8"/>
                    <a:pt x="6" y="9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3" y="7"/>
                    <a:pt x="12" y="5"/>
                    <a:pt x="11" y="4"/>
                  </a:cubicBezTo>
                  <a:close/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1031" y="1766"/>
              <a:ext cx="31" cy="14"/>
            </a:xfrm>
            <a:custGeom>
              <a:avLst/>
              <a:gdLst>
                <a:gd name="T0" fmla="*/ 9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9 w 13"/>
                <a:gd name="T9" fmla="*/ 6 h 6"/>
                <a:gd name="T10" fmla="*/ 13 w 13"/>
                <a:gd name="T11" fmla="*/ 3 h 6"/>
                <a:gd name="T12" fmla="*/ 9 w 13"/>
                <a:gd name="T13" fmla="*/ 0 h 6"/>
                <a:gd name="T14" fmla="*/ 9 w 13"/>
                <a:gd name="T15" fmla="*/ 0 h 6"/>
                <a:gd name="T16" fmla="*/ 9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985" y="1766"/>
              <a:ext cx="29" cy="14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  <a:gd name="T14" fmla="*/ 9 w 12"/>
                <a:gd name="T15" fmla="*/ 0 h 6"/>
                <a:gd name="T16" fmla="*/ 9 w 1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20"/>
            <p:cNvSpPr>
              <a:spLocks noEditPoints="1"/>
            </p:cNvSpPr>
            <p:nvPr/>
          </p:nvSpPr>
          <p:spPr bwMode="auto">
            <a:xfrm>
              <a:off x="1168" y="1766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4 w 13"/>
                <a:gd name="T3" fmla="*/ 0 h 6"/>
                <a:gd name="T4" fmla="*/ 0 w 13"/>
                <a:gd name="T5" fmla="*/ 3 h 6"/>
                <a:gd name="T6" fmla="*/ 4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3" y="5"/>
                    <a:pt x="13" y="3"/>
                  </a:cubicBezTo>
                  <a:cubicBezTo>
                    <a:pt x="13" y="1"/>
                    <a:pt x="12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1216" y="1766"/>
              <a:ext cx="29" cy="14"/>
            </a:xfrm>
            <a:custGeom>
              <a:avLst/>
              <a:gdLst>
                <a:gd name="T0" fmla="*/ 0 w 12"/>
                <a:gd name="T1" fmla="*/ 3 h 6"/>
                <a:gd name="T2" fmla="*/ 3 w 12"/>
                <a:gd name="T3" fmla="*/ 6 h 6"/>
                <a:gd name="T4" fmla="*/ 9 w 12"/>
                <a:gd name="T5" fmla="*/ 6 h 6"/>
                <a:gd name="T6" fmla="*/ 12 w 12"/>
                <a:gd name="T7" fmla="*/ 3 h 6"/>
                <a:gd name="T8" fmla="*/ 9 w 12"/>
                <a:gd name="T9" fmla="*/ 0 h 6"/>
                <a:gd name="T10" fmla="*/ 3 w 12"/>
                <a:gd name="T11" fmla="*/ 0 h 6"/>
                <a:gd name="T12" fmla="*/ 0 w 12"/>
                <a:gd name="T13" fmla="*/ 3 h 6"/>
                <a:gd name="T14" fmla="*/ 0 w 12"/>
                <a:gd name="T15" fmla="*/ 3 h 6"/>
                <a:gd name="T16" fmla="*/ 0 w 12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0" y="3"/>
                  </a:move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1262" y="1766"/>
              <a:ext cx="31" cy="14"/>
            </a:xfrm>
            <a:custGeom>
              <a:avLst/>
              <a:gdLst>
                <a:gd name="T0" fmla="*/ 3 w 13"/>
                <a:gd name="T1" fmla="*/ 6 h 6"/>
                <a:gd name="T2" fmla="*/ 9 w 13"/>
                <a:gd name="T3" fmla="*/ 6 h 6"/>
                <a:gd name="T4" fmla="*/ 13 w 13"/>
                <a:gd name="T5" fmla="*/ 3 h 6"/>
                <a:gd name="T6" fmla="*/ 9 w 13"/>
                <a:gd name="T7" fmla="*/ 0 h 6"/>
                <a:gd name="T8" fmla="*/ 3 w 13"/>
                <a:gd name="T9" fmla="*/ 0 h 6"/>
                <a:gd name="T10" fmla="*/ 0 w 13"/>
                <a:gd name="T11" fmla="*/ 3 h 6"/>
                <a:gd name="T12" fmla="*/ 3 w 13"/>
                <a:gd name="T13" fmla="*/ 6 h 6"/>
                <a:gd name="T14" fmla="*/ 3 w 13"/>
                <a:gd name="T15" fmla="*/ 6 h 6"/>
                <a:gd name="T16" fmla="*/ 3 w 1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23"/>
            <p:cNvSpPr>
              <a:spLocks noEditPoints="1"/>
            </p:cNvSpPr>
            <p:nvPr/>
          </p:nvSpPr>
          <p:spPr bwMode="auto">
            <a:xfrm>
              <a:off x="1122" y="1766"/>
              <a:ext cx="32" cy="14"/>
            </a:xfrm>
            <a:custGeom>
              <a:avLst/>
              <a:gdLst>
                <a:gd name="T0" fmla="*/ 10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3" y="5"/>
                    <a:pt x="13" y="3"/>
                  </a:cubicBezTo>
                  <a:cubicBezTo>
                    <a:pt x="13" y="1"/>
                    <a:pt x="12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24"/>
            <p:cNvSpPr>
              <a:spLocks noEditPoints="1"/>
            </p:cNvSpPr>
            <p:nvPr/>
          </p:nvSpPr>
          <p:spPr bwMode="auto">
            <a:xfrm>
              <a:off x="1307" y="1766"/>
              <a:ext cx="31" cy="14"/>
            </a:xfrm>
            <a:custGeom>
              <a:avLst/>
              <a:gdLst>
                <a:gd name="T0" fmla="*/ 3 w 13"/>
                <a:gd name="T1" fmla="*/ 6 h 6"/>
                <a:gd name="T2" fmla="*/ 10 w 13"/>
                <a:gd name="T3" fmla="*/ 6 h 6"/>
                <a:gd name="T4" fmla="*/ 13 w 13"/>
                <a:gd name="T5" fmla="*/ 3 h 6"/>
                <a:gd name="T6" fmla="*/ 10 w 13"/>
                <a:gd name="T7" fmla="*/ 0 h 6"/>
                <a:gd name="T8" fmla="*/ 3 w 13"/>
                <a:gd name="T9" fmla="*/ 0 h 6"/>
                <a:gd name="T10" fmla="*/ 0 w 13"/>
                <a:gd name="T11" fmla="*/ 3 h 6"/>
                <a:gd name="T12" fmla="*/ 3 w 13"/>
                <a:gd name="T13" fmla="*/ 6 h 6"/>
                <a:gd name="T14" fmla="*/ 3 w 13"/>
                <a:gd name="T15" fmla="*/ 6 h 6"/>
                <a:gd name="T16" fmla="*/ 3 w 1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3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25"/>
            <p:cNvSpPr>
              <a:spLocks noEditPoints="1"/>
            </p:cNvSpPr>
            <p:nvPr/>
          </p:nvSpPr>
          <p:spPr bwMode="auto">
            <a:xfrm>
              <a:off x="1077" y="1766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3 w 13"/>
                <a:gd name="T3" fmla="*/ 0 h 6"/>
                <a:gd name="T4" fmla="*/ 0 w 13"/>
                <a:gd name="T5" fmla="*/ 3 h 6"/>
                <a:gd name="T6" fmla="*/ 3 w 13"/>
                <a:gd name="T7" fmla="*/ 6 h 6"/>
                <a:gd name="T8" fmla="*/ 10 w 13"/>
                <a:gd name="T9" fmla="*/ 6 h 6"/>
                <a:gd name="T10" fmla="*/ 13 w 13"/>
                <a:gd name="T11" fmla="*/ 3 h 6"/>
                <a:gd name="T12" fmla="*/ 10 w 13"/>
                <a:gd name="T13" fmla="*/ 0 h 6"/>
                <a:gd name="T14" fmla="*/ 10 w 13"/>
                <a:gd name="T15" fmla="*/ 0 h 6"/>
                <a:gd name="T16" fmla="*/ 10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3" y="5"/>
                    <a:pt x="13" y="3"/>
                  </a:cubicBezTo>
                  <a:cubicBezTo>
                    <a:pt x="13" y="1"/>
                    <a:pt x="11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26"/>
            <p:cNvSpPr>
              <a:spLocks noEditPoints="1"/>
            </p:cNvSpPr>
            <p:nvPr/>
          </p:nvSpPr>
          <p:spPr bwMode="auto">
            <a:xfrm>
              <a:off x="1262" y="1620"/>
              <a:ext cx="60" cy="62"/>
            </a:xfrm>
            <a:custGeom>
              <a:avLst/>
              <a:gdLst>
                <a:gd name="T0" fmla="*/ 0 w 25"/>
                <a:gd name="T1" fmla="*/ 13 h 26"/>
                <a:gd name="T2" fmla="*/ 13 w 25"/>
                <a:gd name="T3" fmla="*/ 26 h 26"/>
                <a:gd name="T4" fmla="*/ 25 w 25"/>
                <a:gd name="T5" fmla="*/ 13 h 26"/>
                <a:gd name="T6" fmla="*/ 13 w 25"/>
                <a:gd name="T7" fmla="*/ 0 h 26"/>
                <a:gd name="T8" fmla="*/ 0 w 25"/>
                <a:gd name="T9" fmla="*/ 13 h 26"/>
                <a:gd name="T10" fmla="*/ 13 w 25"/>
                <a:gd name="T11" fmla="*/ 7 h 26"/>
                <a:gd name="T12" fmla="*/ 19 w 25"/>
                <a:gd name="T13" fmla="*/ 13 h 26"/>
                <a:gd name="T14" fmla="*/ 13 w 25"/>
                <a:gd name="T15" fmla="*/ 19 h 26"/>
                <a:gd name="T16" fmla="*/ 6 w 25"/>
                <a:gd name="T17" fmla="*/ 13 h 26"/>
                <a:gd name="T18" fmla="*/ 13 w 25"/>
                <a:gd name="T19" fmla="*/ 7 h 26"/>
                <a:gd name="T20" fmla="*/ 13 w 25"/>
                <a:gd name="T21" fmla="*/ 7 h 26"/>
                <a:gd name="T22" fmla="*/ 13 w 25"/>
                <a:gd name="T23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6">
                  <a:moveTo>
                    <a:pt x="0" y="13"/>
                  </a:move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  <a:moveTo>
                    <a:pt x="13" y="7"/>
                  </a:moveTo>
                  <a:cubicBezTo>
                    <a:pt x="16" y="7"/>
                    <a:pt x="19" y="10"/>
                    <a:pt x="19" y="13"/>
                  </a:cubicBezTo>
                  <a:cubicBezTo>
                    <a:pt x="19" y="17"/>
                    <a:pt x="16" y="19"/>
                    <a:pt x="13" y="19"/>
                  </a:cubicBezTo>
                  <a:cubicBezTo>
                    <a:pt x="9" y="19"/>
                    <a:pt x="6" y="17"/>
                    <a:pt x="6" y="13"/>
                  </a:cubicBezTo>
                  <a:cubicBezTo>
                    <a:pt x="6" y="10"/>
                    <a:pt x="9" y="7"/>
                    <a:pt x="13" y="7"/>
                  </a:cubicBezTo>
                  <a:close/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27"/>
            <p:cNvSpPr>
              <a:spLocks noEditPoints="1"/>
            </p:cNvSpPr>
            <p:nvPr/>
          </p:nvSpPr>
          <p:spPr bwMode="auto">
            <a:xfrm>
              <a:off x="923" y="1353"/>
              <a:ext cx="461" cy="459"/>
            </a:xfrm>
            <a:custGeom>
              <a:avLst/>
              <a:gdLst>
                <a:gd name="T0" fmla="*/ 120 w 192"/>
                <a:gd name="T1" fmla="*/ 1 h 191"/>
                <a:gd name="T2" fmla="*/ 108 w 192"/>
                <a:gd name="T3" fmla="*/ 8 h 191"/>
                <a:gd name="T4" fmla="*/ 97 w 192"/>
                <a:gd name="T5" fmla="*/ 1 h 191"/>
                <a:gd name="T6" fmla="*/ 26 w 192"/>
                <a:gd name="T7" fmla="*/ 18 h 191"/>
                <a:gd name="T8" fmla="*/ 0 w 192"/>
                <a:gd name="T9" fmla="*/ 168 h 191"/>
                <a:gd name="T10" fmla="*/ 192 w 192"/>
                <a:gd name="T11" fmla="*/ 191 h 191"/>
                <a:gd name="T12" fmla="*/ 137 w 192"/>
                <a:gd name="T13" fmla="*/ 18 h 191"/>
                <a:gd name="T14" fmla="*/ 173 w 192"/>
                <a:gd name="T15" fmla="*/ 63 h 191"/>
                <a:gd name="T16" fmla="*/ 120 w 192"/>
                <a:gd name="T17" fmla="*/ 27 h 191"/>
                <a:gd name="T18" fmla="*/ 79 w 192"/>
                <a:gd name="T19" fmla="*/ 63 h 191"/>
                <a:gd name="T20" fmla="*/ 113 w 192"/>
                <a:gd name="T21" fmla="*/ 12 h 191"/>
                <a:gd name="T22" fmla="*/ 147 w 192"/>
                <a:gd name="T23" fmla="*/ 63 h 191"/>
                <a:gd name="T24" fmla="*/ 117 w 192"/>
                <a:gd name="T25" fmla="*/ 34 h 191"/>
                <a:gd name="T26" fmla="*/ 99 w 192"/>
                <a:gd name="T27" fmla="*/ 8 h 191"/>
                <a:gd name="T28" fmla="*/ 53 w 192"/>
                <a:gd name="T29" fmla="*/ 63 h 191"/>
                <a:gd name="T30" fmla="*/ 88 w 192"/>
                <a:gd name="T31" fmla="*/ 18 h 191"/>
                <a:gd name="T32" fmla="*/ 26 w 192"/>
                <a:gd name="T33" fmla="*/ 25 h 191"/>
                <a:gd name="T34" fmla="*/ 66 w 192"/>
                <a:gd name="T35" fmla="*/ 31 h 191"/>
                <a:gd name="T36" fmla="*/ 34 w 192"/>
                <a:gd name="T37" fmla="*/ 63 h 191"/>
                <a:gd name="T38" fmla="*/ 6 w 192"/>
                <a:gd name="T39" fmla="*/ 44 h 191"/>
                <a:gd name="T40" fmla="*/ 186 w 192"/>
                <a:gd name="T41" fmla="*/ 140 h 191"/>
                <a:gd name="T42" fmla="*/ 134 w 192"/>
                <a:gd name="T43" fmla="*/ 124 h 191"/>
                <a:gd name="T44" fmla="*/ 186 w 192"/>
                <a:gd name="T45" fmla="*/ 108 h 191"/>
                <a:gd name="T46" fmla="*/ 186 w 192"/>
                <a:gd name="T47" fmla="*/ 76 h 191"/>
                <a:gd name="T48" fmla="*/ 179 w 192"/>
                <a:gd name="T49" fmla="*/ 79 h 191"/>
                <a:gd name="T50" fmla="*/ 186 w 192"/>
                <a:gd name="T51" fmla="*/ 82 h 191"/>
                <a:gd name="T52" fmla="*/ 150 w 192"/>
                <a:gd name="T53" fmla="*/ 102 h 191"/>
                <a:gd name="T54" fmla="*/ 150 w 192"/>
                <a:gd name="T55" fmla="*/ 146 h 191"/>
                <a:gd name="T56" fmla="*/ 186 w 192"/>
                <a:gd name="T57" fmla="*/ 172 h 191"/>
                <a:gd name="T58" fmla="*/ 179 w 192"/>
                <a:gd name="T59" fmla="*/ 175 h 191"/>
                <a:gd name="T60" fmla="*/ 186 w 192"/>
                <a:gd name="T61" fmla="*/ 178 h 191"/>
                <a:gd name="T62" fmla="*/ 23 w 192"/>
                <a:gd name="T63" fmla="*/ 185 h 191"/>
                <a:gd name="T64" fmla="*/ 6 w 192"/>
                <a:gd name="T65" fmla="*/ 161 h 191"/>
                <a:gd name="T66" fmla="*/ 6 w 192"/>
                <a:gd name="T67" fmla="*/ 153 h 191"/>
                <a:gd name="T68" fmla="*/ 7 w 192"/>
                <a:gd name="T69" fmla="*/ 62 h 191"/>
                <a:gd name="T70" fmla="*/ 8 w 192"/>
                <a:gd name="T71" fmla="*/ 63 h 191"/>
                <a:gd name="T72" fmla="*/ 10 w 192"/>
                <a:gd name="T73" fmla="*/ 64 h 191"/>
                <a:gd name="T74" fmla="*/ 12 w 192"/>
                <a:gd name="T75" fmla="*/ 66 h 191"/>
                <a:gd name="T76" fmla="*/ 14 w 192"/>
                <a:gd name="T77" fmla="*/ 67 h 191"/>
                <a:gd name="T78" fmla="*/ 17 w 192"/>
                <a:gd name="T79" fmla="*/ 68 h 191"/>
                <a:gd name="T80" fmla="*/ 19 w 192"/>
                <a:gd name="T81" fmla="*/ 69 h 191"/>
                <a:gd name="T82" fmla="*/ 22 w 192"/>
                <a:gd name="T83" fmla="*/ 69 h 191"/>
                <a:gd name="T84" fmla="*/ 26 w 192"/>
                <a:gd name="T85" fmla="*/ 70 h 191"/>
                <a:gd name="T86" fmla="*/ 186 w 192"/>
                <a:gd name="T87" fmla="*/ 76 h 191"/>
                <a:gd name="T88" fmla="*/ 157 w 192"/>
                <a:gd name="T89" fmla="*/ 38 h 191"/>
                <a:gd name="T90" fmla="*/ 160 w 192"/>
                <a:gd name="T91" fmla="*/ 34 h 191"/>
                <a:gd name="T92" fmla="*/ 150 w 192"/>
                <a:gd name="T93" fmla="*/ 31 h 191"/>
                <a:gd name="T94" fmla="*/ 144 w 192"/>
                <a:gd name="T95" fmla="*/ 25 h 191"/>
                <a:gd name="T96" fmla="*/ 186 w 192"/>
                <a:gd name="T97" fmla="*/ 63 h 191"/>
                <a:gd name="T98" fmla="*/ 182 w 192"/>
                <a:gd name="T99" fmla="*/ 6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191">
                  <a:moveTo>
                    <a:pt x="137" y="18"/>
                  </a:moveTo>
                  <a:cubicBezTo>
                    <a:pt x="120" y="1"/>
                    <a:pt x="120" y="1"/>
                    <a:pt x="120" y="1"/>
                  </a:cubicBezTo>
                  <a:cubicBezTo>
                    <a:pt x="119" y="0"/>
                    <a:pt x="116" y="0"/>
                    <a:pt x="115" y="1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0" y="0"/>
                    <a:pt x="98" y="0"/>
                    <a:pt x="97" y="1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11" y="18"/>
                    <a:pt x="0" y="30"/>
                    <a:pt x="0" y="4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1"/>
                    <a:pt x="10" y="191"/>
                    <a:pt x="23" y="191"/>
                  </a:cubicBezTo>
                  <a:cubicBezTo>
                    <a:pt x="192" y="191"/>
                    <a:pt x="192" y="191"/>
                    <a:pt x="192" y="191"/>
                  </a:cubicBezTo>
                  <a:cubicBezTo>
                    <a:pt x="192" y="18"/>
                    <a:pt x="192" y="18"/>
                    <a:pt x="192" y="18"/>
                  </a:cubicBezTo>
                  <a:lnTo>
                    <a:pt x="137" y="18"/>
                  </a:lnTo>
                  <a:close/>
                  <a:moveTo>
                    <a:pt x="117" y="8"/>
                  </a:moveTo>
                  <a:cubicBezTo>
                    <a:pt x="173" y="63"/>
                    <a:pt x="173" y="63"/>
                    <a:pt x="173" y="63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19" y="26"/>
                    <a:pt x="116" y="26"/>
                    <a:pt x="115" y="27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113" y="12"/>
                    <a:pt x="113" y="12"/>
                    <a:pt x="113" y="12"/>
                  </a:cubicBezTo>
                  <a:lnTo>
                    <a:pt x="117" y="8"/>
                  </a:lnTo>
                  <a:close/>
                  <a:moveTo>
                    <a:pt x="147" y="63"/>
                  </a:moveTo>
                  <a:cubicBezTo>
                    <a:pt x="88" y="63"/>
                    <a:pt x="88" y="63"/>
                    <a:pt x="88" y="63"/>
                  </a:cubicBezTo>
                  <a:cubicBezTo>
                    <a:pt x="117" y="34"/>
                    <a:pt x="117" y="34"/>
                    <a:pt x="117" y="34"/>
                  </a:cubicBezTo>
                  <a:lnTo>
                    <a:pt x="147" y="63"/>
                  </a:lnTo>
                  <a:close/>
                  <a:moveTo>
                    <a:pt x="99" y="8"/>
                  </a:moveTo>
                  <a:cubicBezTo>
                    <a:pt x="104" y="12"/>
                    <a:pt x="104" y="12"/>
                    <a:pt x="104" y="12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88" y="18"/>
                    <a:pt x="88" y="18"/>
                    <a:pt x="88" y="18"/>
                  </a:cubicBezTo>
                  <a:lnTo>
                    <a:pt x="99" y="8"/>
                  </a:lnTo>
                  <a:close/>
                  <a:moveTo>
                    <a:pt x="26" y="25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2"/>
                    <a:pt x="65" y="33"/>
                    <a:pt x="64" y="3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15" y="63"/>
                    <a:pt x="6" y="55"/>
                    <a:pt x="6" y="44"/>
                  </a:cubicBezTo>
                  <a:cubicBezTo>
                    <a:pt x="6" y="33"/>
                    <a:pt x="15" y="25"/>
                    <a:pt x="26" y="25"/>
                  </a:cubicBezTo>
                  <a:close/>
                  <a:moveTo>
                    <a:pt x="186" y="140"/>
                  </a:moveTo>
                  <a:cubicBezTo>
                    <a:pt x="150" y="140"/>
                    <a:pt x="150" y="140"/>
                    <a:pt x="150" y="140"/>
                  </a:cubicBezTo>
                  <a:cubicBezTo>
                    <a:pt x="142" y="140"/>
                    <a:pt x="134" y="133"/>
                    <a:pt x="134" y="124"/>
                  </a:cubicBezTo>
                  <a:cubicBezTo>
                    <a:pt x="134" y="115"/>
                    <a:pt x="142" y="108"/>
                    <a:pt x="150" y="108"/>
                  </a:cubicBezTo>
                  <a:cubicBezTo>
                    <a:pt x="186" y="108"/>
                    <a:pt x="186" y="108"/>
                    <a:pt x="186" y="108"/>
                  </a:cubicBezTo>
                  <a:lnTo>
                    <a:pt x="186" y="140"/>
                  </a:lnTo>
                  <a:close/>
                  <a:moveTo>
                    <a:pt x="186" y="76"/>
                  </a:moveTo>
                  <a:cubicBezTo>
                    <a:pt x="182" y="76"/>
                    <a:pt x="182" y="76"/>
                    <a:pt x="182" y="76"/>
                  </a:cubicBezTo>
                  <a:cubicBezTo>
                    <a:pt x="181" y="76"/>
                    <a:pt x="179" y="77"/>
                    <a:pt x="179" y="79"/>
                  </a:cubicBezTo>
                  <a:cubicBezTo>
                    <a:pt x="179" y="81"/>
                    <a:pt x="181" y="82"/>
                    <a:pt x="182" y="82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38" y="102"/>
                    <a:pt x="128" y="112"/>
                    <a:pt x="128" y="124"/>
                  </a:cubicBezTo>
                  <a:cubicBezTo>
                    <a:pt x="128" y="136"/>
                    <a:pt x="138" y="146"/>
                    <a:pt x="150" y="146"/>
                  </a:cubicBezTo>
                  <a:cubicBezTo>
                    <a:pt x="186" y="146"/>
                    <a:pt x="186" y="146"/>
                    <a:pt x="186" y="146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81" y="172"/>
                    <a:pt x="179" y="173"/>
                    <a:pt x="179" y="175"/>
                  </a:cubicBezTo>
                  <a:cubicBezTo>
                    <a:pt x="179" y="177"/>
                    <a:pt x="181" y="178"/>
                    <a:pt x="182" y="178"/>
                  </a:cubicBezTo>
                  <a:cubicBezTo>
                    <a:pt x="186" y="178"/>
                    <a:pt x="186" y="178"/>
                    <a:pt x="186" y="178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14" y="185"/>
                    <a:pt x="6" y="177"/>
                    <a:pt x="6" y="168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7" y="161"/>
                    <a:pt x="8" y="159"/>
                    <a:pt x="7" y="158"/>
                  </a:cubicBezTo>
                  <a:cubicBezTo>
                    <a:pt x="7" y="157"/>
                    <a:pt x="6" y="155"/>
                    <a:pt x="6" y="153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5"/>
                    <a:pt x="8" y="63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8" y="62"/>
                    <a:pt x="8" y="63"/>
                  </a:cubicBezTo>
                  <a:cubicBezTo>
                    <a:pt x="8" y="63"/>
                    <a:pt x="8" y="63"/>
                    <a:pt x="9" y="63"/>
                  </a:cubicBezTo>
                  <a:cubicBezTo>
                    <a:pt x="9" y="64"/>
                    <a:pt x="9" y="64"/>
                    <a:pt x="10" y="64"/>
                  </a:cubicBezTo>
                  <a:cubicBezTo>
                    <a:pt x="10" y="64"/>
                    <a:pt x="10" y="65"/>
                    <a:pt x="11" y="65"/>
                  </a:cubicBezTo>
                  <a:cubicBezTo>
                    <a:pt x="11" y="65"/>
                    <a:pt x="12" y="65"/>
                    <a:pt x="12" y="66"/>
                  </a:cubicBezTo>
                  <a:cubicBezTo>
                    <a:pt x="12" y="66"/>
                    <a:pt x="13" y="66"/>
                    <a:pt x="13" y="66"/>
                  </a:cubicBezTo>
                  <a:cubicBezTo>
                    <a:pt x="13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8"/>
                    <a:pt x="16" y="68"/>
                    <a:pt x="17" y="68"/>
                  </a:cubicBezTo>
                  <a:cubicBezTo>
                    <a:pt x="17" y="68"/>
                    <a:pt x="17" y="68"/>
                    <a:pt x="18" y="68"/>
                  </a:cubicBezTo>
                  <a:cubicBezTo>
                    <a:pt x="18" y="69"/>
                    <a:pt x="19" y="69"/>
                    <a:pt x="19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69"/>
                    <a:pt x="21" y="69"/>
                    <a:pt x="22" y="69"/>
                  </a:cubicBezTo>
                  <a:cubicBezTo>
                    <a:pt x="22" y="69"/>
                    <a:pt x="23" y="69"/>
                    <a:pt x="23" y="70"/>
                  </a:cubicBezTo>
                  <a:cubicBezTo>
                    <a:pt x="24" y="70"/>
                    <a:pt x="25" y="70"/>
                    <a:pt x="26" y="70"/>
                  </a:cubicBezTo>
                  <a:cubicBezTo>
                    <a:pt x="186" y="70"/>
                    <a:pt x="186" y="70"/>
                    <a:pt x="186" y="70"/>
                  </a:cubicBezTo>
                  <a:lnTo>
                    <a:pt x="186" y="76"/>
                  </a:lnTo>
                  <a:close/>
                  <a:moveTo>
                    <a:pt x="182" y="63"/>
                  </a:moveTo>
                  <a:cubicBezTo>
                    <a:pt x="157" y="38"/>
                    <a:pt x="157" y="38"/>
                    <a:pt x="157" y="38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59" y="38"/>
                    <a:pt x="160" y="36"/>
                    <a:pt x="160" y="34"/>
                  </a:cubicBezTo>
                  <a:cubicBezTo>
                    <a:pt x="160" y="33"/>
                    <a:pt x="159" y="31"/>
                    <a:pt x="157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63"/>
                    <a:pt x="186" y="63"/>
                    <a:pt x="186" y="63"/>
                  </a:cubicBezTo>
                  <a:lnTo>
                    <a:pt x="182" y="63"/>
                  </a:lnTo>
                  <a:close/>
                  <a:moveTo>
                    <a:pt x="182" y="63"/>
                  </a:moveTo>
                  <a:cubicBezTo>
                    <a:pt x="182" y="63"/>
                    <a:pt x="182" y="63"/>
                    <a:pt x="182" y="63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28"/>
            <p:cNvSpPr>
              <a:spLocks noEditPoints="1"/>
            </p:cNvSpPr>
            <p:nvPr/>
          </p:nvSpPr>
          <p:spPr bwMode="auto">
            <a:xfrm>
              <a:off x="1322" y="1427"/>
              <a:ext cx="31" cy="17"/>
            </a:xfrm>
            <a:custGeom>
              <a:avLst/>
              <a:gdLst>
                <a:gd name="T0" fmla="*/ 10 w 13"/>
                <a:gd name="T1" fmla="*/ 0 h 7"/>
                <a:gd name="T2" fmla="*/ 4 w 13"/>
                <a:gd name="T3" fmla="*/ 0 h 7"/>
                <a:gd name="T4" fmla="*/ 0 w 13"/>
                <a:gd name="T5" fmla="*/ 3 h 7"/>
                <a:gd name="T6" fmla="*/ 4 w 13"/>
                <a:gd name="T7" fmla="*/ 7 h 7"/>
                <a:gd name="T8" fmla="*/ 10 w 13"/>
                <a:gd name="T9" fmla="*/ 7 h 7"/>
                <a:gd name="T10" fmla="*/ 13 w 13"/>
                <a:gd name="T11" fmla="*/ 3 h 7"/>
                <a:gd name="T12" fmla="*/ 10 w 13"/>
                <a:gd name="T13" fmla="*/ 0 h 7"/>
                <a:gd name="T14" fmla="*/ 10 w 13"/>
                <a:gd name="T15" fmla="*/ 0 h 7"/>
                <a:gd name="T16" fmla="*/ 10 w 1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3" y="5"/>
                    <a:pt x="13" y="3"/>
                  </a:cubicBezTo>
                  <a:cubicBezTo>
                    <a:pt x="13" y="2"/>
                    <a:pt x="12" y="0"/>
                    <a:pt x="10" y="0"/>
                  </a:cubicBez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1279750" y="3988428"/>
            <a:ext cx="725487" cy="688975"/>
            <a:chOff x="1420813" y="4784729"/>
            <a:chExt cx="725487" cy="688975"/>
          </a:xfrm>
        </p:grpSpPr>
        <p:sp>
          <p:nvSpPr>
            <p:cNvPr id="67" name="Freeform 38"/>
            <p:cNvSpPr>
              <a:spLocks noEditPoints="1"/>
            </p:cNvSpPr>
            <p:nvPr/>
          </p:nvSpPr>
          <p:spPr bwMode="auto">
            <a:xfrm>
              <a:off x="1420813" y="4784729"/>
              <a:ext cx="725487" cy="688975"/>
            </a:xfrm>
            <a:custGeom>
              <a:avLst/>
              <a:gdLst>
                <a:gd name="T0" fmla="*/ 182 w 192"/>
                <a:gd name="T1" fmla="*/ 144 h 182"/>
                <a:gd name="T2" fmla="*/ 182 w 192"/>
                <a:gd name="T3" fmla="*/ 74 h 182"/>
                <a:gd name="T4" fmla="*/ 153 w 192"/>
                <a:gd name="T5" fmla="*/ 35 h 182"/>
                <a:gd name="T6" fmla="*/ 39 w 192"/>
                <a:gd name="T7" fmla="*/ 35 h 182"/>
                <a:gd name="T8" fmla="*/ 10 w 192"/>
                <a:gd name="T9" fmla="*/ 74 h 182"/>
                <a:gd name="T10" fmla="*/ 10 w 192"/>
                <a:gd name="T11" fmla="*/ 144 h 182"/>
                <a:gd name="T12" fmla="*/ 0 w 192"/>
                <a:gd name="T13" fmla="*/ 163 h 182"/>
                <a:gd name="T14" fmla="*/ 189 w 192"/>
                <a:gd name="T15" fmla="*/ 163 h 182"/>
                <a:gd name="T16" fmla="*/ 176 w 192"/>
                <a:gd name="T17" fmla="*/ 144 h 182"/>
                <a:gd name="T18" fmla="*/ 163 w 192"/>
                <a:gd name="T19" fmla="*/ 138 h 182"/>
                <a:gd name="T20" fmla="*/ 176 w 192"/>
                <a:gd name="T21" fmla="*/ 74 h 182"/>
                <a:gd name="T22" fmla="*/ 42 w 192"/>
                <a:gd name="T23" fmla="*/ 80 h 182"/>
                <a:gd name="T24" fmla="*/ 51 w 192"/>
                <a:gd name="T25" fmla="*/ 86 h 182"/>
                <a:gd name="T26" fmla="*/ 42 w 192"/>
                <a:gd name="T27" fmla="*/ 150 h 182"/>
                <a:gd name="T28" fmla="*/ 58 w 192"/>
                <a:gd name="T29" fmla="*/ 138 h 182"/>
                <a:gd name="T30" fmla="*/ 70 w 192"/>
                <a:gd name="T31" fmla="*/ 74 h 182"/>
                <a:gd name="T32" fmla="*/ 70 w 192"/>
                <a:gd name="T33" fmla="*/ 144 h 182"/>
                <a:gd name="T34" fmla="*/ 70 w 192"/>
                <a:gd name="T35" fmla="*/ 138 h 182"/>
                <a:gd name="T36" fmla="*/ 80 w 192"/>
                <a:gd name="T37" fmla="*/ 74 h 182"/>
                <a:gd name="T38" fmla="*/ 80 w 192"/>
                <a:gd name="T39" fmla="*/ 144 h 182"/>
                <a:gd name="T40" fmla="*/ 70 w 192"/>
                <a:gd name="T41" fmla="*/ 138 h 182"/>
                <a:gd name="T42" fmla="*/ 86 w 192"/>
                <a:gd name="T43" fmla="*/ 80 h 182"/>
                <a:gd name="T44" fmla="*/ 99 w 192"/>
                <a:gd name="T45" fmla="*/ 86 h 182"/>
                <a:gd name="T46" fmla="*/ 86 w 192"/>
                <a:gd name="T47" fmla="*/ 150 h 182"/>
                <a:gd name="T48" fmla="*/ 112 w 192"/>
                <a:gd name="T49" fmla="*/ 80 h 182"/>
                <a:gd name="T50" fmla="*/ 122 w 192"/>
                <a:gd name="T51" fmla="*/ 86 h 182"/>
                <a:gd name="T52" fmla="*/ 112 w 192"/>
                <a:gd name="T53" fmla="*/ 150 h 182"/>
                <a:gd name="T54" fmla="*/ 128 w 192"/>
                <a:gd name="T55" fmla="*/ 138 h 182"/>
                <a:gd name="T56" fmla="*/ 141 w 192"/>
                <a:gd name="T57" fmla="*/ 74 h 182"/>
                <a:gd name="T58" fmla="*/ 141 w 192"/>
                <a:gd name="T59" fmla="*/ 144 h 182"/>
                <a:gd name="T60" fmla="*/ 141 w 192"/>
                <a:gd name="T61" fmla="*/ 138 h 182"/>
                <a:gd name="T62" fmla="*/ 150 w 192"/>
                <a:gd name="T63" fmla="*/ 74 h 182"/>
                <a:gd name="T64" fmla="*/ 150 w 192"/>
                <a:gd name="T65" fmla="*/ 144 h 182"/>
                <a:gd name="T66" fmla="*/ 141 w 192"/>
                <a:gd name="T67" fmla="*/ 138 h 182"/>
                <a:gd name="T68" fmla="*/ 56 w 192"/>
                <a:gd name="T69" fmla="*/ 42 h 182"/>
                <a:gd name="T70" fmla="*/ 145 w 192"/>
                <a:gd name="T71" fmla="*/ 54 h 182"/>
                <a:gd name="T72" fmla="*/ 142 w 192"/>
                <a:gd name="T73" fmla="*/ 45 h 182"/>
                <a:gd name="T74" fmla="*/ 96 w 192"/>
                <a:gd name="T75" fmla="*/ 6 h 182"/>
                <a:gd name="T76" fmla="*/ 68 w 192"/>
                <a:gd name="T77" fmla="*/ 35 h 182"/>
                <a:gd name="T78" fmla="*/ 35 w 192"/>
                <a:gd name="T79" fmla="*/ 61 h 182"/>
                <a:gd name="T80" fmla="*/ 157 w 192"/>
                <a:gd name="T81" fmla="*/ 61 h 182"/>
                <a:gd name="T82" fmla="*/ 12 w 192"/>
                <a:gd name="T83" fmla="*/ 67 h 182"/>
                <a:gd name="T84" fmla="*/ 22 w 192"/>
                <a:gd name="T85" fmla="*/ 86 h 182"/>
                <a:gd name="T86" fmla="*/ 35 w 192"/>
                <a:gd name="T87" fmla="*/ 80 h 182"/>
                <a:gd name="T88" fmla="*/ 35 w 192"/>
                <a:gd name="T89" fmla="*/ 150 h 182"/>
                <a:gd name="T90" fmla="*/ 182 w 192"/>
                <a:gd name="T91" fmla="*/ 157 h 182"/>
                <a:gd name="T92" fmla="*/ 186 w 192"/>
                <a:gd name="T93" fmla="*/ 176 h 182"/>
                <a:gd name="T94" fmla="*/ 186 w 192"/>
                <a:gd name="T95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2" h="182">
                  <a:moveTo>
                    <a:pt x="189" y="163"/>
                  </a:moveTo>
                  <a:cubicBezTo>
                    <a:pt x="189" y="150"/>
                    <a:pt x="189" y="150"/>
                    <a:pt x="189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82" y="144"/>
                    <a:pt x="182" y="144"/>
                    <a:pt x="182" y="144"/>
                  </a:cubicBezTo>
                  <a:cubicBezTo>
                    <a:pt x="182" y="140"/>
                    <a:pt x="180" y="138"/>
                    <a:pt x="176" y="138"/>
                  </a:cubicBezTo>
                  <a:cubicBezTo>
                    <a:pt x="176" y="86"/>
                    <a:pt x="176" y="86"/>
                    <a:pt x="176" y="86"/>
                  </a:cubicBezTo>
                  <a:cubicBezTo>
                    <a:pt x="180" y="86"/>
                    <a:pt x="182" y="84"/>
                    <a:pt x="182" y="80"/>
                  </a:cubicBezTo>
                  <a:cubicBezTo>
                    <a:pt x="182" y="74"/>
                    <a:pt x="182" y="74"/>
                    <a:pt x="182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6" y="16"/>
                    <a:pt x="124" y="0"/>
                    <a:pt x="96" y="0"/>
                  </a:cubicBezTo>
                  <a:cubicBezTo>
                    <a:pt x="68" y="0"/>
                    <a:pt x="45" y="16"/>
                    <a:pt x="4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4"/>
                    <a:pt x="12" y="86"/>
                    <a:pt x="16" y="86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12" y="138"/>
                    <a:pt x="10" y="140"/>
                    <a:pt x="10" y="144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2" y="163"/>
                    <a:pt x="192" y="163"/>
                    <a:pt x="192" y="163"/>
                  </a:cubicBezTo>
                  <a:lnTo>
                    <a:pt x="189" y="163"/>
                  </a:lnTo>
                  <a:close/>
                  <a:moveTo>
                    <a:pt x="176" y="80"/>
                  </a:moveTo>
                  <a:cubicBezTo>
                    <a:pt x="172" y="80"/>
                    <a:pt x="170" y="83"/>
                    <a:pt x="170" y="86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41"/>
                    <a:pt x="172" y="144"/>
                    <a:pt x="176" y="144"/>
                  </a:cubicBezTo>
                  <a:cubicBezTo>
                    <a:pt x="176" y="150"/>
                    <a:pt x="176" y="150"/>
                    <a:pt x="176" y="150"/>
                  </a:cubicBezTo>
                  <a:cubicBezTo>
                    <a:pt x="157" y="150"/>
                    <a:pt x="157" y="150"/>
                    <a:pt x="157" y="150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60" y="144"/>
                    <a:pt x="163" y="141"/>
                    <a:pt x="163" y="138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3"/>
                    <a:pt x="160" y="80"/>
                    <a:pt x="157" y="8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76" y="74"/>
                    <a:pt x="176" y="74"/>
                    <a:pt x="176" y="74"/>
                  </a:cubicBezTo>
                  <a:lnTo>
                    <a:pt x="176" y="80"/>
                  </a:lnTo>
                  <a:close/>
                  <a:moveTo>
                    <a:pt x="35" y="138"/>
                  </a:moveTo>
                  <a:cubicBezTo>
                    <a:pt x="35" y="86"/>
                    <a:pt x="35" y="86"/>
                    <a:pt x="35" y="86"/>
                  </a:cubicBezTo>
                  <a:cubicBezTo>
                    <a:pt x="39" y="86"/>
                    <a:pt x="42" y="84"/>
                    <a:pt x="42" y="80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4"/>
                    <a:pt x="48" y="86"/>
                    <a:pt x="51" y="86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48" y="138"/>
                    <a:pt x="45" y="140"/>
                    <a:pt x="45" y="144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0"/>
                    <a:pt x="39" y="138"/>
                    <a:pt x="35" y="138"/>
                  </a:cubicBezTo>
                  <a:close/>
                  <a:moveTo>
                    <a:pt x="51" y="144"/>
                  </a:moveTo>
                  <a:cubicBezTo>
                    <a:pt x="55" y="144"/>
                    <a:pt x="58" y="141"/>
                    <a:pt x="58" y="138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5" y="80"/>
                    <a:pt x="51" y="8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7" y="80"/>
                    <a:pt x="64" y="83"/>
                    <a:pt x="64" y="86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4" y="141"/>
                    <a:pt x="67" y="144"/>
                    <a:pt x="70" y="144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51" y="150"/>
                    <a:pt x="51" y="150"/>
                    <a:pt x="51" y="150"/>
                  </a:cubicBezTo>
                  <a:lnTo>
                    <a:pt x="51" y="144"/>
                  </a:lnTo>
                  <a:close/>
                  <a:moveTo>
                    <a:pt x="70" y="138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74" y="86"/>
                    <a:pt x="77" y="84"/>
                    <a:pt x="77" y="80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84"/>
                    <a:pt x="83" y="86"/>
                    <a:pt x="86" y="8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3" y="138"/>
                    <a:pt x="80" y="140"/>
                    <a:pt x="80" y="144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7" y="140"/>
                    <a:pt x="74" y="138"/>
                    <a:pt x="70" y="138"/>
                  </a:cubicBezTo>
                  <a:close/>
                  <a:moveTo>
                    <a:pt x="86" y="144"/>
                  </a:moveTo>
                  <a:cubicBezTo>
                    <a:pt x="90" y="144"/>
                    <a:pt x="93" y="141"/>
                    <a:pt x="93" y="138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3" y="83"/>
                    <a:pt x="90" y="80"/>
                    <a:pt x="86" y="80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2" y="80"/>
                    <a:pt x="99" y="83"/>
                    <a:pt x="99" y="86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41"/>
                    <a:pt x="102" y="144"/>
                    <a:pt x="106" y="144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86" y="150"/>
                    <a:pt x="86" y="150"/>
                    <a:pt x="86" y="150"/>
                  </a:cubicBezTo>
                  <a:lnTo>
                    <a:pt x="86" y="144"/>
                  </a:lnTo>
                  <a:close/>
                  <a:moveTo>
                    <a:pt x="106" y="138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9" y="86"/>
                    <a:pt x="112" y="84"/>
                    <a:pt x="112" y="80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5" y="84"/>
                    <a:pt x="118" y="86"/>
                    <a:pt x="122" y="86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18" y="138"/>
                    <a:pt x="115" y="140"/>
                    <a:pt x="115" y="144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2" y="140"/>
                    <a:pt x="109" y="138"/>
                    <a:pt x="106" y="138"/>
                  </a:cubicBezTo>
                  <a:close/>
                  <a:moveTo>
                    <a:pt x="122" y="144"/>
                  </a:moveTo>
                  <a:cubicBezTo>
                    <a:pt x="125" y="144"/>
                    <a:pt x="128" y="141"/>
                    <a:pt x="128" y="138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8" y="83"/>
                    <a:pt x="125" y="80"/>
                    <a:pt x="122" y="80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37" y="80"/>
                    <a:pt x="134" y="83"/>
                    <a:pt x="134" y="86"/>
                  </a:cubicBezTo>
                  <a:cubicBezTo>
                    <a:pt x="134" y="138"/>
                    <a:pt x="134" y="138"/>
                    <a:pt x="134" y="138"/>
                  </a:cubicBezTo>
                  <a:cubicBezTo>
                    <a:pt x="134" y="141"/>
                    <a:pt x="137" y="144"/>
                    <a:pt x="141" y="144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22" y="150"/>
                    <a:pt x="122" y="150"/>
                    <a:pt x="122" y="150"/>
                  </a:cubicBezTo>
                  <a:lnTo>
                    <a:pt x="122" y="144"/>
                  </a:lnTo>
                  <a:close/>
                  <a:moveTo>
                    <a:pt x="141" y="138"/>
                  </a:moveTo>
                  <a:cubicBezTo>
                    <a:pt x="141" y="86"/>
                    <a:pt x="141" y="86"/>
                    <a:pt x="141" y="86"/>
                  </a:cubicBezTo>
                  <a:cubicBezTo>
                    <a:pt x="144" y="86"/>
                    <a:pt x="147" y="84"/>
                    <a:pt x="147" y="80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50" y="84"/>
                    <a:pt x="153" y="86"/>
                    <a:pt x="157" y="8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3" y="138"/>
                    <a:pt x="150" y="140"/>
                    <a:pt x="150" y="144"/>
                  </a:cubicBezTo>
                  <a:cubicBezTo>
                    <a:pt x="150" y="150"/>
                    <a:pt x="150" y="150"/>
                    <a:pt x="150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7" y="140"/>
                    <a:pt x="144" y="138"/>
                    <a:pt x="141" y="138"/>
                  </a:cubicBezTo>
                  <a:close/>
                  <a:moveTo>
                    <a:pt x="50" y="45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42"/>
                    <a:pt x="56" y="42"/>
                    <a:pt x="56" y="42"/>
                  </a:cubicBezTo>
                  <a:lnTo>
                    <a:pt x="50" y="45"/>
                  </a:lnTo>
                  <a:close/>
                  <a:moveTo>
                    <a:pt x="55" y="50"/>
                  </a:moveTo>
                  <a:cubicBezTo>
                    <a:pt x="96" y="26"/>
                    <a:pt x="96" y="26"/>
                    <a:pt x="96" y="26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47" y="54"/>
                    <a:pt x="47" y="54"/>
                    <a:pt x="47" y="54"/>
                  </a:cubicBezTo>
                  <a:lnTo>
                    <a:pt x="55" y="50"/>
                  </a:lnTo>
                  <a:close/>
                  <a:moveTo>
                    <a:pt x="151" y="51"/>
                  </a:moveTo>
                  <a:cubicBezTo>
                    <a:pt x="142" y="45"/>
                    <a:pt x="142" y="45"/>
                    <a:pt x="142" y="45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48" y="42"/>
                    <a:pt x="148" y="42"/>
                    <a:pt x="148" y="42"/>
                  </a:cubicBezTo>
                  <a:lnTo>
                    <a:pt x="151" y="51"/>
                  </a:lnTo>
                  <a:close/>
                  <a:moveTo>
                    <a:pt x="96" y="6"/>
                  </a:moveTo>
                  <a:cubicBezTo>
                    <a:pt x="120" y="6"/>
                    <a:pt x="140" y="19"/>
                    <a:pt x="142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2" y="19"/>
                    <a:pt x="72" y="6"/>
                    <a:pt x="96" y="6"/>
                  </a:cubicBezTo>
                  <a:close/>
                  <a:moveTo>
                    <a:pt x="15" y="61"/>
                  </a:move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156" y="61"/>
                    <a:pt x="156" y="61"/>
                    <a:pt x="156" y="6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77" y="61"/>
                    <a:pt x="177" y="61"/>
                    <a:pt x="177" y="61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2" y="67"/>
                    <a:pt x="12" y="67"/>
                    <a:pt x="12" y="67"/>
                  </a:cubicBezTo>
                  <a:lnTo>
                    <a:pt x="15" y="61"/>
                  </a:lnTo>
                  <a:close/>
                  <a:moveTo>
                    <a:pt x="16" y="144"/>
                  </a:moveTo>
                  <a:cubicBezTo>
                    <a:pt x="20" y="144"/>
                    <a:pt x="22" y="141"/>
                    <a:pt x="22" y="13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3"/>
                    <a:pt x="20" y="80"/>
                    <a:pt x="16" y="8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2" y="80"/>
                    <a:pt x="29" y="83"/>
                    <a:pt x="29" y="86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29" y="141"/>
                    <a:pt x="32" y="144"/>
                    <a:pt x="35" y="144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16" y="150"/>
                    <a:pt x="16" y="150"/>
                    <a:pt x="16" y="150"/>
                  </a:cubicBezTo>
                  <a:lnTo>
                    <a:pt x="16" y="144"/>
                  </a:lnTo>
                  <a:close/>
                  <a:moveTo>
                    <a:pt x="10" y="157"/>
                  </a:moveTo>
                  <a:cubicBezTo>
                    <a:pt x="182" y="157"/>
                    <a:pt x="182" y="157"/>
                    <a:pt x="182" y="157"/>
                  </a:cubicBezTo>
                  <a:cubicBezTo>
                    <a:pt x="182" y="163"/>
                    <a:pt x="182" y="163"/>
                    <a:pt x="182" y="163"/>
                  </a:cubicBezTo>
                  <a:cubicBezTo>
                    <a:pt x="10" y="163"/>
                    <a:pt x="10" y="163"/>
                    <a:pt x="10" y="163"/>
                  </a:cubicBezTo>
                  <a:lnTo>
                    <a:pt x="10" y="157"/>
                  </a:lnTo>
                  <a:close/>
                  <a:moveTo>
                    <a:pt x="186" y="176"/>
                  </a:moveTo>
                  <a:cubicBezTo>
                    <a:pt x="6" y="176"/>
                    <a:pt x="6" y="176"/>
                    <a:pt x="6" y="176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186" y="170"/>
                    <a:pt x="186" y="170"/>
                    <a:pt x="186" y="170"/>
                  </a:cubicBezTo>
                  <a:lnTo>
                    <a:pt x="186" y="176"/>
                  </a:lnTo>
                  <a:close/>
                  <a:moveTo>
                    <a:pt x="186" y="176"/>
                  </a:moveTo>
                  <a:cubicBezTo>
                    <a:pt x="186" y="176"/>
                    <a:pt x="186" y="176"/>
                    <a:pt x="186" y="176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Triângulo isósceles 67"/>
            <p:cNvSpPr/>
            <p:nvPr/>
          </p:nvSpPr>
          <p:spPr>
            <a:xfrm>
              <a:off x="1700212" y="4912789"/>
              <a:ext cx="166687" cy="527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81" name="Group 48"/>
          <p:cNvGrpSpPr>
            <a:grpSpLocks noChangeAspect="1"/>
          </p:cNvGrpSpPr>
          <p:nvPr/>
        </p:nvGrpSpPr>
        <p:grpSpPr bwMode="auto">
          <a:xfrm>
            <a:off x="6928111" y="3005535"/>
            <a:ext cx="844550" cy="687387"/>
            <a:chOff x="4185" y="2191"/>
            <a:chExt cx="532" cy="433"/>
          </a:xfrm>
        </p:grpSpPr>
        <p:sp>
          <p:nvSpPr>
            <p:cNvPr id="83" name="Freeform 49"/>
            <p:cNvSpPr>
              <a:spLocks noEditPoints="1"/>
            </p:cNvSpPr>
            <p:nvPr/>
          </p:nvSpPr>
          <p:spPr bwMode="auto">
            <a:xfrm>
              <a:off x="4252" y="2442"/>
              <a:ext cx="393" cy="182"/>
            </a:xfrm>
            <a:custGeom>
              <a:avLst/>
              <a:gdLst>
                <a:gd name="T0" fmla="*/ 81 w 93"/>
                <a:gd name="T1" fmla="*/ 43 h 43"/>
                <a:gd name="T2" fmla="*/ 12 w 93"/>
                <a:gd name="T3" fmla="*/ 43 h 43"/>
                <a:gd name="T4" fmla="*/ 0 w 93"/>
                <a:gd name="T5" fmla="*/ 30 h 43"/>
                <a:gd name="T6" fmla="*/ 0 w 93"/>
                <a:gd name="T7" fmla="*/ 26 h 43"/>
                <a:gd name="T8" fmla="*/ 24 w 93"/>
                <a:gd name="T9" fmla="*/ 0 h 43"/>
                <a:gd name="T10" fmla="*/ 26 w 93"/>
                <a:gd name="T11" fmla="*/ 0 h 43"/>
                <a:gd name="T12" fmla="*/ 26 w 93"/>
                <a:gd name="T13" fmla="*/ 2 h 43"/>
                <a:gd name="T14" fmla="*/ 46 w 93"/>
                <a:gd name="T15" fmla="*/ 12 h 43"/>
                <a:gd name="T16" fmla="*/ 66 w 93"/>
                <a:gd name="T17" fmla="*/ 2 h 43"/>
                <a:gd name="T18" fmla="*/ 67 w 93"/>
                <a:gd name="T19" fmla="*/ 0 h 43"/>
                <a:gd name="T20" fmla="*/ 69 w 93"/>
                <a:gd name="T21" fmla="*/ 0 h 43"/>
                <a:gd name="T22" fmla="*/ 93 w 93"/>
                <a:gd name="T23" fmla="*/ 26 h 43"/>
                <a:gd name="T24" fmla="*/ 93 w 93"/>
                <a:gd name="T25" fmla="*/ 30 h 43"/>
                <a:gd name="T26" fmla="*/ 81 w 93"/>
                <a:gd name="T27" fmla="*/ 43 h 43"/>
                <a:gd name="T28" fmla="*/ 23 w 93"/>
                <a:gd name="T29" fmla="*/ 6 h 43"/>
                <a:gd name="T30" fmla="*/ 6 w 93"/>
                <a:gd name="T31" fmla="*/ 26 h 43"/>
                <a:gd name="T32" fmla="*/ 6 w 93"/>
                <a:gd name="T33" fmla="*/ 30 h 43"/>
                <a:gd name="T34" fmla="*/ 12 w 93"/>
                <a:gd name="T35" fmla="*/ 37 h 43"/>
                <a:gd name="T36" fmla="*/ 81 w 93"/>
                <a:gd name="T37" fmla="*/ 37 h 43"/>
                <a:gd name="T38" fmla="*/ 87 w 93"/>
                <a:gd name="T39" fmla="*/ 30 h 43"/>
                <a:gd name="T40" fmla="*/ 87 w 93"/>
                <a:gd name="T41" fmla="*/ 26 h 43"/>
                <a:gd name="T42" fmla="*/ 70 w 93"/>
                <a:gd name="T43" fmla="*/ 6 h 43"/>
                <a:gd name="T44" fmla="*/ 46 w 93"/>
                <a:gd name="T45" fmla="*/ 18 h 43"/>
                <a:gd name="T46" fmla="*/ 23 w 93"/>
                <a:gd name="T47" fmla="*/ 6 h 43"/>
                <a:gd name="T48" fmla="*/ 23 w 93"/>
                <a:gd name="T49" fmla="*/ 6 h 43"/>
                <a:gd name="T50" fmla="*/ 23 w 93"/>
                <a:gd name="T5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43">
                  <a:moveTo>
                    <a:pt x="81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7"/>
                    <a:pt x="0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1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32" y="8"/>
                    <a:pt x="39" y="12"/>
                    <a:pt x="46" y="12"/>
                  </a:cubicBezTo>
                  <a:cubicBezTo>
                    <a:pt x="54" y="12"/>
                    <a:pt x="61" y="8"/>
                    <a:pt x="66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3" y="1"/>
                    <a:pt x="93" y="12"/>
                    <a:pt x="93" y="26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7"/>
                    <a:pt x="88" y="43"/>
                    <a:pt x="81" y="43"/>
                  </a:cubicBezTo>
                  <a:close/>
                  <a:moveTo>
                    <a:pt x="23" y="6"/>
                  </a:moveTo>
                  <a:cubicBezTo>
                    <a:pt x="13" y="8"/>
                    <a:pt x="6" y="16"/>
                    <a:pt x="6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4"/>
                    <a:pt x="9" y="37"/>
                    <a:pt x="12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4" y="37"/>
                    <a:pt x="87" y="34"/>
                    <a:pt x="87" y="30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16"/>
                    <a:pt x="80" y="8"/>
                    <a:pt x="70" y="6"/>
                  </a:cubicBezTo>
                  <a:cubicBezTo>
                    <a:pt x="64" y="14"/>
                    <a:pt x="55" y="18"/>
                    <a:pt x="46" y="18"/>
                  </a:cubicBezTo>
                  <a:cubicBezTo>
                    <a:pt x="38" y="18"/>
                    <a:pt x="29" y="14"/>
                    <a:pt x="23" y="6"/>
                  </a:cubicBezTo>
                  <a:close/>
                  <a:moveTo>
                    <a:pt x="23" y="6"/>
                  </a:moveTo>
                  <a:cubicBezTo>
                    <a:pt x="23" y="6"/>
                    <a:pt x="23" y="6"/>
                    <a:pt x="23" y="6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" name="Freeform 50"/>
            <p:cNvSpPr>
              <a:spLocks noEditPoints="1"/>
            </p:cNvSpPr>
            <p:nvPr/>
          </p:nvSpPr>
          <p:spPr bwMode="auto">
            <a:xfrm>
              <a:off x="4345" y="2225"/>
              <a:ext cx="207" cy="259"/>
            </a:xfrm>
            <a:custGeom>
              <a:avLst/>
              <a:gdLst>
                <a:gd name="T0" fmla="*/ 24 w 49"/>
                <a:gd name="T1" fmla="*/ 61 h 61"/>
                <a:gd name="T2" fmla="*/ 0 w 49"/>
                <a:gd name="T3" fmla="*/ 31 h 61"/>
                <a:gd name="T4" fmla="*/ 24 w 49"/>
                <a:gd name="T5" fmla="*/ 0 h 61"/>
                <a:gd name="T6" fmla="*/ 49 w 49"/>
                <a:gd name="T7" fmla="*/ 31 h 61"/>
                <a:gd name="T8" fmla="*/ 24 w 49"/>
                <a:gd name="T9" fmla="*/ 61 h 61"/>
                <a:gd name="T10" fmla="*/ 24 w 49"/>
                <a:gd name="T11" fmla="*/ 6 h 61"/>
                <a:gd name="T12" fmla="*/ 5 w 49"/>
                <a:gd name="T13" fmla="*/ 31 h 61"/>
                <a:gd name="T14" fmla="*/ 24 w 49"/>
                <a:gd name="T15" fmla="*/ 55 h 61"/>
                <a:gd name="T16" fmla="*/ 43 w 49"/>
                <a:gd name="T17" fmla="*/ 31 h 61"/>
                <a:gd name="T18" fmla="*/ 24 w 49"/>
                <a:gd name="T19" fmla="*/ 6 h 61"/>
                <a:gd name="T20" fmla="*/ 24 w 49"/>
                <a:gd name="T21" fmla="*/ 6 h 61"/>
                <a:gd name="T22" fmla="*/ 24 w 49"/>
                <a:gd name="T23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1">
                  <a:moveTo>
                    <a:pt x="24" y="61"/>
                  </a:moveTo>
                  <a:cubicBezTo>
                    <a:pt x="11" y="61"/>
                    <a:pt x="0" y="47"/>
                    <a:pt x="0" y="31"/>
                  </a:cubicBezTo>
                  <a:cubicBezTo>
                    <a:pt x="0" y="14"/>
                    <a:pt x="11" y="0"/>
                    <a:pt x="24" y="0"/>
                  </a:cubicBezTo>
                  <a:cubicBezTo>
                    <a:pt x="38" y="0"/>
                    <a:pt x="49" y="14"/>
                    <a:pt x="49" y="31"/>
                  </a:cubicBezTo>
                  <a:cubicBezTo>
                    <a:pt x="49" y="47"/>
                    <a:pt x="38" y="61"/>
                    <a:pt x="24" y="61"/>
                  </a:cubicBezTo>
                  <a:close/>
                  <a:moveTo>
                    <a:pt x="24" y="6"/>
                  </a:moveTo>
                  <a:cubicBezTo>
                    <a:pt x="14" y="6"/>
                    <a:pt x="5" y="17"/>
                    <a:pt x="5" y="31"/>
                  </a:cubicBezTo>
                  <a:cubicBezTo>
                    <a:pt x="5" y="44"/>
                    <a:pt x="14" y="55"/>
                    <a:pt x="24" y="55"/>
                  </a:cubicBezTo>
                  <a:cubicBezTo>
                    <a:pt x="35" y="55"/>
                    <a:pt x="43" y="44"/>
                    <a:pt x="43" y="31"/>
                  </a:cubicBezTo>
                  <a:cubicBezTo>
                    <a:pt x="43" y="17"/>
                    <a:pt x="35" y="6"/>
                    <a:pt x="24" y="6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</a:path>
              </a:pathLst>
            </a:custGeom>
            <a:solidFill>
              <a:srgbClr val="016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" name="Freeform 51"/>
            <p:cNvSpPr>
              <a:spLocks noEditPoints="1"/>
            </p:cNvSpPr>
            <p:nvPr/>
          </p:nvSpPr>
          <p:spPr bwMode="auto">
            <a:xfrm>
              <a:off x="4594" y="2382"/>
              <a:ext cx="123" cy="123"/>
            </a:xfrm>
            <a:custGeom>
              <a:avLst/>
              <a:gdLst>
                <a:gd name="T0" fmla="*/ 26 w 29"/>
                <a:gd name="T1" fmla="*/ 29 h 29"/>
                <a:gd name="T2" fmla="*/ 23 w 29"/>
                <a:gd name="T3" fmla="*/ 26 h 29"/>
                <a:gd name="T4" fmla="*/ 23 w 29"/>
                <a:gd name="T5" fmla="*/ 23 h 29"/>
                <a:gd name="T6" fmla="*/ 9 w 29"/>
                <a:gd name="T7" fmla="*/ 6 h 29"/>
                <a:gd name="T8" fmla="*/ 5 w 29"/>
                <a:gd name="T9" fmla="*/ 9 h 29"/>
                <a:gd name="T10" fmla="*/ 1 w 29"/>
                <a:gd name="T11" fmla="*/ 9 h 29"/>
                <a:gd name="T12" fmla="*/ 2 w 29"/>
                <a:gd name="T13" fmla="*/ 5 h 29"/>
                <a:gd name="T14" fmla="*/ 5 w 29"/>
                <a:gd name="T15" fmla="*/ 1 h 29"/>
                <a:gd name="T16" fmla="*/ 6 w 29"/>
                <a:gd name="T17" fmla="*/ 0 h 29"/>
                <a:gd name="T18" fmla="*/ 8 w 29"/>
                <a:gd name="T19" fmla="*/ 0 h 29"/>
                <a:gd name="T20" fmla="*/ 29 w 29"/>
                <a:gd name="T21" fmla="*/ 23 h 29"/>
                <a:gd name="T22" fmla="*/ 29 w 29"/>
                <a:gd name="T23" fmla="*/ 26 h 29"/>
                <a:gd name="T24" fmla="*/ 26 w 29"/>
                <a:gd name="T25" fmla="*/ 29 h 29"/>
                <a:gd name="T26" fmla="*/ 26 w 29"/>
                <a:gd name="T27" fmla="*/ 29 h 29"/>
                <a:gd name="T28" fmla="*/ 26 w 29"/>
                <a:gd name="T2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6" y="29"/>
                  </a:moveTo>
                  <a:cubicBezTo>
                    <a:pt x="25" y="29"/>
                    <a:pt x="23" y="28"/>
                    <a:pt x="23" y="2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4"/>
                    <a:pt x="17" y="7"/>
                    <a:pt x="9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4" y="3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1"/>
                    <a:pt x="29" y="11"/>
                    <a:pt x="29" y="23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8"/>
                    <a:pt x="28" y="29"/>
                    <a:pt x="26" y="29"/>
                  </a:cubicBezTo>
                  <a:close/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" name="Freeform 52"/>
            <p:cNvSpPr>
              <a:spLocks noEditPoints="1"/>
            </p:cNvSpPr>
            <p:nvPr/>
          </p:nvSpPr>
          <p:spPr bwMode="auto">
            <a:xfrm>
              <a:off x="4531" y="2191"/>
              <a:ext cx="106" cy="195"/>
            </a:xfrm>
            <a:custGeom>
              <a:avLst/>
              <a:gdLst>
                <a:gd name="T0" fmla="*/ 17 w 25"/>
                <a:gd name="T1" fmla="*/ 46 h 46"/>
                <a:gd name="T2" fmla="*/ 16 w 25"/>
                <a:gd name="T3" fmla="*/ 45 h 46"/>
                <a:gd name="T4" fmla="*/ 15 w 25"/>
                <a:gd name="T5" fmla="*/ 41 h 46"/>
                <a:gd name="T6" fmla="*/ 19 w 25"/>
                <a:gd name="T7" fmla="*/ 27 h 46"/>
                <a:gd name="T8" fmla="*/ 3 w 25"/>
                <a:gd name="T9" fmla="*/ 6 h 46"/>
                <a:gd name="T10" fmla="*/ 0 w 25"/>
                <a:gd name="T11" fmla="*/ 3 h 46"/>
                <a:gd name="T12" fmla="*/ 3 w 25"/>
                <a:gd name="T13" fmla="*/ 0 h 46"/>
                <a:gd name="T14" fmla="*/ 25 w 25"/>
                <a:gd name="T15" fmla="*/ 27 h 46"/>
                <a:gd name="T16" fmla="*/ 20 w 25"/>
                <a:gd name="T17" fmla="*/ 44 h 46"/>
                <a:gd name="T18" fmla="*/ 17 w 25"/>
                <a:gd name="T19" fmla="*/ 46 h 46"/>
                <a:gd name="T20" fmla="*/ 17 w 25"/>
                <a:gd name="T21" fmla="*/ 46 h 46"/>
                <a:gd name="T22" fmla="*/ 17 w 25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46">
                  <a:moveTo>
                    <a:pt x="17" y="46"/>
                  </a:moveTo>
                  <a:cubicBezTo>
                    <a:pt x="17" y="46"/>
                    <a:pt x="16" y="45"/>
                    <a:pt x="16" y="45"/>
                  </a:cubicBezTo>
                  <a:cubicBezTo>
                    <a:pt x="14" y="44"/>
                    <a:pt x="14" y="42"/>
                    <a:pt x="15" y="41"/>
                  </a:cubicBezTo>
                  <a:cubicBezTo>
                    <a:pt x="18" y="37"/>
                    <a:pt x="19" y="32"/>
                    <a:pt x="19" y="27"/>
                  </a:cubicBezTo>
                  <a:cubicBezTo>
                    <a:pt x="19" y="15"/>
                    <a:pt x="12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" y="0"/>
                    <a:pt x="25" y="12"/>
                    <a:pt x="25" y="27"/>
                  </a:cubicBezTo>
                  <a:cubicBezTo>
                    <a:pt x="25" y="33"/>
                    <a:pt x="23" y="39"/>
                    <a:pt x="20" y="44"/>
                  </a:cubicBezTo>
                  <a:cubicBezTo>
                    <a:pt x="19" y="45"/>
                    <a:pt x="18" y="46"/>
                    <a:pt x="17" y="46"/>
                  </a:cubicBezTo>
                  <a:close/>
                  <a:moveTo>
                    <a:pt x="17" y="46"/>
                  </a:moveTo>
                  <a:cubicBezTo>
                    <a:pt x="17" y="46"/>
                    <a:pt x="17" y="46"/>
                    <a:pt x="17" y="4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53"/>
            <p:cNvSpPr>
              <a:spLocks noEditPoints="1"/>
            </p:cNvSpPr>
            <p:nvPr/>
          </p:nvSpPr>
          <p:spPr bwMode="auto">
            <a:xfrm>
              <a:off x="4185" y="2382"/>
              <a:ext cx="122" cy="123"/>
            </a:xfrm>
            <a:custGeom>
              <a:avLst/>
              <a:gdLst>
                <a:gd name="T0" fmla="*/ 3 w 29"/>
                <a:gd name="T1" fmla="*/ 29 h 29"/>
                <a:gd name="T2" fmla="*/ 0 w 29"/>
                <a:gd name="T3" fmla="*/ 26 h 29"/>
                <a:gd name="T4" fmla="*/ 0 w 29"/>
                <a:gd name="T5" fmla="*/ 23 h 29"/>
                <a:gd name="T6" fmla="*/ 22 w 29"/>
                <a:gd name="T7" fmla="*/ 0 h 29"/>
                <a:gd name="T8" fmla="*/ 23 w 29"/>
                <a:gd name="T9" fmla="*/ 0 h 29"/>
                <a:gd name="T10" fmla="*/ 24 w 29"/>
                <a:gd name="T11" fmla="*/ 1 h 29"/>
                <a:gd name="T12" fmla="*/ 28 w 29"/>
                <a:gd name="T13" fmla="*/ 5 h 29"/>
                <a:gd name="T14" fmla="*/ 28 w 29"/>
                <a:gd name="T15" fmla="*/ 9 h 29"/>
                <a:gd name="T16" fmla="*/ 24 w 29"/>
                <a:gd name="T17" fmla="*/ 9 h 29"/>
                <a:gd name="T18" fmla="*/ 21 w 29"/>
                <a:gd name="T19" fmla="*/ 6 h 29"/>
                <a:gd name="T20" fmla="*/ 6 w 29"/>
                <a:gd name="T21" fmla="*/ 23 h 29"/>
                <a:gd name="T22" fmla="*/ 6 w 29"/>
                <a:gd name="T23" fmla="*/ 26 h 29"/>
                <a:gd name="T24" fmla="*/ 3 w 29"/>
                <a:gd name="T25" fmla="*/ 29 h 29"/>
                <a:gd name="T26" fmla="*/ 3 w 29"/>
                <a:gd name="T27" fmla="*/ 29 h 29"/>
                <a:gd name="T28" fmla="*/ 3 w 29"/>
                <a:gd name="T2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3" y="29"/>
                  </a:moveTo>
                  <a:cubicBezTo>
                    <a:pt x="1" y="29"/>
                    <a:pt x="0" y="28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0" y="1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3"/>
                    <a:pt x="26" y="4"/>
                    <a:pt x="28" y="5"/>
                  </a:cubicBezTo>
                  <a:cubicBezTo>
                    <a:pt x="29" y="6"/>
                    <a:pt x="29" y="8"/>
                    <a:pt x="28" y="9"/>
                  </a:cubicBezTo>
                  <a:cubicBezTo>
                    <a:pt x="27" y="10"/>
                    <a:pt x="25" y="10"/>
                    <a:pt x="24" y="9"/>
                  </a:cubicBezTo>
                  <a:cubicBezTo>
                    <a:pt x="23" y="8"/>
                    <a:pt x="22" y="7"/>
                    <a:pt x="21" y="6"/>
                  </a:cubicBezTo>
                  <a:cubicBezTo>
                    <a:pt x="12" y="7"/>
                    <a:pt x="6" y="14"/>
                    <a:pt x="6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5" y="29"/>
                    <a:pt x="3" y="29"/>
                  </a:cubicBezTo>
                  <a:close/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Freeform 54"/>
            <p:cNvSpPr>
              <a:spLocks noEditPoints="1"/>
            </p:cNvSpPr>
            <p:nvPr/>
          </p:nvSpPr>
          <p:spPr bwMode="auto">
            <a:xfrm>
              <a:off x="4265" y="2191"/>
              <a:ext cx="106" cy="195"/>
            </a:xfrm>
            <a:custGeom>
              <a:avLst/>
              <a:gdLst>
                <a:gd name="T0" fmla="*/ 8 w 25"/>
                <a:gd name="T1" fmla="*/ 46 h 46"/>
                <a:gd name="T2" fmla="*/ 5 w 25"/>
                <a:gd name="T3" fmla="*/ 44 h 46"/>
                <a:gd name="T4" fmla="*/ 0 w 25"/>
                <a:gd name="T5" fmla="*/ 27 h 46"/>
                <a:gd name="T6" fmla="*/ 22 w 25"/>
                <a:gd name="T7" fmla="*/ 0 h 46"/>
                <a:gd name="T8" fmla="*/ 25 w 25"/>
                <a:gd name="T9" fmla="*/ 3 h 46"/>
                <a:gd name="T10" fmla="*/ 22 w 25"/>
                <a:gd name="T11" fmla="*/ 6 h 46"/>
                <a:gd name="T12" fmla="*/ 6 w 25"/>
                <a:gd name="T13" fmla="*/ 27 h 46"/>
                <a:gd name="T14" fmla="*/ 10 w 25"/>
                <a:gd name="T15" fmla="*/ 41 h 46"/>
                <a:gd name="T16" fmla="*/ 10 w 25"/>
                <a:gd name="T17" fmla="*/ 45 h 46"/>
                <a:gd name="T18" fmla="*/ 8 w 25"/>
                <a:gd name="T19" fmla="*/ 46 h 46"/>
                <a:gd name="T20" fmla="*/ 8 w 25"/>
                <a:gd name="T21" fmla="*/ 46 h 46"/>
                <a:gd name="T22" fmla="*/ 8 w 25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46">
                  <a:moveTo>
                    <a:pt x="8" y="46"/>
                  </a:moveTo>
                  <a:cubicBezTo>
                    <a:pt x="7" y="46"/>
                    <a:pt x="6" y="45"/>
                    <a:pt x="5" y="44"/>
                  </a:cubicBezTo>
                  <a:cubicBezTo>
                    <a:pt x="2" y="39"/>
                    <a:pt x="0" y="33"/>
                    <a:pt x="0" y="27"/>
                  </a:cubicBezTo>
                  <a:cubicBezTo>
                    <a:pt x="0" y="12"/>
                    <a:pt x="10" y="0"/>
                    <a:pt x="22" y="0"/>
                  </a:cubicBezTo>
                  <a:cubicBezTo>
                    <a:pt x="24" y="0"/>
                    <a:pt x="25" y="1"/>
                    <a:pt x="25" y="3"/>
                  </a:cubicBezTo>
                  <a:cubicBezTo>
                    <a:pt x="25" y="5"/>
                    <a:pt x="24" y="6"/>
                    <a:pt x="22" y="6"/>
                  </a:cubicBezTo>
                  <a:cubicBezTo>
                    <a:pt x="13" y="6"/>
                    <a:pt x="6" y="15"/>
                    <a:pt x="6" y="27"/>
                  </a:cubicBezTo>
                  <a:cubicBezTo>
                    <a:pt x="6" y="32"/>
                    <a:pt x="8" y="37"/>
                    <a:pt x="10" y="41"/>
                  </a:cubicBezTo>
                  <a:cubicBezTo>
                    <a:pt x="11" y="42"/>
                    <a:pt x="11" y="44"/>
                    <a:pt x="10" y="45"/>
                  </a:cubicBezTo>
                  <a:cubicBezTo>
                    <a:pt x="9" y="45"/>
                    <a:pt x="8" y="46"/>
                    <a:pt x="8" y="46"/>
                  </a:cubicBezTo>
                  <a:close/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70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6096001" y="1855795"/>
            <a:ext cx="543721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quanto à forma de financiar a montagem da empresa, o uso dos recursos próprios tende a ser maior quanto mais elevada a escolaridade do empreendedor</a:t>
            </a:r>
            <a:endParaRPr lang="pt-BR" sz="12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5943599" y="4966516"/>
            <a:ext cx="59075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tanto o empréstimo junto aos bancos, como o empréstimo com amigos do empreendedor tendem a diminuir percentualmente quanto maior o número de anos de estudo </a:t>
            </a:r>
            <a:endParaRPr lang="pt-BR" sz="14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60" name="Tabe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96354"/>
              </p:ext>
            </p:extLst>
          </p:nvPr>
        </p:nvGraphicFramePr>
        <p:xfrm>
          <a:off x="1297127" y="2890036"/>
          <a:ext cx="4004877" cy="545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27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fundamental</a:t>
                      </a:r>
                    </a:p>
                    <a:p>
                      <a:pPr algn="ctr" fontAlgn="b"/>
                      <a:r>
                        <a:rPr lang="pt-BR" sz="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médio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(comp. + 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.)</a:t>
                      </a:r>
                      <a:endParaRPr lang="pt-BR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pós graduação</a:t>
                      </a:r>
                      <a:endParaRPr lang="pt-BR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0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84%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88%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94%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" name="Título 1"/>
          <p:cNvSpPr txBox="1">
            <a:spLocks/>
          </p:cNvSpPr>
          <p:nvPr/>
        </p:nvSpPr>
        <p:spPr>
          <a:xfrm>
            <a:off x="2295156" y="2579776"/>
            <a:ext cx="1927214" cy="16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escolaridade</a:t>
            </a:r>
          </a:p>
        </p:txBody>
      </p:sp>
      <p:graphicFrame>
        <p:nvGraphicFramePr>
          <p:cNvPr id="64" name="Tabe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89283"/>
              </p:ext>
            </p:extLst>
          </p:nvPr>
        </p:nvGraphicFramePr>
        <p:xfrm>
          <a:off x="1297127" y="5105553"/>
          <a:ext cx="4004877" cy="545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27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fundamental</a:t>
                      </a:r>
                    </a:p>
                    <a:p>
                      <a:pPr algn="ctr" fontAlgn="b"/>
                      <a:r>
                        <a:rPr lang="pt-BR" sz="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médio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(comp. + 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.)</a:t>
                      </a:r>
                      <a:endParaRPr lang="pt-BR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pós graduação</a:t>
                      </a:r>
                      <a:endParaRPr lang="pt-BR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0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" name="Título 1"/>
          <p:cNvSpPr txBox="1">
            <a:spLocks/>
          </p:cNvSpPr>
          <p:nvPr/>
        </p:nvSpPr>
        <p:spPr>
          <a:xfrm>
            <a:off x="2295156" y="4795293"/>
            <a:ext cx="1927214" cy="16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escolaridade</a:t>
            </a:r>
          </a:p>
        </p:txBody>
      </p:sp>
      <p:graphicFrame>
        <p:nvGraphicFramePr>
          <p:cNvPr id="66" name="Tabela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67951"/>
              </p:ext>
            </p:extLst>
          </p:nvPr>
        </p:nvGraphicFramePr>
        <p:xfrm>
          <a:off x="7121786" y="4125419"/>
          <a:ext cx="4004877" cy="545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3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27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fundamental</a:t>
                      </a:r>
                    </a:p>
                    <a:p>
                      <a:pPr algn="ctr" fontAlgn="b"/>
                      <a:r>
                        <a:rPr lang="pt-BR" sz="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médio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 + comp.)</a:t>
                      </a:r>
                      <a:endParaRPr lang="pt-BR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 fontAlgn="b"/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(comp. + </a:t>
                      </a:r>
                      <a:r>
                        <a:rPr lang="pt-BR" sz="800" b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incomp</a:t>
                      </a:r>
                      <a:r>
                        <a:rPr lang="pt-BR" sz="8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.)</a:t>
                      </a:r>
                      <a:endParaRPr lang="pt-BR" sz="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pós graduação</a:t>
                      </a:r>
                      <a:endParaRPr lang="pt-BR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0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" name="Título 1"/>
          <p:cNvSpPr txBox="1">
            <a:spLocks/>
          </p:cNvSpPr>
          <p:nvPr/>
        </p:nvSpPr>
        <p:spPr>
          <a:xfrm>
            <a:off x="8119815" y="3815159"/>
            <a:ext cx="1927214" cy="16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escolaridade</a:t>
            </a:r>
          </a:p>
        </p:txBody>
      </p:sp>
      <p:sp>
        <p:nvSpPr>
          <p:cNvPr id="62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2.006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23" grpId="0"/>
      <p:bldP spid="24" grpId="0"/>
      <p:bldP spid="29" grpId="0"/>
      <p:bldP spid="30" grpId="0"/>
      <p:bldP spid="80" grpId="0"/>
      <p:bldP spid="89" grpId="0"/>
      <p:bldP spid="61" grpId="0"/>
      <p:bldP spid="65" grpId="0"/>
      <p:bldP spid="71" grpId="0"/>
      <p:bldP spid="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P18.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O(A) Sr.(a) ou algum dos sócios-proprietários já tentou pedir empréstimo bancário para a empresa?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98058" y="992847"/>
            <a:ext cx="699588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empréstimo bancário para a empresa</a:t>
            </a:r>
          </a:p>
        </p:txBody>
      </p:sp>
      <p:graphicFrame>
        <p:nvGraphicFramePr>
          <p:cNvPr id="105" name="Gráfico 104"/>
          <p:cNvGraphicFramePr/>
          <p:nvPr>
            <p:extLst>
              <p:ext uri="{D42A27DB-BD31-4B8C-83A1-F6EECF244321}">
                <p14:modId xmlns:p14="http://schemas.microsoft.com/office/powerpoint/2010/main" val="1186998064"/>
              </p:ext>
            </p:extLst>
          </p:nvPr>
        </p:nvGraphicFramePr>
        <p:xfrm>
          <a:off x="3268033" y="2483833"/>
          <a:ext cx="5791200" cy="85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7" name="CaixaDeTexto 106"/>
          <p:cNvSpPr txBox="1"/>
          <p:nvPr/>
        </p:nvSpPr>
        <p:spPr>
          <a:xfrm>
            <a:off x="2355130" y="3064759"/>
            <a:ext cx="338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016FAC"/>
                </a:solidFill>
              </a:rPr>
              <a:t>tentaram pedir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3228983" y="174191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16FAC"/>
                </a:solidFill>
              </a:rPr>
              <a:t>37</a:t>
            </a:r>
            <a:r>
              <a:rPr lang="pt-BR" sz="3600" b="1" dirty="0">
                <a:solidFill>
                  <a:srgbClr val="016FAC"/>
                </a:solidFill>
              </a:rPr>
              <a:t>%</a:t>
            </a:r>
            <a:endParaRPr lang="pt-BR" sz="5400" b="1" dirty="0">
              <a:solidFill>
                <a:srgbClr val="016FAC"/>
              </a:solidFill>
            </a:endParaRPr>
          </a:p>
        </p:txBody>
      </p:sp>
      <p:sp>
        <p:nvSpPr>
          <p:cNvPr id="109" name="CaixaDeTexto 108"/>
          <p:cNvSpPr txBox="1"/>
          <p:nvPr/>
        </p:nvSpPr>
        <p:spPr>
          <a:xfrm>
            <a:off x="7267348" y="3116244"/>
            <a:ext cx="3073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não tentaram</a:t>
            </a:r>
          </a:p>
        </p:txBody>
      </p:sp>
      <p:sp>
        <p:nvSpPr>
          <p:cNvPr id="110" name="CaixaDeTexto 109"/>
          <p:cNvSpPr txBox="1"/>
          <p:nvPr/>
        </p:nvSpPr>
        <p:spPr>
          <a:xfrm>
            <a:off x="7743560" y="1798614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C00000"/>
                </a:solidFill>
              </a:rPr>
              <a:t>63</a:t>
            </a:r>
            <a:r>
              <a:rPr lang="pt-BR" sz="3600" b="1" dirty="0">
                <a:solidFill>
                  <a:srgbClr val="C00000"/>
                </a:solidFill>
              </a:rPr>
              <a:t>%</a:t>
            </a:r>
            <a:endParaRPr lang="pt-BR" sz="5400" b="1" dirty="0">
              <a:solidFill>
                <a:srgbClr val="C0000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01216"/>
              </p:ext>
            </p:extLst>
          </p:nvPr>
        </p:nvGraphicFramePr>
        <p:xfrm>
          <a:off x="2041041" y="4225231"/>
          <a:ext cx="3085775" cy="67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38%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34%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45%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40%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46%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65845"/>
              </p:ext>
            </p:extLst>
          </p:nvPr>
        </p:nvGraphicFramePr>
        <p:xfrm>
          <a:off x="7162508" y="4225231"/>
          <a:ext cx="3085775" cy="67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62%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66%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55%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60%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54%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Divisa 14"/>
          <p:cNvSpPr/>
          <p:nvPr/>
        </p:nvSpPr>
        <p:spPr>
          <a:xfrm rot="5400000">
            <a:off x="3426891" y="3670846"/>
            <a:ext cx="277897" cy="523155"/>
          </a:xfrm>
          <a:prstGeom prst="chevron">
            <a:avLst/>
          </a:prstGeom>
          <a:noFill/>
          <a:ln>
            <a:solidFill>
              <a:srgbClr val="016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Divisa 15"/>
          <p:cNvSpPr/>
          <p:nvPr/>
        </p:nvSpPr>
        <p:spPr>
          <a:xfrm rot="5400000">
            <a:off x="8566446" y="3670846"/>
            <a:ext cx="277897" cy="523155"/>
          </a:xfrm>
          <a:prstGeom prst="chevron">
            <a:avLst/>
          </a:prstGeom>
          <a:noFill/>
          <a:ln>
            <a:solidFill>
              <a:srgbClr val="C4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439999" y="5040000"/>
            <a:ext cx="880828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o fato de apenas 1 em cada 3 empreendedores ‘tentar’ solicitar empréstimo bancário para a empresa significa que os demais 2 de cada 3 entrevistados sequer se aventuraram a conversar com os gerentes</a:t>
            </a:r>
            <a:endParaRPr lang="pt-BR" sz="12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1.621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89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5" grpId="0">
        <p:bldAsOne/>
      </p:bldGraphic>
      <p:bldP spid="107" grpId="0"/>
      <p:bldP spid="108" grpId="0"/>
      <p:bldP spid="109" grpId="0"/>
      <p:bldP spid="110" grpId="0"/>
      <p:bldP spid="15" grpId="0" animBg="1"/>
      <p:bldP spid="16" grpId="0" animBg="1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2355130" y="3064759"/>
            <a:ext cx="338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016FAC"/>
                </a:solidFill>
              </a:rPr>
              <a:t>tentaram pedir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228983" y="174191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16FAC"/>
                </a:solidFill>
              </a:rPr>
              <a:t>37</a:t>
            </a:r>
            <a:r>
              <a:rPr lang="pt-BR" sz="3600" b="1" dirty="0">
                <a:solidFill>
                  <a:srgbClr val="016FAC"/>
                </a:solidFill>
              </a:rPr>
              <a:t>%</a:t>
            </a:r>
            <a:endParaRPr lang="pt-BR" sz="5400" b="1" dirty="0">
              <a:solidFill>
                <a:srgbClr val="016FAC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51175" y="1943839"/>
            <a:ext cx="3232468" cy="2228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</a:rPr>
              <a:t>P19.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</a:rPr>
              <a:t> Conseguiu o empréstimo bancário?</a:t>
            </a:r>
          </a:p>
        </p:txBody>
      </p:sp>
      <p:grpSp>
        <p:nvGrpSpPr>
          <p:cNvPr id="119" name="Grupo 118"/>
          <p:cNvGrpSpPr/>
          <p:nvPr/>
        </p:nvGrpSpPr>
        <p:grpSpPr>
          <a:xfrm>
            <a:off x="5960390" y="2207529"/>
            <a:ext cx="2759508" cy="1003452"/>
            <a:chOff x="4916321" y="4468519"/>
            <a:chExt cx="2759508" cy="1003452"/>
          </a:xfrm>
        </p:grpSpPr>
        <p:sp>
          <p:nvSpPr>
            <p:cNvPr id="97" name="CaixaDeTexto 96"/>
            <p:cNvSpPr txBox="1"/>
            <p:nvPr/>
          </p:nvSpPr>
          <p:spPr>
            <a:xfrm>
              <a:off x="4917908" y="4468519"/>
              <a:ext cx="13311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>
                  <a:solidFill>
                    <a:srgbClr val="016FAC"/>
                  </a:solidFill>
                </a:rPr>
                <a:t>26</a:t>
              </a:r>
              <a:r>
                <a:rPr lang="pt-BR" sz="3200" b="1" dirty="0">
                  <a:solidFill>
                    <a:srgbClr val="016FAC"/>
                  </a:solidFill>
                </a:rPr>
                <a:t>%</a:t>
              </a:r>
              <a:endParaRPr lang="pt-BR" sz="1100" b="1" dirty="0">
                <a:solidFill>
                  <a:srgbClr val="016FAC"/>
                </a:solidFill>
              </a:endParaRPr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4916321" y="4948751"/>
              <a:ext cx="2759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800" b="1" i="1" dirty="0">
                  <a:solidFill>
                    <a:srgbClr val="016FAC"/>
                  </a:solidFill>
                </a:rPr>
                <a:t>conseguiram</a:t>
              </a:r>
              <a:endParaRPr lang="pt-BR" sz="2000" b="1" i="1" dirty="0">
                <a:solidFill>
                  <a:srgbClr val="016FAC"/>
                </a:solidFill>
              </a:endParaRPr>
            </a:p>
          </p:txBody>
        </p:sp>
      </p:grpSp>
      <p:grpSp>
        <p:nvGrpSpPr>
          <p:cNvPr id="120" name="Grupo 119"/>
          <p:cNvGrpSpPr/>
          <p:nvPr/>
        </p:nvGrpSpPr>
        <p:grpSpPr>
          <a:xfrm>
            <a:off x="5768303" y="3517806"/>
            <a:ext cx="3368724" cy="1077379"/>
            <a:chOff x="6217454" y="4525797"/>
            <a:chExt cx="3368724" cy="1077379"/>
          </a:xfrm>
        </p:grpSpPr>
        <p:sp>
          <p:nvSpPr>
            <p:cNvPr id="96" name="CaixaDeTexto 95"/>
            <p:cNvSpPr txBox="1"/>
            <p:nvPr/>
          </p:nvSpPr>
          <p:spPr>
            <a:xfrm>
              <a:off x="6217454" y="4525797"/>
              <a:ext cx="13311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rgbClr val="C00000"/>
                  </a:solidFill>
                </a:rPr>
                <a:t>11</a:t>
              </a:r>
              <a:r>
                <a:rPr lang="pt-BR" sz="3200" b="1" dirty="0">
                  <a:solidFill>
                    <a:srgbClr val="C00000"/>
                  </a:solidFill>
                </a:rPr>
                <a:t>%</a:t>
              </a:r>
              <a:endParaRPr lang="pt-BR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99" name="CaixaDeTexto 97"/>
            <p:cNvSpPr txBox="1"/>
            <p:nvPr/>
          </p:nvSpPr>
          <p:spPr>
            <a:xfrm>
              <a:off x="6375817" y="5079956"/>
              <a:ext cx="3210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800" b="1" i="1" dirty="0">
                  <a:solidFill>
                    <a:srgbClr val="C00000"/>
                  </a:solidFill>
                </a:rPr>
                <a:t>não conseguiram</a:t>
              </a:r>
              <a:endParaRPr lang="pt-BR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0" name="Group 4"/>
          <p:cNvGrpSpPr>
            <a:grpSpLocks noChangeAspect="1"/>
          </p:cNvGrpSpPr>
          <p:nvPr/>
        </p:nvGrpSpPr>
        <p:grpSpPr bwMode="auto">
          <a:xfrm>
            <a:off x="5105979" y="3786939"/>
            <a:ext cx="708025" cy="709612"/>
            <a:chOff x="849" y="1935"/>
            <a:chExt cx="446" cy="447"/>
          </a:xfrm>
        </p:grpSpPr>
        <p:sp>
          <p:nvSpPr>
            <p:cNvPr id="101" name="Rectangle 5"/>
            <p:cNvSpPr>
              <a:spLocks noChangeArrowheads="1"/>
            </p:cNvSpPr>
            <p:nvPr/>
          </p:nvSpPr>
          <p:spPr bwMode="auto">
            <a:xfrm>
              <a:off x="849" y="1935"/>
              <a:ext cx="446" cy="447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" name="Freeform 6"/>
            <p:cNvSpPr>
              <a:spLocks noEditPoints="1"/>
            </p:cNvSpPr>
            <p:nvPr/>
          </p:nvSpPr>
          <p:spPr bwMode="auto">
            <a:xfrm>
              <a:off x="849" y="1936"/>
              <a:ext cx="445" cy="445"/>
            </a:xfrm>
            <a:custGeom>
              <a:avLst/>
              <a:gdLst>
                <a:gd name="T0" fmla="*/ 1494 w 3560"/>
                <a:gd name="T1" fmla="*/ 228 h 3558"/>
                <a:gd name="T2" fmla="*/ 1133 w 3560"/>
                <a:gd name="T3" fmla="*/ 340 h 3558"/>
                <a:gd name="T4" fmla="*/ 809 w 3560"/>
                <a:gd name="T5" fmla="*/ 536 h 3558"/>
                <a:gd name="T6" fmla="*/ 539 w 3560"/>
                <a:gd name="T7" fmla="*/ 807 h 3558"/>
                <a:gd name="T8" fmla="*/ 346 w 3560"/>
                <a:gd name="T9" fmla="*/ 1122 h 3558"/>
                <a:gd name="T10" fmla="*/ 234 w 3560"/>
                <a:gd name="T11" fmla="*/ 1467 h 3558"/>
                <a:gd name="T12" fmla="*/ 204 w 3560"/>
                <a:gd name="T13" fmla="*/ 1824 h 3558"/>
                <a:gd name="T14" fmla="*/ 255 w 3560"/>
                <a:gd name="T15" fmla="*/ 2180 h 3558"/>
                <a:gd name="T16" fmla="*/ 386 w 3560"/>
                <a:gd name="T17" fmla="*/ 2518 h 3558"/>
                <a:gd name="T18" fmla="*/ 599 w 3560"/>
                <a:gd name="T19" fmla="*/ 2825 h 3558"/>
                <a:gd name="T20" fmla="*/ 886 w 3560"/>
                <a:gd name="T21" fmla="*/ 3079 h 3558"/>
                <a:gd name="T22" fmla="*/ 1221 w 3560"/>
                <a:gd name="T23" fmla="*/ 3255 h 3558"/>
                <a:gd name="T24" fmla="*/ 1588 w 3560"/>
                <a:gd name="T25" fmla="*/ 3345 h 3558"/>
                <a:gd name="T26" fmla="*/ 1973 w 3560"/>
                <a:gd name="T27" fmla="*/ 3345 h 3558"/>
                <a:gd name="T28" fmla="*/ 2341 w 3560"/>
                <a:gd name="T29" fmla="*/ 3255 h 3558"/>
                <a:gd name="T30" fmla="*/ 2675 w 3560"/>
                <a:gd name="T31" fmla="*/ 3079 h 3558"/>
                <a:gd name="T32" fmla="*/ 2962 w 3560"/>
                <a:gd name="T33" fmla="*/ 2825 h 3558"/>
                <a:gd name="T34" fmla="*/ 3174 w 3560"/>
                <a:gd name="T35" fmla="*/ 2518 h 3558"/>
                <a:gd name="T36" fmla="*/ 3307 w 3560"/>
                <a:gd name="T37" fmla="*/ 2180 h 3558"/>
                <a:gd name="T38" fmla="*/ 3357 w 3560"/>
                <a:gd name="T39" fmla="*/ 1824 h 3558"/>
                <a:gd name="T40" fmla="*/ 3326 w 3560"/>
                <a:gd name="T41" fmla="*/ 1467 h 3558"/>
                <a:gd name="T42" fmla="*/ 3216 w 3560"/>
                <a:gd name="T43" fmla="*/ 1122 h 3558"/>
                <a:gd name="T44" fmla="*/ 3023 w 3560"/>
                <a:gd name="T45" fmla="*/ 807 h 3558"/>
                <a:gd name="T46" fmla="*/ 2752 w 3560"/>
                <a:gd name="T47" fmla="*/ 536 h 3558"/>
                <a:gd name="T48" fmla="*/ 2427 w 3560"/>
                <a:gd name="T49" fmla="*/ 340 h 3558"/>
                <a:gd name="T50" fmla="*/ 2067 w 3560"/>
                <a:gd name="T51" fmla="*/ 228 h 3558"/>
                <a:gd name="T52" fmla="*/ 1780 w 3560"/>
                <a:gd name="T53" fmla="*/ 0 h 3558"/>
                <a:gd name="T54" fmla="*/ 2179 w 3560"/>
                <a:gd name="T55" fmla="*/ 44 h 3558"/>
                <a:gd name="T56" fmla="*/ 2552 w 3560"/>
                <a:gd name="T57" fmla="*/ 175 h 3558"/>
                <a:gd name="T58" fmla="*/ 2888 w 3560"/>
                <a:gd name="T59" fmla="*/ 386 h 3558"/>
                <a:gd name="T60" fmla="*/ 3174 w 3560"/>
                <a:gd name="T61" fmla="*/ 671 h 3558"/>
                <a:gd name="T62" fmla="*/ 3386 w 3560"/>
                <a:gd name="T63" fmla="*/ 1007 h 3558"/>
                <a:gd name="T64" fmla="*/ 3516 w 3560"/>
                <a:gd name="T65" fmla="*/ 1380 h 3558"/>
                <a:gd name="T66" fmla="*/ 3560 w 3560"/>
                <a:gd name="T67" fmla="*/ 1779 h 3558"/>
                <a:gd name="T68" fmla="*/ 3516 w 3560"/>
                <a:gd name="T69" fmla="*/ 2178 h 3558"/>
                <a:gd name="T70" fmla="*/ 3386 w 3560"/>
                <a:gd name="T71" fmla="*/ 2550 h 3558"/>
                <a:gd name="T72" fmla="*/ 3174 w 3560"/>
                <a:gd name="T73" fmla="*/ 2886 h 3558"/>
                <a:gd name="T74" fmla="*/ 2888 w 3560"/>
                <a:gd name="T75" fmla="*/ 3172 h 3558"/>
                <a:gd name="T76" fmla="*/ 2552 w 3560"/>
                <a:gd name="T77" fmla="*/ 3384 h 3558"/>
                <a:gd name="T78" fmla="*/ 2179 w 3560"/>
                <a:gd name="T79" fmla="*/ 3514 h 3558"/>
                <a:gd name="T80" fmla="*/ 1780 w 3560"/>
                <a:gd name="T81" fmla="*/ 3558 h 3558"/>
                <a:gd name="T82" fmla="*/ 1382 w 3560"/>
                <a:gd name="T83" fmla="*/ 3514 h 3558"/>
                <a:gd name="T84" fmla="*/ 1008 w 3560"/>
                <a:gd name="T85" fmla="*/ 3384 h 3558"/>
                <a:gd name="T86" fmla="*/ 672 w 3560"/>
                <a:gd name="T87" fmla="*/ 3172 h 3558"/>
                <a:gd name="T88" fmla="*/ 387 w 3560"/>
                <a:gd name="T89" fmla="*/ 2886 h 3558"/>
                <a:gd name="T90" fmla="*/ 176 w 3560"/>
                <a:gd name="T91" fmla="*/ 2550 h 3558"/>
                <a:gd name="T92" fmla="*/ 44 w 3560"/>
                <a:gd name="T93" fmla="*/ 2178 h 3558"/>
                <a:gd name="T94" fmla="*/ 0 w 3560"/>
                <a:gd name="T95" fmla="*/ 1779 h 3558"/>
                <a:gd name="T96" fmla="*/ 26 w 3560"/>
                <a:gd name="T97" fmla="*/ 1479 h 3558"/>
                <a:gd name="T98" fmla="*/ 134 w 3560"/>
                <a:gd name="T99" fmla="*/ 1098 h 3558"/>
                <a:gd name="T100" fmla="*/ 326 w 3560"/>
                <a:gd name="T101" fmla="*/ 752 h 3558"/>
                <a:gd name="T102" fmla="*/ 595 w 3560"/>
                <a:gd name="T103" fmla="*/ 451 h 3558"/>
                <a:gd name="T104" fmla="*/ 920 w 3560"/>
                <a:gd name="T105" fmla="*/ 221 h 3558"/>
                <a:gd name="T106" fmla="*/ 1286 w 3560"/>
                <a:gd name="T107" fmla="*/ 69 h 3558"/>
                <a:gd name="T108" fmla="*/ 1679 w 3560"/>
                <a:gd name="T109" fmla="*/ 3 h 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0" h="3558">
                  <a:moveTo>
                    <a:pt x="1780" y="202"/>
                  </a:moveTo>
                  <a:lnTo>
                    <a:pt x="1684" y="205"/>
                  </a:lnTo>
                  <a:lnTo>
                    <a:pt x="1588" y="214"/>
                  </a:lnTo>
                  <a:lnTo>
                    <a:pt x="1494" y="228"/>
                  </a:lnTo>
                  <a:lnTo>
                    <a:pt x="1401" y="248"/>
                  </a:lnTo>
                  <a:lnTo>
                    <a:pt x="1310" y="273"/>
                  </a:lnTo>
                  <a:lnTo>
                    <a:pt x="1221" y="304"/>
                  </a:lnTo>
                  <a:lnTo>
                    <a:pt x="1133" y="340"/>
                  </a:lnTo>
                  <a:lnTo>
                    <a:pt x="1048" y="381"/>
                  </a:lnTo>
                  <a:lnTo>
                    <a:pt x="966" y="428"/>
                  </a:lnTo>
                  <a:lnTo>
                    <a:pt x="886" y="480"/>
                  </a:lnTo>
                  <a:lnTo>
                    <a:pt x="809" y="536"/>
                  </a:lnTo>
                  <a:lnTo>
                    <a:pt x="735" y="598"/>
                  </a:lnTo>
                  <a:lnTo>
                    <a:pt x="665" y="664"/>
                  </a:lnTo>
                  <a:lnTo>
                    <a:pt x="599" y="734"/>
                  </a:lnTo>
                  <a:lnTo>
                    <a:pt x="539" y="807"/>
                  </a:lnTo>
                  <a:lnTo>
                    <a:pt x="482" y="883"/>
                  </a:lnTo>
                  <a:lnTo>
                    <a:pt x="432" y="961"/>
                  </a:lnTo>
                  <a:lnTo>
                    <a:pt x="386" y="1041"/>
                  </a:lnTo>
                  <a:lnTo>
                    <a:pt x="346" y="1122"/>
                  </a:lnTo>
                  <a:lnTo>
                    <a:pt x="310" y="1207"/>
                  </a:lnTo>
                  <a:lnTo>
                    <a:pt x="280" y="1292"/>
                  </a:lnTo>
                  <a:lnTo>
                    <a:pt x="255" y="1379"/>
                  </a:lnTo>
                  <a:lnTo>
                    <a:pt x="234" y="1467"/>
                  </a:lnTo>
                  <a:lnTo>
                    <a:pt x="219" y="1556"/>
                  </a:lnTo>
                  <a:lnTo>
                    <a:pt x="209" y="1645"/>
                  </a:lnTo>
                  <a:lnTo>
                    <a:pt x="204" y="1734"/>
                  </a:lnTo>
                  <a:lnTo>
                    <a:pt x="204" y="1824"/>
                  </a:lnTo>
                  <a:lnTo>
                    <a:pt x="209" y="1913"/>
                  </a:lnTo>
                  <a:lnTo>
                    <a:pt x="219" y="2003"/>
                  </a:lnTo>
                  <a:lnTo>
                    <a:pt x="234" y="2092"/>
                  </a:lnTo>
                  <a:lnTo>
                    <a:pt x="255" y="2180"/>
                  </a:lnTo>
                  <a:lnTo>
                    <a:pt x="280" y="2267"/>
                  </a:lnTo>
                  <a:lnTo>
                    <a:pt x="310" y="2352"/>
                  </a:lnTo>
                  <a:lnTo>
                    <a:pt x="346" y="2436"/>
                  </a:lnTo>
                  <a:lnTo>
                    <a:pt x="386" y="2518"/>
                  </a:lnTo>
                  <a:lnTo>
                    <a:pt x="432" y="2598"/>
                  </a:lnTo>
                  <a:lnTo>
                    <a:pt x="482" y="2676"/>
                  </a:lnTo>
                  <a:lnTo>
                    <a:pt x="539" y="2752"/>
                  </a:lnTo>
                  <a:lnTo>
                    <a:pt x="599" y="2825"/>
                  </a:lnTo>
                  <a:lnTo>
                    <a:pt x="665" y="2894"/>
                  </a:lnTo>
                  <a:lnTo>
                    <a:pt x="735" y="2961"/>
                  </a:lnTo>
                  <a:lnTo>
                    <a:pt x="809" y="3022"/>
                  </a:lnTo>
                  <a:lnTo>
                    <a:pt x="886" y="3079"/>
                  </a:lnTo>
                  <a:lnTo>
                    <a:pt x="966" y="3130"/>
                  </a:lnTo>
                  <a:lnTo>
                    <a:pt x="1048" y="3177"/>
                  </a:lnTo>
                  <a:lnTo>
                    <a:pt x="1133" y="3218"/>
                  </a:lnTo>
                  <a:lnTo>
                    <a:pt x="1221" y="3255"/>
                  </a:lnTo>
                  <a:lnTo>
                    <a:pt x="1310" y="3285"/>
                  </a:lnTo>
                  <a:lnTo>
                    <a:pt x="1401" y="3311"/>
                  </a:lnTo>
                  <a:lnTo>
                    <a:pt x="1494" y="3331"/>
                  </a:lnTo>
                  <a:lnTo>
                    <a:pt x="1588" y="3345"/>
                  </a:lnTo>
                  <a:lnTo>
                    <a:pt x="1684" y="3353"/>
                  </a:lnTo>
                  <a:lnTo>
                    <a:pt x="1780" y="3357"/>
                  </a:lnTo>
                  <a:lnTo>
                    <a:pt x="1878" y="3353"/>
                  </a:lnTo>
                  <a:lnTo>
                    <a:pt x="1973" y="3345"/>
                  </a:lnTo>
                  <a:lnTo>
                    <a:pt x="2067" y="3331"/>
                  </a:lnTo>
                  <a:lnTo>
                    <a:pt x="2160" y="3311"/>
                  </a:lnTo>
                  <a:lnTo>
                    <a:pt x="2252" y="3285"/>
                  </a:lnTo>
                  <a:lnTo>
                    <a:pt x="2341" y="3255"/>
                  </a:lnTo>
                  <a:lnTo>
                    <a:pt x="2427" y="3218"/>
                  </a:lnTo>
                  <a:lnTo>
                    <a:pt x="2513" y="3177"/>
                  </a:lnTo>
                  <a:lnTo>
                    <a:pt x="2595" y="3130"/>
                  </a:lnTo>
                  <a:lnTo>
                    <a:pt x="2675" y="3079"/>
                  </a:lnTo>
                  <a:lnTo>
                    <a:pt x="2752" y="3022"/>
                  </a:lnTo>
                  <a:lnTo>
                    <a:pt x="2825" y="2961"/>
                  </a:lnTo>
                  <a:lnTo>
                    <a:pt x="2896" y="2894"/>
                  </a:lnTo>
                  <a:lnTo>
                    <a:pt x="2962" y="2825"/>
                  </a:lnTo>
                  <a:lnTo>
                    <a:pt x="3023" y="2752"/>
                  </a:lnTo>
                  <a:lnTo>
                    <a:pt x="3079" y="2676"/>
                  </a:lnTo>
                  <a:lnTo>
                    <a:pt x="3129" y="2598"/>
                  </a:lnTo>
                  <a:lnTo>
                    <a:pt x="3174" y="2518"/>
                  </a:lnTo>
                  <a:lnTo>
                    <a:pt x="3216" y="2436"/>
                  </a:lnTo>
                  <a:lnTo>
                    <a:pt x="3250" y="2352"/>
                  </a:lnTo>
                  <a:lnTo>
                    <a:pt x="3281" y="2267"/>
                  </a:lnTo>
                  <a:lnTo>
                    <a:pt x="3307" y="2180"/>
                  </a:lnTo>
                  <a:lnTo>
                    <a:pt x="3326" y="2092"/>
                  </a:lnTo>
                  <a:lnTo>
                    <a:pt x="3341" y="2003"/>
                  </a:lnTo>
                  <a:lnTo>
                    <a:pt x="3352" y="1913"/>
                  </a:lnTo>
                  <a:lnTo>
                    <a:pt x="3357" y="1824"/>
                  </a:lnTo>
                  <a:lnTo>
                    <a:pt x="3357" y="1734"/>
                  </a:lnTo>
                  <a:lnTo>
                    <a:pt x="3352" y="1645"/>
                  </a:lnTo>
                  <a:lnTo>
                    <a:pt x="3341" y="1556"/>
                  </a:lnTo>
                  <a:lnTo>
                    <a:pt x="3326" y="1467"/>
                  </a:lnTo>
                  <a:lnTo>
                    <a:pt x="3307" y="1379"/>
                  </a:lnTo>
                  <a:lnTo>
                    <a:pt x="3281" y="1292"/>
                  </a:lnTo>
                  <a:lnTo>
                    <a:pt x="3250" y="1207"/>
                  </a:lnTo>
                  <a:lnTo>
                    <a:pt x="3216" y="1122"/>
                  </a:lnTo>
                  <a:lnTo>
                    <a:pt x="3174" y="1041"/>
                  </a:lnTo>
                  <a:lnTo>
                    <a:pt x="3129" y="961"/>
                  </a:lnTo>
                  <a:lnTo>
                    <a:pt x="3079" y="883"/>
                  </a:lnTo>
                  <a:lnTo>
                    <a:pt x="3023" y="807"/>
                  </a:lnTo>
                  <a:lnTo>
                    <a:pt x="2962" y="734"/>
                  </a:lnTo>
                  <a:lnTo>
                    <a:pt x="2896" y="664"/>
                  </a:lnTo>
                  <a:lnTo>
                    <a:pt x="2825" y="598"/>
                  </a:lnTo>
                  <a:lnTo>
                    <a:pt x="2752" y="536"/>
                  </a:lnTo>
                  <a:lnTo>
                    <a:pt x="2675" y="480"/>
                  </a:lnTo>
                  <a:lnTo>
                    <a:pt x="2595" y="428"/>
                  </a:lnTo>
                  <a:lnTo>
                    <a:pt x="2513" y="381"/>
                  </a:lnTo>
                  <a:lnTo>
                    <a:pt x="2427" y="340"/>
                  </a:lnTo>
                  <a:lnTo>
                    <a:pt x="2341" y="304"/>
                  </a:lnTo>
                  <a:lnTo>
                    <a:pt x="2252" y="273"/>
                  </a:lnTo>
                  <a:lnTo>
                    <a:pt x="2160" y="248"/>
                  </a:lnTo>
                  <a:lnTo>
                    <a:pt x="2067" y="228"/>
                  </a:lnTo>
                  <a:lnTo>
                    <a:pt x="1973" y="214"/>
                  </a:lnTo>
                  <a:lnTo>
                    <a:pt x="1878" y="205"/>
                  </a:lnTo>
                  <a:lnTo>
                    <a:pt x="1780" y="202"/>
                  </a:lnTo>
                  <a:close/>
                  <a:moveTo>
                    <a:pt x="1780" y="0"/>
                  </a:moveTo>
                  <a:lnTo>
                    <a:pt x="1882" y="3"/>
                  </a:lnTo>
                  <a:lnTo>
                    <a:pt x="1983" y="12"/>
                  </a:lnTo>
                  <a:lnTo>
                    <a:pt x="2082" y="25"/>
                  </a:lnTo>
                  <a:lnTo>
                    <a:pt x="2179" y="44"/>
                  </a:lnTo>
                  <a:lnTo>
                    <a:pt x="2276" y="69"/>
                  </a:lnTo>
                  <a:lnTo>
                    <a:pt x="2370" y="99"/>
                  </a:lnTo>
                  <a:lnTo>
                    <a:pt x="2462" y="134"/>
                  </a:lnTo>
                  <a:lnTo>
                    <a:pt x="2552" y="175"/>
                  </a:lnTo>
                  <a:lnTo>
                    <a:pt x="2640" y="221"/>
                  </a:lnTo>
                  <a:lnTo>
                    <a:pt x="2726" y="270"/>
                  </a:lnTo>
                  <a:lnTo>
                    <a:pt x="2809" y="326"/>
                  </a:lnTo>
                  <a:lnTo>
                    <a:pt x="2888" y="386"/>
                  </a:lnTo>
                  <a:lnTo>
                    <a:pt x="2965" y="451"/>
                  </a:lnTo>
                  <a:lnTo>
                    <a:pt x="3039" y="521"/>
                  </a:lnTo>
                  <a:lnTo>
                    <a:pt x="3109" y="595"/>
                  </a:lnTo>
                  <a:lnTo>
                    <a:pt x="3174" y="671"/>
                  </a:lnTo>
                  <a:lnTo>
                    <a:pt x="3234" y="752"/>
                  </a:lnTo>
                  <a:lnTo>
                    <a:pt x="3289" y="834"/>
                  </a:lnTo>
                  <a:lnTo>
                    <a:pt x="3340" y="920"/>
                  </a:lnTo>
                  <a:lnTo>
                    <a:pt x="3386" y="1007"/>
                  </a:lnTo>
                  <a:lnTo>
                    <a:pt x="3426" y="1098"/>
                  </a:lnTo>
                  <a:lnTo>
                    <a:pt x="3462" y="1191"/>
                  </a:lnTo>
                  <a:lnTo>
                    <a:pt x="3492" y="1285"/>
                  </a:lnTo>
                  <a:lnTo>
                    <a:pt x="3516" y="1380"/>
                  </a:lnTo>
                  <a:lnTo>
                    <a:pt x="3535" y="1479"/>
                  </a:lnTo>
                  <a:lnTo>
                    <a:pt x="3549" y="1577"/>
                  </a:lnTo>
                  <a:lnTo>
                    <a:pt x="3558" y="1678"/>
                  </a:lnTo>
                  <a:lnTo>
                    <a:pt x="3560" y="1779"/>
                  </a:lnTo>
                  <a:lnTo>
                    <a:pt x="3558" y="1881"/>
                  </a:lnTo>
                  <a:lnTo>
                    <a:pt x="3549" y="1982"/>
                  </a:lnTo>
                  <a:lnTo>
                    <a:pt x="3535" y="2080"/>
                  </a:lnTo>
                  <a:lnTo>
                    <a:pt x="3516" y="2178"/>
                  </a:lnTo>
                  <a:lnTo>
                    <a:pt x="3492" y="2274"/>
                  </a:lnTo>
                  <a:lnTo>
                    <a:pt x="3462" y="2368"/>
                  </a:lnTo>
                  <a:lnTo>
                    <a:pt x="3426" y="2461"/>
                  </a:lnTo>
                  <a:lnTo>
                    <a:pt x="3386" y="2550"/>
                  </a:lnTo>
                  <a:lnTo>
                    <a:pt x="3340" y="2638"/>
                  </a:lnTo>
                  <a:lnTo>
                    <a:pt x="3289" y="2724"/>
                  </a:lnTo>
                  <a:lnTo>
                    <a:pt x="3234" y="2807"/>
                  </a:lnTo>
                  <a:lnTo>
                    <a:pt x="3174" y="2886"/>
                  </a:lnTo>
                  <a:lnTo>
                    <a:pt x="3109" y="2963"/>
                  </a:lnTo>
                  <a:lnTo>
                    <a:pt x="3039" y="3037"/>
                  </a:lnTo>
                  <a:lnTo>
                    <a:pt x="2965" y="3107"/>
                  </a:lnTo>
                  <a:lnTo>
                    <a:pt x="2888" y="3172"/>
                  </a:lnTo>
                  <a:lnTo>
                    <a:pt x="2809" y="3232"/>
                  </a:lnTo>
                  <a:lnTo>
                    <a:pt x="2726" y="3287"/>
                  </a:lnTo>
                  <a:lnTo>
                    <a:pt x="2640" y="3338"/>
                  </a:lnTo>
                  <a:lnTo>
                    <a:pt x="2552" y="3384"/>
                  </a:lnTo>
                  <a:lnTo>
                    <a:pt x="2462" y="3424"/>
                  </a:lnTo>
                  <a:lnTo>
                    <a:pt x="2370" y="3460"/>
                  </a:lnTo>
                  <a:lnTo>
                    <a:pt x="2276" y="3489"/>
                  </a:lnTo>
                  <a:lnTo>
                    <a:pt x="2179" y="3514"/>
                  </a:lnTo>
                  <a:lnTo>
                    <a:pt x="2082" y="3533"/>
                  </a:lnTo>
                  <a:lnTo>
                    <a:pt x="1983" y="3547"/>
                  </a:lnTo>
                  <a:lnTo>
                    <a:pt x="1882" y="3556"/>
                  </a:lnTo>
                  <a:lnTo>
                    <a:pt x="1780" y="3558"/>
                  </a:lnTo>
                  <a:lnTo>
                    <a:pt x="1679" y="3556"/>
                  </a:lnTo>
                  <a:lnTo>
                    <a:pt x="1578" y="3547"/>
                  </a:lnTo>
                  <a:lnTo>
                    <a:pt x="1480" y="3533"/>
                  </a:lnTo>
                  <a:lnTo>
                    <a:pt x="1382" y="3514"/>
                  </a:lnTo>
                  <a:lnTo>
                    <a:pt x="1286" y="3489"/>
                  </a:lnTo>
                  <a:lnTo>
                    <a:pt x="1191" y="3460"/>
                  </a:lnTo>
                  <a:lnTo>
                    <a:pt x="1099" y="3424"/>
                  </a:lnTo>
                  <a:lnTo>
                    <a:pt x="1008" y="3384"/>
                  </a:lnTo>
                  <a:lnTo>
                    <a:pt x="920" y="3338"/>
                  </a:lnTo>
                  <a:lnTo>
                    <a:pt x="835" y="3287"/>
                  </a:lnTo>
                  <a:lnTo>
                    <a:pt x="752" y="3232"/>
                  </a:lnTo>
                  <a:lnTo>
                    <a:pt x="672" y="3172"/>
                  </a:lnTo>
                  <a:lnTo>
                    <a:pt x="595" y="3107"/>
                  </a:lnTo>
                  <a:lnTo>
                    <a:pt x="521" y="3037"/>
                  </a:lnTo>
                  <a:lnTo>
                    <a:pt x="452" y="2963"/>
                  </a:lnTo>
                  <a:lnTo>
                    <a:pt x="387" y="2886"/>
                  </a:lnTo>
                  <a:lnTo>
                    <a:pt x="326" y="2807"/>
                  </a:lnTo>
                  <a:lnTo>
                    <a:pt x="271" y="2724"/>
                  </a:lnTo>
                  <a:lnTo>
                    <a:pt x="221" y="2638"/>
                  </a:lnTo>
                  <a:lnTo>
                    <a:pt x="176" y="2550"/>
                  </a:lnTo>
                  <a:lnTo>
                    <a:pt x="134" y="2461"/>
                  </a:lnTo>
                  <a:lnTo>
                    <a:pt x="100" y="2368"/>
                  </a:lnTo>
                  <a:lnTo>
                    <a:pt x="69" y="2274"/>
                  </a:lnTo>
                  <a:lnTo>
                    <a:pt x="44" y="2178"/>
                  </a:lnTo>
                  <a:lnTo>
                    <a:pt x="26" y="2080"/>
                  </a:lnTo>
                  <a:lnTo>
                    <a:pt x="12" y="1982"/>
                  </a:lnTo>
                  <a:lnTo>
                    <a:pt x="3" y="1881"/>
                  </a:lnTo>
                  <a:lnTo>
                    <a:pt x="0" y="1779"/>
                  </a:lnTo>
                  <a:lnTo>
                    <a:pt x="0" y="1779"/>
                  </a:lnTo>
                  <a:lnTo>
                    <a:pt x="3" y="1678"/>
                  </a:lnTo>
                  <a:lnTo>
                    <a:pt x="12" y="1577"/>
                  </a:lnTo>
                  <a:lnTo>
                    <a:pt x="26" y="1479"/>
                  </a:lnTo>
                  <a:lnTo>
                    <a:pt x="44" y="1380"/>
                  </a:lnTo>
                  <a:lnTo>
                    <a:pt x="69" y="1285"/>
                  </a:lnTo>
                  <a:lnTo>
                    <a:pt x="100" y="1191"/>
                  </a:lnTo>
                  <a:lnTo>
                    <a:pt x="134" y="1098"/>
                  </a:lnTo>
                  <a:lnTo>
                    <a:pt x="176" y="1007"/>
                  </a:lnTo>
                  <a:lnTo>
                    <a:pt x="221" y="920"/>
                  </a:lnTo>
                  <a:lnTo>
                    <a:pt x="271" y="834"/>
                  </a:lnTo>
                  <a:lnTo>
                    <a:pt x="326" y="752"/>
                  </a:lnTo>
                  <a:lnTo>
                    <a:pt x="387" y="671"/>
                  </a:lnTo>
                  <a:lnTo>
                    <a:pt x="452" y="595"/>
                  </a:lnTo>
                  <a:lnTo>
                    <a:pt x="521" y="521"/>
                  </a:lnTo>
                  <a:lnTo>
                    <a:pt x="595" y="451"/>
                  </a:lnTo>
                  <a:lnTo>
                    <a:pt x="672" y="386"/>
                  </a:lnTo>
                  <a:lnTo>
                    <a:pt x="752" y="326"/>
                  </a:lnTo>
                  <a:lnTo>
                    <a:pt x="835" y="270"/>
                  </a:lnTo>
                  <a:lnTo>
                    <a:pt x="920" y="221"/>
                  </a:lnTo>
                  <a:lnTo>
                    <a:pt x="1008" y="175"/>
                  </a:lnTo>
                  <a:lnTo>
                    <a:pt x="1099" y="134"/>
                  </a:lnTo>
                  <a:lnTo>
                    <a:pt x="1191" y="99"/>
                  </a:lnTo>
                  <a:lnTo>
                    <a:pt x="1286" y="69"/>
                  </a:lnTo>
                  <a:lnTo>
                    <a:pt x="1382" y="44"/>
                  </a:lnTo>
                  <a:lnTo>
                    <a:pt x="1480" y="25"/>
                  </a:lnTo>
                  <a:lnTo>
                    <a:pt x="1578" y="12"/>
                  </a:lnTo>
                  <a:lnTo>
                    <a:pt x="1679" y="3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" name="Freeform 7"/>
            <p:cNvSpPr>
              <a:spLocks/>
            </p:cNvSpPr>
            <p:nvPr/>
          </p:nvSpPr>
          <p:spPr bwMode="auto">
            <a:xfrm>
              <a:off x="970" y="2057"/>
              <a:ext cx="203" cy="203"/>
            </a:xfrm>
            <a:custGeom>
              <a:avLst/>
              <a:gdLst>
                <a:gd name="T0" fmla="*/ 112 w 1627"/>
                <a:gd name="T1" fmla="*/ 0 h 1628"/>
                <a:gd name="T2" fmla="*/ 154 w 1627"/>
                <a:gd name="T3" fmla="*/ 14 h 1628"/>
                <a:gd name="T4" fmla="*/ 813 w 1627"/>
                <a:gd name="T5" fmla="*/ 670 h 1628"/>
                <a:gd name="T6" fmla="*/ 1473 w 1627"/>
                <a:gd name="T7" fmla="*/ 14 h 1628"/>
                <a:gd name="T8" fmla="*/ 1516 w 1627"/>
                <a:gd name="T9" fmla="*/ 0 h 1628"/>
                <a:gd name="T10" fmla="*/ 1559 w 1627"/>
                <a:gd name="T11" fmla="*/ 5 h 1628"/>
                <a:gd name="T12" fmla="*/ 1598 w 1627"/>
                <a:gd name="T13" fmla="*/ 29 h 1628"/>
                <a:gd name="T14" fmla="*/ 1622 w 1627"/>
                <a:gd name="T15" fmla="*/ 68 h 1628"/>
                <a:gd name="T16" fmla="*/ 1627 w 1627"/>
                <a:gd name="T17" fmla="*/ 112 h 1628"/>
                <a:gd name="T18" fmla="*/ 1612 w 1627"/>
                <a:gd name="T19" fmla="*/ 154 h 1628"/>
                <a:gd name="T20" fmla="*/ 956 w 1627"/>
                <a:gd name="T21" fmla="*/ 813 h 1628"/>
                <a:gd name="T22" fmla="*/ 1611 w 1627"/>
                <a:gd name="T23" fmla="*/ 1473 h 1628"/>
                <a:gd name="T24" fmla="*/ 1625 w 1627"/>
                <a:gd name="T25" fmla="*/ 1515 h 1628"/>
                <a:gd name="T26" fmla="*/ 1621 w 1627"/>
                <a:gd name="T27" fmla="*/ 1558 h 1628"/>
                <a:gd name="T28" fmla="*/ 1597 w 1627"/>
                <a:gd name="T29" fmla="*/ 1597 h 1628"/>
                <a:gd name="T30" fmla="*/ 1563 w 1627"/>
                <a:gd name="T31" fmla="*/ 1620 h 1628"/>
                <a:gd name="T32" fmla="*/ 1525 w 1627"/>
                <a:gd name="T33" fmla="*/ 1628 h 1628"/>
                <a:gd name="T34" fmla="*/ 1487 w 1627"/>
                <a:gd name="T35" fmla="*/ 1619 h 1628"/>
                <a:gd name="T36" fmla="*/ 1454 w 1627"/>
                <a:gd name="T37" fmla="*/ 1597 h 1628"/>
                <a:gd name="T38" fmla="*/ 171 w 1627"/>
                <a:gd name="T39" fmla="*/ 1597 h 1628"/>
                <a:gd name="T40" fmla="*/ 138 w 1627"/>
                <a:gd name="T41" fmla="*/ 1620 h 1628"/>
                <a:gd name="T42" fmla="*/ 100 w 1627"/>
                <a:gd name="T43" fmla="*/ 1628 h 1628"/>
                <a:gd name="T44" fmla="*/ 63 w 1627"/>
                <a:gd name="T45" fmla="*/ 1619 h 1628"/>
                <a:gd name="T46" fmla="*/ 29 w 1627"/>
                <a:gd name="T47" fmla="*/ 1597 h 1628"/>
                <a:gd name="T48" fmla="*/ 4 w 1627"/>
                <a:gd name="T49" fmla="*/ 1558 h 1628"/>
                <a:gd name="T50" fmla="*/ 0 w 1627"/>
                <a:gd name="T51" fmla="*/ 1515 h 1628"/>
                <a:gd name="T52" fmla="*/ 14 w 1627"/>
                <a:gd name="T53" fmla="*/ 1473 h 1628"/>
                <a:gd name="T54" fmla="*/ 670 w 1627"/>
                <a:gd name="T55" fmla="*/ 813 h 1628"/>
                <a:gd name="T56" fmla="*/ 14 w 1627"/>
                <a:gd name="T57" fmla="*/ 154 h 1628"/>
                <a:gd name="T58" fmla="*/ 0 w 1627"/>
                <a:gd name="T59" fmla="*/ 112 h 1628"/>
                <a:gd name="T60" fmla="*/ 4 w 1627"/>
                <a:gd name="T61" fmla="*/ 68 h 1628"/>
                <a:gd name="T62" fmla="*/ 29 w 1627"/>
                <a:gd name="T63" fmla="*/ 29 h 1628"/>
                <a:gd name="T64" fmla="*/ 68 w 1627"/>
                <a:gd name="T65" fmla="*/ 5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7" h="1628">
                  <a:moveTo>
                    <a:pt x="90" y="0"/>
                  </a:moveTo>
                  <a:lnTo>
                    <a:pt x="112" y="0"/>
                  </a:lnTo>
                  <a:lnTo>
                    <a:pt x="133" y="5"/>
                  </a:lnTo>
                  <a:lnTo>
                    <a:pt x="154" y="14"/>
                  </a:lnTo>
                  <a:lnTo>
                    <a:pt x="172" y="29"/>
                  </a:lnTo>
                  <a:lnTo>
                    <a:pt x="813" y="670"/>
                  </a:lnTo>
                  <a:lnTo>
                    <a:pt x="1455" y="29"/>
                  </a:lnTo>
                  <a:lnTo>
                    <a:pt x="1473" y="14"/>
                  </a:lnTo>
                  <a:lnTo>
                    <a:pt x="1494" y="5"/>
                  </a:lnTo>
                  <a:lnTo>
                    <a:pt x="1516" y="0"/>
                  </a:lnTo>
                  <a:lnTo>
                    <a:pt x="1537" y="0"/>
                  </a:lnTo>
                  <a:lnTo>
                    <a:pt x="1559" y="5"/>
                  </a:lnTo>
                  <a:lnTo>
                    <a:pt x="1580" y="14"/>
                  </a:lnTo>
                  <a:lnTo>
                    <a:pt x="1598" y="29"/>
                  </a:lnTo>
                  <a:lnTo>
                    <a:pt x="1612" y="48"/>
                  </a:lnTo>
                  <a:lnTo>
                    <a:pt x="1622" y="68"/>
                  </a:lnTo>
                  <a:lnTo>
                    <a:pt x="1627" y="90"/>
                  </a:lnTo>
                  <a:lnTo>
                    <a:pt x="1627" y="112"/>
                  </a:lnTo>
                  <a:lnTo>
                    <a:pt x="1622" y="133"/>
                  </a:lnTo>
                  <a:lnTo>
                    <a:pt x="1612" y="154"/>
                  </a:lnTo>
                  <a:lnTo>
                    <a:pt x="1598" y="172"/>
                  </a:lnTo>
                  <a:lnTo>
                    <a:pt x="956" y="813"/>
                  </a:lnTo>
                  <a:lnTo>
                    <a:pt x="1597" y="1454"/>
                  </a:lnTo>
                  <a:lnTo>
                    <a:pt x="1611" y="1473"/>
                  </a:lnTo>
                  <a:lnTo>
                    <a:pt x="1621" y="1493"/>
                  </a:lnTo>
                  <a:lnTo>
                    <a:pt x="1625" y="1515"/>
                  </a:lnTo>
                  <a:lnTo>
                    <a:pt x="1625" y="1537"/>
                  </a:lnTo>
                  <a:lnTo>
                    <a:pt x="1621" y="1558"/>
                  </a:lnTo>
                  <a:lnTo>
                    <a:pt x="1611" y="1579"/>
                  </a:lnTo>
                  <a:lnTo>
                    <a:pt x="1597" y="1597"/>
                  </a:lnTo>
                  <a:lnTo>
                    <a:pt x="1581" y="1610"/>
                  </a:lnTo>
                  <a:lnTo>
                    <a:pt x="1563" y="1620"/>
                  </a:lnTo>
                  <a:lnTo>
                    <a:pt x="1545" y="1626"/>
                  </a:lnTo>
                  <a:lnTo>
                    <a:pt x="1525" y="1628"/>
                  </a:lnTo>
                  <a:lnTo>
                    <a:pt x="1506" y="1626"/>
                  </a:lnTo>
                  <a:lnTo>
                    <a:pt x="1487" y="1619"/>
                  </a:lnTo>
                  <a:lnTo>
                    <a:pt x="1470" y="1610"/>
                  </a:lnTo>
                  <a:lnTo>
                    <a:pt x="1454" y="1597"/>
                  </a:lnTo>
                  <a:lnTo>
                    <a:pt x="813" y="956"/>
                  </a:lnTo>
                  <a:lnTo>
                    <a:pt x="171" y="1597"/>
                  </a:lnTo>
                  <a:lnTo>
                    <a:pt x="156" y="1610"/>
                  </a:lnTo>
                  <a:lnTo>
                    <a:pt x="138" y="1620"/>
                  </a:lnTo>
                  <a:lnTo>
                    <a:pt x="119" y="1626"/>
                  </a:lnTo>
                  <a:lnTo>
                    <a:pt x="100" y="1628"/>
                  </a:lnTo>
                  <a:lnTo>
                    <a:pt x="81" y="1626"/>
                  </a:lnTo>
                  <a:lnTo>
                    <a:pt x="63" y="1619"/>
                  </a:lnTo>
                  <a:lnTo>
                    <a:pt x="44" y="1610"/>
                  </a:lnTo>
                  <a:lnTo>
                    <a:pt x="29" y="1597"/>
                  </a:lnTo>
                  <a:lnTo>
                    <a:pt x="14" y="1579"/>
                  </a:lnTo>
                  <a:lnTo>
                    <a:pt x="4" y="1558"/>
                  </a:lnTo>
                  <a:lnTo>
                    <a:pt x="0" y="1537"/>
                  </a:lnTo>
                  <a:lnTo>
                    <a:pt x="0" y="1515"/>
                  </a:lnTo>
                  <a:lnTo>
                    <a:pt x="4" y="1493"/>
                  </a:lnTo>
                  <a:lnTo>
                    <a:pt x="14" y="1473"/>
                  </a:lnTo>
                  <a:lnTo>
                    <a:pt x="29" y="1454"/>
                  </a:lnTo>
                  <a:lnTo>
                    <a:pt x="670" y="813"/>
                  </a:lnTo>
                  <a:lnTo>
                    <a:pt x="29" y="172"/>
                  </a:lnTo>
                  <a:lnTo>
                    <a:pt x="14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4" y="48"/>
                  </a:lnTo>
                  <a:lnTo>
                    <a:pt x="29" y="29"/>
                  </a:lnTo>
                  <a:lnTo>
                    <a:pt x="48" y="14"/>
                  </a:lnTo>
                  <a:lnTo>
                    <a:pt x="68" y="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4" name="Freeform 11"/>
          <p:cNvSpPr>
            <a:spLocks noEditPoints="1"/>
          </p:cNvSpPr>
          <p:nvPr/>
        </p:nvSpPr>
        <p:spPr bwMode="auto">
          <a:xfrm>
            <a:off x="5090104" y="2473688"/>
            <a:ext cx="723900" cy="722313"/>
          </a:xfrm>
          <a:custGeom>
            <a:avLst/>
            <a:gdLst>
              <a:gd name="T0" fmla="*/ 19 w 64"/>
              <a:gd name="T1" fmla="*/ 26 h 64"/>
              <a:gd name="T2" fmla="*/ 14 w 64"/>
              <a:gd name="T3" fmla="*/ 30 h 64"/>
              <a:gd name="T4" fmla="*/ 29 w 64"/>
              <a:gd name="T5" fmla="*/ 45 h 64"/>
              <a:gd name="T6" fmla="*/ 61 w 64"/>
              <a:gd name="T7" fmla="*/ 13 h 64"/>
              <a:gd name="T8" fmla="*/ 56 w 64"/>
              <a:gd name="T9" fmla="*/ 8 h 64"/>
              <a:gd name="T10" fmla="*/ 29 w 64"/>
              <a:gd name="T11" fmla="*/ 36 h 64"/>
              <a:gd name="T12" fmla="*/ 19 w 64"/>
              <a:gd name="T13" fmla="*/ 26 h 64"/>
              <a:gd name="T14" fmla="*/ 58 w 64"/>
              <a:gd name="T15" fmla="*/ 32 h 64"/>
              <a:gd name="T16" fmla="*/ 32 w 64"/>
              <a:gd name="T17" fmla="*/ 58 h 64"/>
              <a:gd name="T18" fmla="*/ 6 w 64"/>
              <a:gd name="T19" fmla="*/ 32 h 64"/>
              <a:gd name="T20" fmla="*/ 32 w 64"/>
              <a:gd name="T21" fmla="*/ 6 h 64"/>
              <a:gd name="T22" fmla="*/ 39 w 64"/>
              <a:gd name="T23" fmla="*/ 7 h 64"/>
              <a:gd name="T24" fmla="*/ 44 w 64"/>
              <a:gd name="T25" fmla="*/ 2 h 64"/>
              <a:gd name="T26" fmla="*/ 32 w 64"/>
              <a:gd name="T27" fmla="*/ 0 h 64"/>
              <a:gd name="T28" fmla="*/ 0 w 64"/>
              <a:gd name="T29" fmla="*/ 32 h 64"/>
              <a:gd name="T30" fmla="*/ 32 w 64"/>
              <a:gd name="T31" fmla="*/ 64 h 64"/>
              <a:gd name="T32" fmla="*/ 64 w 64"/>
              <a:gd name="T33" fmla="*/ 32 h 64"/>
              <a:gd name="T34" fmla="*/ 58 w 64"/>
              <a:gd name="T35" fmla="*/ 32 h 64"/>
              <a:gd name="T36" fmla="*/ 58 w 64"/>
              <a:gd name="T37" fmla="*/ 32 h 64"/>
              <a:gd name="T38" fmla="*/ 58 w 64"/>
              <a:gd name="T39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" h="64">
                <a:moveTo>
                  <a:pt x="19" y="26"/>
                </a:moveTo>
                <a:cubicBezTo>
                  <a:pt x="14" y="30"/>
                  <a:pt x="14" y="30"/>
                  <a:pt x="14" y="30"/>
                </a:cubicBezTo>
                <a:cubicBezTo>
                  <a:pt x="29" y="45"/>
                  <a:pt x="29" y="45"/>
                  <a:pt x="29" y="45"/>
                </a:cubicBezTo>
                <a:cubicBezTo>
                  <a:pt x="61" y="13"/>
                  <a:pt x="61" y="13"/>
                  <a:pt x="61" y="13"/>
                </a:cubicBezTo>
                <a:cubicBezTo>
                  <a:pt x="56" y="8"/>
                  <a:pt x="56" y="8"/>
                  <a:pt x="56" y="8"/>
                </a:cubicBezTo>
                <a:cubicBezTo>
                  <a:pt x="29" y="36"/>
                  <a:pt x="29" y="36"/>
                  <a:pt x="29" y="36"/>
                </a:cubicBezTo>
                <a:lnTo>
                  <a:pt x="19" y="26"/>
                </a:lnTo>
                <a:close/>
                <a:moveTo>
                  <a:pt x="58" y="32"/>
                </a:moveTo>
                <a:cubicBezTo>
                  <a:pt x="58" y="46"/>
                  <a:pt x="46" y="58"/>
                  <a:pt x="32" y="58"/>
                </a:cubicBezTo>
                <a:cubicBezTo>
                  <a:pt x="18" y="58"/>
                  <a:pt x="6" y="46"/>
                  <a:pt x="6" y="32"/>
                </a:cubicBezTo>
                <a:cubicBezTo>
                  <a:pt x="6" y="18"/>
                  <a:pt x="18" y="6"/>
                  <a:pt x="32" y="6"/>
                </a:cubicBezTo>
                <a:cubicBezTo>
                  <a:pt x="35" y="6"/>
                  <a:pt x="37" y="7"/>
                  <a:pt x="39" y="7"/>
                </a:cubicBezTo>
                <a:cubicBezTo>
                  <a:pt x="44" y="2"/>
                  <a:pt x="44" y="2"/>
                  <a:pt x="44" y="2"/>
                </a:cubicBezTo>
                <a:cubicBezTo>
                  <a:pt x="40" y="1"/>
                  <a:pt x="36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lnTo>
                  <a:pt x="58" y="32"/>
                </a:lnTo>
                <a:close/>
                <a:moveTo>
                  <a:pt x="58" y="32"/>
                </a:moveTo>
                <a:cubicBezTo>
                  <a:pt x="58" y="32"/>
                  <a:pt x="58" y="32"/>
                  <a:pt x="58" y="32"/>
                </a:cubicBezTo>
              </a:path>
            </a:pathLst>
          </a:custGeom>
          <a:solidFill>
            <a:srgbClr val="016F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" name="Título 1"/>
          <p:cNvSpPr txBox="1">
            <a:spLocks/>
          </p:cNvSpPr>
          <p:nvPr/>
        </p:nvSpPr>
        <p:spPr>
          <a:xfrm>
            <a:off x="5292765" y="1725896"/>
            <a:ext cx="180902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conseguiu?</a:t>
            </a:r>
          </a:p>
        </p:txBody>
      </p:sp>
      <p:sp>
        <p:nvSpPr>
          <p:cNvPr id="34" name="Divisa 33"/>
          <p:cNvSpPr/>
          <p:nvPr/>
        </p:nvSpPr>
        <p:spPr>
          <a:xfrm>
            <a:off x="3878394" y="2854620"/>
            <a:ext cx="386931" cy="728417"/>
          </a:xfrm>
          <a:prstGeom prst="chevron">
            <a:avLst/>
          </a:prstGeom>
          <a:noFill/>
          <a:ln>
            <a:solidFill>
              <a:srgbClr val="016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54072" y="2771412"/>
            <a:ext cx="3387402" cy="1420056"/>
            <a:chOff x="842541" y="2672292"/>
            <a:chExt cx="3387402" cy="1420056"/>
          </a:xfrm>
        </p:grpSpPr>
        <p:sp>
          <p:nvSpPr>
            <p:cNvPr id="30" name="CaixaDeTexto 29"/>
            <p:cNvSpPr txBox="1"/>
            <p:nvPr/>
          </p:nvSpPr>
          <p:spPr>
            <a:xfrm>
              <a:off x="842541" y="3384462"/>
              <a:ext cx="33874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b="1" dirty="0">
                  <a:solidFill>
                    <a:srgbClr val="016FAC"/>
                  </a:solidFill>
                </a:rPr>
                <a:t>tentaram pedir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716394" y="2672292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b="1" dirty="0">
                  <a:solidFill>
                    <a:srgbClr val="016FAC"/>
                  </a:solidFill>
                </a:rPr>
                <a:t>37</a:t>
              </a:r>
              <a:r>
                <a:rPr lang="pt-BR" sz="3600" b="1" dirty="0">
                  <a:solidFill>
                    <a:srgbClr val="016FAC"/>
                  </a:solidFill>
                </a:rPr>
                <a:t>%</a:t>
              </a:r>
              <a:endParaRPr lang="pt-BR" sz="5400" b="1" dirty="0">
                <a:solidFill>
                  <a:srgbClr val="016FAC"/>
                </a:solidFill>
              </a:endParaRPr>
            </a:p>
          </p:txBody>
        </p:sp>
      </p:grpSp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49274"/>
              </p:ext>
            </p:extLst>
          </p:nvPr>
        </p:nvGraphicFramePr>
        <p:xfrm>
          <a:off x="8710401" y="2557070"/>
          <a:ext cx="3085775" cy="67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26%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24%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31%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26%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28%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548272"/>
              </p:ext>
            </p:extLst>
          </p:nvPr>
        </p:nvGraphicFramePr>
        <p:xfrm>
          <a:off x="8719898" y="3917351"/>
          <a:ext cx="3085775" cy="67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1059543" y="4892476"/>
            <a:ext cx="42332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 situação fica ainda mais crítica na medida em que somente 1 em cada 4 empreendedores (26%) relata haver tido êxito nessa solicitação junto aos bancos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781239" y="4863383"/>
            <a:ext cx="52401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ou seja, 3 em cada 4 empreendedores tiveram que se valer somente de recursos próprios ou de crédito fora do sistema formal para estruturarem ou darem continuidade aos negócios das respectivas empresas </a:t>
            </a:r>
            <a:endParaRPr lang="pt-BR" sz="12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2598058" y="992847"/>
            <a:ext cx="699588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empréstimo bancário para a empresa</a:t>
            </a:r>
          </a:p>
        </p:txBody>
      </p:sp>
    </p:spTree>
    <p:extLst>
      <p:ext uri="{BB962C8B-B14F-4D97-AF65-F5344CB8AC3E}">
        <p14:creationId xmlns:p14="http://schemas.microsoft.com/office/powerpoint/2010/main" val="2922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1401 0.15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13907 0.0615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4232 -0.0016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77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decel="7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77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6" grpId="0" animBg="1"/>
      <p:bldP spid="104" grpId="0" animBg="1"/>
      <p:bldP spid="116" grpId="0"/>
      <p:bldP spid="34" grpId="0" animBg="1"/>
      <p:bldP spid="34" grpId="1" animBg="1"/>
      <p:bldP spid="27" grpId="0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-20489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reeform 10"/>
          <p:cNvSpPr>
            <a:spLocks/>
          </p:cNvSpPr>
          <p:nvPr/>
        </p:nvSpPr>
        <p:spPr bwMode="auto">
          <a:xfrm>
            <a:off x="11106549" y="3616576"/>
            <a:ext cx="628910" cy="617716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388489" y="2561683"/>
            <a:ext cx="4644583" cy="17346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latin typeface="+mn-lt"/>
              </a:rPr>
              <a:t>ações após a abertura</a:t>
            </a:r>
          </a:p>
          <a:p>
            <a:pPr algn="ctr"/>
            <a:endParaRPr lang="pt-BR" sz="5400" b="1" i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1470699" y="6141471"/>
            <a:ext cx="512314" cy="5056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5281352" y="2074620"/>
            <a:ext cx="4790210" cy="2926089"/>
          </a:xfrm>
          <a:custGeom>
            <a:avLst/>
            <a:gdLst>
              <a:gd name="T0" fmla="*/ 16 w 260"/>
              <a:gd name="T1" fmla="*/ 0 h 256"/>
              <a:gd name="T2" fmla="*/ 244 w 260"/>
              <a:gd name="T3" fmla="*/ 0 h 256"/>
              <a:gd name="T4" fmla="*/ 260 w 260"/>
              <a:gd name="T5" fmla="*/ 16 h 256"/>
              <a:gd name="T6" fmla="*/ 260 w 260"/>
              <a:gd name="T7" fmla="*/ 239 h 256"/>
              <a:gd name="T8" fmla="*/ 244 w 260"/>
              <a:gd name="T9" fmla="*/ 256 h 256"/>
              <a:gd name="T10" fmla="*/ 16 w 260"/>
              <a:gd name="T11" fmla="*/ 256 h 256"/>
              <a:gd name="T12" fmla="*/ 0 w 260"/>
              <a:gd name="T13" fmla="*/ 239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53" y="0"/>
                  <a:pt x="260" y="7"/>
                  <a:pt x="260" y="16"/>
                </a:cubicBezTo>
                <a:cubicBezTo>
                  <a:pt x="260" y="239"/>
                  <a:pt x="260" y="239"/>
                  <a:pt x="260" y="239"/>
                </a:cubicBezTo>
                <a:cubicBezTo>
                  <a:pt x="260" y="248"/>
                  <a:pt x="253" y="256"/>
                  <a:pt x="244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8"/>
                  <a:pt x="0" y="23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 w="9525">
            <a:solidFill>
              <a:srgbClr val="016FAC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9914184" y="465017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1812247" y="6117628"/>
            <a:ext cx="512314" cy="5056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5147795" y="1944985"/>
            <a:ext cx="6100776" cy="3714680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091C4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>
            <a:off x="10483431" y="389290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947842" y="494286"/>
            <a:ext cx="631528" cy="623313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185947" y="750106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923758" y="4644935"/>
            <a:ext cx="888489" cy="872675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5465927" y="581637"/>
            <a:ext cx="1298771" cy="127565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5337528" y="5882291"/>
            <a:ext cx="881592" cy="870125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3033935" y="5620929"/>
            <a:ext cx="1126571" cy="98755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3179228" y="206308"/>
            <a:ext cx="600087" cy="52604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4549740" y="945274"/>
            <a:ext cx="401452" cy="39623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6683767" y="264843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10996644" y="5746030"/>
            <a:ext cx="1126571" cy="98755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9345745" y="6124100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11461221" y="2768429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42" name="Grupo 41"/>
          <p:cNvGrpSpPr/>
          <p:nvPr/>
        </p:nvGrpSpPr>
        <p:grpSpPr>
          <a:xfrm>
            <a:off x="633449" y="2188120"/>
            <a:ext cx="4187619" cy="2523131"/>
            <a:chOff x="633449" y="2188120"/>
            <a:chExt cx="4187619" cy="2523131"/>
          </a:xfrm>
        </p:grpSpPr>
        <p:grpSp>
          <p:nvGrpSpPr>
            <p:cNvPr id="35" name="Grupo 34"/>
            <p:cNvGrpSpPr/>
            <p:nvPr/>
          </p:nvGrpSpPr>
          <p:grpSpPr>
            <a:xfrm>
              <a:off x="633449" y="2515461"/>
              <a:ext cx="4187619" cy="1983176"/>
              <a:chOff x="633449" y="2515461"/>
              <a:chExt cx="4187619" cy="1983176"/>
            </a:xfrm>
          </p:grpSpPr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973783" y="3615625"/>
                <a:ext cx="407349" cy="402050"/>
              </a:xfrm>
              <a:custGeom>
                <a:avLst/>
                <a:gdLst>
                  <a:gd name="T0" fmla="*/ 16 w 260"/>
                  <a:gd name="T1" fmla="*/ 0 h 256"/>
                  <a:gd name="T2" fmla="*/ 243 w 260"/>
                  <a:gd name="T3" fmla="*/ 0 h 256"/>
                  <a:gd name="T4" fmla="*/ 260 w 260"/>
                  <a:gd name="T5" fmla="*/ 16 h 256"/>
                  <a:gd name="T6" fmla="*/ 260 w 260"/>
                  <a:gd name="T7" fmla="*/ 240 h 256"/>
                  <a:gd name="T8" fmla="*/ 243 w 260"/>
                  <a:gd name="T9" fmla="*/ 256 h 256"/>
                  <a:gd name="T10" fmla="*/ 16 w 260"/>
                  <a:gd name="T11" fmla="*/ 256 h 256"/>
                  <a:gd name="T12" fmla="*/ 0 w 260"/>
                  <a:gd name="T13" fmla="*/ 240 h 256"/>
                  <a:gd name="T14" fmla="*/ 0 w 260"/>
                  <a:gd name="T15" fmla="*/ 16 h 256"/>
                  <a:gd name="T16" fmla="*/ 16 w 260"/>
                  <a:gd name="T1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56">
                    <a:moveTo>
                      <a:pt x="16" y="0"/>
                    </a:moveTo>
                    <a:cubicBezTo>
                      <a:pt x="243" y="0"/>
                      <a:pt x="243" y="0"/>
                      <a:pt x="243" y="0"/>
                    </a:cubicBezTo>
                    <a:cubicBezTo>
                      <a:pt x="252" y="0"/>
                      <a:pt x="260" y="7"/>
                      <a:pt x="260" y="16"/>
                    </a:cubicBezTo>
                    <a:cubicBezTo>
                      <a:pt x="260" y="240"/>
                      <a:pt x="260" y="240"/>
                      <a:pt x="260" y="240"/>
                    </a:cubicBezTo>
                    <a:cubicBezTo>
                      <a:pt x="260" y="249"/>
                      <a:pt x="252" y="256"/>
                      <a:pt x="243" y="256"/>
                    </a:cubicBezTo>
                    <a:cubicBezTo>
                      <a:pt x="16" y="256"/>
                      <a:pt x="16" y="256"/>
                      <a:pt x="16" y="256"/>
                    </a:cubicBezTo>
                    <a:cubicBezTo>
                      <a:pt x="7" y="256"/>
                      <a:pt x="0" y="249"/>
                      <a:pt x="0" y="24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</a:path>
                </a:pathLst>
              </a:custGeom>
              <a:solidFill>
                <a:srgbClr val="015B9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21"/>
              <p:cNvSpPr>
                <a:spLocks noEditPoints="1"/>
              </p:cNvSpPr>
              <p:nvPr/>
            </p:nvSpPr>
            <p:spPr bwMode="auto">
              <a:xfrm>
                <a:off x="2849529" y="3711237"/>
                <a:ext cx="925513" cy="769938"/>
              </a:xfrm>
              <a:custGeom>
                <a:avLst/>
                <a:gdLst>
                  <a:gd name="T0" fmla="*/ 556 w 765"/>
                  <a:gd name="T1" fmla="*/ 95 h 636"/>
                  <a:gd name="T2" fmla="*/ 372 w 765"/>
                  <a:gd name="T3" fmla="*/ 125 h 636"/>
                  <a:gd name="T4" fmla="*/ 161 w 765"/>
                  <a:gd name="T5" fmla="*/ 87 h 636"/>
                  <a:gd name="T6" fmla="*/ 125 w 765"/>
                  <a:gd name="T7" fmla="*/ 36 h 636"/>
                  <a:gd name="T8" fmla="*/ 36 w 765"/>
                  <a:gd name="T9" fmla="*/ 20 h 636"/>
                  <a:gd name="T10" fmla="*/ 20 w 765"/>
                  <a:gd name="T11" fmla="*/ 109 h 636"/>
                  <a:gd name="T12" fmla="*/ 291 w 765"/>
                  <a:gd name="T13" fmla="*/ 496 h 636"/>
                  <a:gd name="T14" fmla="*/ 628 w 765"/>
                  <a:gd name="T15" fmla="*/ 569 h 636"/>
                  <a:gd name="T16" fmla="*/ 747 w 765"/>
                  <a:gd name="T17" fmla="*/ 414 h 636"/>
                  <a:gd name="T18" fmla="*/ 721 w 765"/>
                  <a:gd name="T19" fmla="*/ 219 h 636"/>
                  <a:gd name="T20" fmla="*/ 556 w 765"/>
                  <a:gd name="T21" fmla="*/ 95 h 636"/>
                  <a:gd name="T22" fmla="*/ 90 w 765"/>
                  <a:gd name="T23" fmla="*/ 90 h 636"/>
                  <a:gd name="T24" fmla="*/ 87 w 765"/>
                  <a:gd name="T25" fmla="*/ 92 h 636"/>
                  <a:gd name="T26" fmla="*/ 68 w 765"/>
                  <a:gd name="T27" fmla="*/ 96 h 636"/>
                  <a:gd name="T28" fmla="*/ 53 w 765"/>
                  <a:gd name="T29" fmla="*/ 86 h 636"/>
                  <a:gd name="T30" fmla="*/ 59 w 765"/>
                  <a:gd name="T31" fmla="*/ 53 h 636"/>
                  <a:gd name="T32" fmla="*/ 65 w 765"/>
                  <a:gd name="T33" fmla="*/ 50 h 636"/>
                  <a:gd name="T34" fmla="*/ 81 w 765"/>
                  <a:gd name="T35" fmla="*/ 50 h 636"/>
                  <a:gd name="T36" fmla="*/ 93 w 765"/>
                  <a:gd name="T37" fmla="*/ 59 h 636"/>
                  <a:gd name="T38" fmla="*/ 90 w 765"/>
                  <a:gd name="T39" fmla="*/ 90 h 636"/>
                  <a:gd name="T40" fmla="*/ 702 w 765"/>
                  <a:gd name="T41" fmla="*/ 404 h 636"/>
                  <a:gd name="T42" fmla="*/ 605 w 765"/>
                  <a:gd name="T43" fmla="*/ 530 h 636"/>
                  <a:gd name="T44" fmla="*/ 502 w 765"/>
                  <a:gd name="T45" fmla="*/ 558 h 636"/>
                  <a:gd name="T46" fmla="*/ 321 w 765"/>
                  <a:gd name="T47" fmla="*/ 454 h 636"/>
                  <a:gd name="T48" fmla="*/ 301 w 765"/>
                  <a:gd name="T49" fmla="*/ 296 h 636"/>
                  <a:gd name="T50" fmla="*/ 397 w 765"/>
                  <a:gd name="T51" fmla="*/ 170 h 636"/>
                  <a:gd name="T52" fmla="*/ 501 w 765"/>
                  <a:gd name="T53" fmla="*/ 142 h 636"/>
                  <a:gd name="T54" fmla="*/ 682 w 765"/>
                  <a:gd name="T55" fmla="*/ 246 h 636"/>
                  <a:gd name="T56" fmla="*/ 702 w 765"/>
                  <a:gd name="T57" fmla="*/ 404 h 636"/>
                  <a:gd name="T58" fmla="*/ 702 w 765"/>
                  <a:gd name="T59" fmla="*/ 404 h 636"/>
                  <a:gd name="T60" fmla="*/ 702 w 765"/>
                  <a:gd name="T61" fmla="*/ 404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5" h="636">
                    <a:moveTo>
                      <a:pt x="556" y="95"/>
                    </a:moveTo>
                    <a:cubicBezTo>
                      <a:pt x="491" y="80"/>
                      <a:pt x="426" y="90"/>
                      <a:pt x="372" y="125"/>
                    </a:cubicBezTo>
                    <a:cubicBezTo>
                      <a:pt x="301" y="171"/>
                      <a:pt x="208" y="154"/>
                      <a:pt x="161" y="87"/>
                    </a:cubicBezTo>
                    <a:cubicBezTo>
                      <a:pt x="125" y="36"/>
                      <a:pt x="125" y="36"/>
                      <a:pt x="125" y="36"/>
                    </a:cubicBezTo>
                    <a:cubicBezTo>
                      <a:pt x="105" y="7"/>
                      <a:pt x="65" y="0"/>
                      <a:pt x="36" y="20"/>
                    </a:cubicBezTo>
                    <a:cubicBezTo>
                      <a:pt x="7" y="40"/>
                      <a:pt x="0" y="80"/>
                      <a:pt x="20" y="109"/>
                    </a:cubicBezTo>
                    <a:cubicBezTo>
                      <a:pt x="291" y="496"/>
                      <a:pt x="291" y="496"/>
                      <a:pt x="291" y="496"/>
                    </a:cubicBezTo>
                    <a:cubicBezTo>
                      <a:pt x="368" y="604"/>
                      <a:pt x="512" y="636"/>
                      <a:pt x="628" y="569"/>
                    </a:cubicBezTo>
                    <a:cubicBezTo>
                      <a:pt x="687" y="535"/>
                      <a:pt x="729" y="480"/>
                      <a:pt x="747" y="414"/>
                    </a:cubicBezTo>
                    <a:cubicBezTo>
                      <a:pt x="765" y="348"/>
                      <a:pt x="755" y="279"/>
                      <a:pt x="721" y="219"/>
                    </a:cubicBezTo>
                    <a:cubicBezTo>
                      <a:pt x="686" y="157"/>
                      <a:pt x="625" y="112"/>
                      <a:pt x="556" y="95"/>
                    </a:cubicBezTo>
                    <a:close/>
                    <a:moveTo>
                      <a:pt x="90" y="90"/>
                    </a:moveTo>
                    <a:cubicBezTo>
                      <a:pt x="89" y="91"/>
                      <a:pt x="88" y="92"/>
                      <a:pt x="87" y="92"/>
                    </a:cubicBezTo>
                    <a:cubicBezTo>
                      <a:pt x="81" y="96"/>
                      <a:pt x="74" y="97"/>
                      <a:pt x="68" y="96"/>
                    </a:cubicBezTo>
                    <a:cubicBezTo>
                      <a:pt x="62" y="95"/>
                      <a:pt x="57" y="92"/>
                      <a:pt x="53" y="86"/>
                    </a:cubicBezTo>
                    <a:cubicBezTo>
                      <a:pt x="46" y="76"/>
                      <a:pt x="48" y="61"/>
                      <a:pt x="59" y="53"/>
                    </a:cubicBezTo>
                    <a:cubicBezTo>
                      <a:pt x="61" y="52"/>
                      <a:pt x="63" y="51"/>
                      <a:pt x="65" y="50"/>
                    </a:cubicBezTo>
                    <a:cubicBezTo>
                      <a:pt x="70" y="48"/>
                      <a:pt x="76" y="48"/>
                      <a:pt x="81" y="50"/>
                    </a:cubicBezTo>
                    <a:cubicBezTo>
                      <a:pt x="85" y="52"/>
                      <a:pt x="89" y="55"/>
                      <a:pt x="93" y="59"/>
                    </a:cubicBezTo>
                    <a:cubicBezTo>
                      <a:pt x="99" y="69"/>
                      <a:pt x="98" y="82"/>
                      <a:pt x="90" y="90"/>
                    </a:cubicBezTo>
                    <a:close/>
                    <a:moveTo>
                      <a:pt x="702" y="404"/>
                    </a:moveTo>
                    <a:cubicBezTo>
                      <a:pt x="688" y="458"/>
                      <a:pt x="654" y="502"/>
                      <a:pt x="605" y="530"/>
                    </a:cubicBezTo>
                    <a:cubicBezTo>
                      <a:pt x="574" y="548"/>
                      <a:pt x="538" y="558"/>
                      <a:pt x="502" y="558"/>
                    </a:cubicBezTo>
                    <a:cubicBezTo>
                      <a:pt x="427" y="558"/>
                      <a:pt x="358" y="518"/>
                      <a:pt x="321" y="454"/>
                    </a:cubicBezTo>
                    <a:cubicBezTo>
                      <a:pt x="294" y="406"/>
                      <a:pt x="286" y="350"/>
                      <a:pt x="301" y="296"/>
                    </a:cubicBezTo>
                    <a:cubicBezTo>
                      <a:pt x="315" y="243"/>
                      <a:pt x="349" y="198"/>
                      <a:pt x="397" y="170"/>
                    </a:cubicBezTo>
                    <a:cubicBezTo>
                      <a:pt x="429" y="152"/>
                      <a:pt x="465" y="142"/>
                      <a:pt x="501" y="142"/>
                    </a:cubicBezTo>
                    <a:cubicBezTo>
                      <a:pt x="575" y="142"/>
                      <a:pt x="645" y="182"/>
                      <a:pt x="682" y="246"/>
                    </a:cubicBezTo>
                    <a:cubicBezTo>
                      <a:pt x="709" y="294"/>
                      <a:pt x="717" y="350"/>
                      <a:pt x="702" y="404"/>
                    </a:cubicBezTo>
                    <a:close/>
                    <a:moveTo>
                      <a:pt x="702" y="404"/>
                    </a:moveTo>
                    <a:cubicBezTo>
                      <a:pt x="702" y="404"/>
                      <a:pt x="702" y="404"/>
                      <a:pt x="702" y="40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Freeform 22"/>
              <p:cNvSpPr>
                <a:spLocks noEditPoints="1"/>
              </p:cNvSpPr>
              <p:nvPr/>
            </p:nvSpPr>
            <p:spPr bwMode="auto">
              <a:xfrm>
                <a:off x="2973354" y="2752387"/>
                <a:ext cx="661988" cy="995363"/>
              </a:xfrm>
              <a:custGeom>
                <a:avLst/>
                <a:gdLst>
                  <a:gd name="T0" fmla="*/ 0 w 548"/>
                  <a:gd name="T1" fmla="*/ 710 h 822"/>
                  <a:gd name="T2" fmla="*/ 63 w 548"/>
                  <a:gd name="T3" fmla="*/ 799 h 822"/>
                  <a:gd name="T4" fmla="*/ 78 w 548"/>
                  <a:gd name="T5" fmla="*/ 822 h 822"/>
                  <a:gd name="T6" fmla="*/ 516 w 548"/>
                  <a:gd name="T7" fmla="*/ 196 h 822"/>
                  <a:gd name="T8" fmla="*/ 541 w 548"/>
                  <a:gd name="T9" fmla="*/ 83 h 822"/>
                  <a:gd name="T10" fmla="*/ 497 w 548"/>
                  <a:gd name="T11" fmla="*/ 0 h 822"/>
                  <a:gd name="T12" fmla="*/ 0 w 548"/>
                  <a:gd name="T13" fmla="*/ 710 h 822"/>
                  <a:gd name="T14" fmla="*/ 0 w 548"/>
                  <a:gd name="T15" fmla="*/ 710 h 822"/>
                  <a:gd name="T16" fmla="*/ 0 w 548"/>
                  <a:gd name="T17" fmla="*/ 71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822">
                    <a:moveTo>
                      <a:pt x="0" y="710"/>
                    </a:moveTo>
                    <a:cubicBezTo>
                      <a:pt x="63" y="799"/>
                      <a:pt x="63" y="799"/>
                      <a:pt x="63" y="799"/>
                    </a:cubicBezTo>
                    <a:cubicBezTo>
                      <a:pt x="63" y="799"/>
                      <a:pt x="78" y="822"/>
                      <a:pt x="78" y="822"/>
                    </a:cubicBezTo>
                    <a:cubicBezTo>
                      <a:pt x="516" y="196"/>
                      <a:pt x="516" y="196"/>
                      <a:pt x="516" y="196"/>
                    </a:cubicBezTo>
                    <a:cubicBezTo>
                      <a:pt x="539" y="163"/>
                      <a:pt x="548" y="123"/>
                      <a:pt x="541" y="83"/>
                    </a:cubicBezTo>
                    <a:cubicBezTo>
                      <a:pt x="536" y="51"/>
                      <a:pt x="520" y="22"/>
                      <a:pt x="497" y="0"/>
                    </a:cubicBezTo>
                    <a:lnTo>
                      <a:pt x="0" y="710"/>
                    </a:lnTo>
                    <a:close/>
                    <a:moveTo>
                      <a:pt x="0" y="710"/>
                    </a:moveTo>
                    <a:cubicBezTo>
                      <a:pt x="0" y="710"/>
                      <a:pt x="0" y="710"/>
                      <a:pt x="0" y="710"/>
                    </a:cubicBezTo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23"/>
              <p:cNvSpPr>
                <a:spLocks noEditPoints="1"/>
              </p:cNvSpPr>
              <p:nvPr/>
            </p:nvSpPr>
            <p:spPr bwMode="auto">
              <a:xfrm>
                <a:off x="2238342" y="2752387"/>
                <a:ext cx="698500" cy="1000125"/>
              </a:xfrm>
              <a:custGeom>
                <a:avLst/>
                <a:gdLst>
                  <a:gd name="T0" fmla="*/ 166 w 578"/>
                  <a:gd name="T1" fmla="*/ 164 h 825"/>
                  <a:gd name="T2" fmla="*/ 51 w 578"/>
                  <a:gd name="T3" fmla="*/ 0 h 825"/>
                  <a:gd name="T4" fmla="*/ 7 w 578"/>
                  <a:gd name="T5" fmla="*/ 83 h 825"/>
                  <a:gd name="T6" fmla="*/ 33 w 578"/>
                  <a:gd name="T7" fmla="*/ 196 h 825"/>
                  <a:gd name="T8" fmla="*/ 473 w 578"/>
                  <a:gd name="T9" fmla="*/ 825 h 825"/>
                  <a:gd name="T10" fmla="*/ 514 w 578"/>
                  <a:gd name="T11" fmla="*/ 772 h 825"/>
                  <a:gd name="T12" fmla="*/ 578 w 578"/>
                  <a:gd name="T13" fmla="*/ 752 h 825"/>
                  <a:gd name="T14" fmla="*/ 221 w 578"/>
                  <a:gd name="T15" fmla="*/ 243 h 825"/>
                  <a:gd name="T16" fmla="*/ 227 w 578"/>
                  <a:gd name="T17" fmla="*/ 210 h 825"/>
                  <a:gd name="T18" fmla="*/ 200 w 578"/>
                  <a:gd name="T19" fmla="*/ 170 h 825"/>
                  <a:gd name="T20" fmla="*/ 166 w 578"/>
                  <a:gd name="T21" fmla="*/ 164 h 825"/>
                  <a:gd name="T22" fmla="*/ 166 w 578"/>
                  <a:gd name="T23" fmla="*/ 164 h 825"/>
                  <a:gd name="T24" fmla="*/ 166 w 578"/>
                  <a:gd name="T25" fmla="*/ 164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8" h="825">
                    <a:moveTo>
                      <a:pt x="166" y="164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28" y="22"/>
                      <a:pt x="13" y="51"/>
                      <a:pt x="7" y="83"/>
                    </a:cubicBezTo>
                    <a:cubicBezTo>
                      <a:pt x="0" y="123"/>
                      <a:pt x="9" y="163"/>
                      <a:pt x="33" y="196"/>
                    </a:cubicBezTo>
                    <a:cubicBezTo>
                      <a:pt x="473" y="825"/>
                      <a:pt x="473" y="825"/>
                      <a:pt x="473" y="825"/>
                    </a:cubicBezTo>
                    <a:cubicBezTo>
                      <a:pt x="480" y="804"/>
                      <a:pt x="494" y="786"/>
                      <a:pt x="514" y="772"/>
                    </a:cubicBezTo>
                    <a:cubicBezTo>
                      <a:pt x="533" y="758"/>
                      <a:pt x="555" y="752"/>
                      <a:pt x="578" y="752"/>
                    </a:cubicBezTo>
                    <a:cubicBezTo>
                      <a:pt x="221" y="243"/>
                      <a:pt x="221" y="243"/>
                      <a:pt x="221" y="243"/>
                    </a:cubicBezTo>
                    <a:cubicBezTo>
                      <a:pt x="214" y="232"/>
                      <a:pt x="216" y="217"/>
                      <a:pt x="227" y="210"/>
                    </a:cubicBezTo>
                    <a:cubicBezTo>
                      <a:pt x="200" y="170"/>
                      <a:pt x="200" y="170"/>
                      <a:pt x="200" y="170"/>
                    </a:cubicBezTo>
                    <a:cubicBezTo>
                      <a:pt x="189" y="178"/>
                      <a:pt x="174" y="175"/>
                      <a:pt x="166" y="164"/>
                    </a:cubicBezTo>
                    <a:close/>
                    <a:moveTo>
                      <a:pt x="166" y="164"/>
                    </a:moveTo>
                    <a:cubicBezTo>
                      <a:pt x="166" y="164"/>
                      <a:pt x="166" y="164"/>
                      <a:pt x="166" y="164"/>
                    </a:cubicBezTo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24"/>
              <p:cNvSpPr>
                <a:spLocks noEditPoints="1"/>
              </p:cNvSpPr>
              <p:nvPr/>
            </p:nvSpPr>
            <p:spPr bwMode="auto">
              <a:xfrm>
                <a:off x="2158967" y="3882687"/>
                <a:ext cx="520700" cy="503238"/>
              </a:xfrm>
              <a:custGeom>
                <a:avLst/>
                <a:gdLst>
                  <a:gd name="T0" fmla="*/ 416 w 430"/>
                  <a:gd name="T1" fmla="*/ 154 h 416"/>
                  <a:gd name="T2" fmla="*/ 319 w 430"/>
                  <a:gd name="T3" fmla="*/ 28 h 416"/>
                  <a:gd name="T4" fmla="*/ 215 w 430"/>
                  <a:gd name="T5" fmla="*/ 0 h 416"/>
                  <a:gd name="T6" fmla="*/ 35 w 430"/>
                  <a:gd name="T7" fmla="*/ 104 h 416"/>
                  <a:gd name="T8" fmla="*/ 14 w 430"/>
                  <a:gd name="T9" fmla="*/ 262 h 416"/>
                  <a:gd name="T10" fmla="*/ 111 w 430"/>
                  <a:gd name="T11" fmla="*/ 388 h 416"/>
                  <a:gd name="T12" fmla="*/ 215 w 430"/>
                  <a:gd name="T13" fmla="*/ 416 h 416"/>
                  <a:gd name="T14" fmla="*/ 395 w 430"/>
                  <a:gd name="T15" fmla="*/ 312 h 416"/>
                  <a:gd name="T16" fmla="*/ 416 w 430"/>
                  <a:gd name="T17" fmla="*/ 154 h 416"/>
                  <a:gd name="T18" fmla="*/ 135 w 430"/>
                  <a:gd name="T19" fmla="*/ 347 h 416"/>
                  <a:gd name="T20" fmla="*/ 61 w 430"/>
                  <a:gd name="T21" fmla="*/ 249 h 416"/>
                  <a:gd name="T22" fmla="*/ 77 w 430"/>
                  <a:gd name="T23" fmla="*/ 128 h 416"/>
                  <a:gd name="T24" fmla="*/ 215 w 430"/>
                  <a:gd name="T25" fmla="*/ 48 h 416"/>
                  <a:gd name="T26" fmla="*/ 295 w 430"/>
                  <a:gd name="T27" fmla="*/ 69 h 416"/>
                  <a:gd name="T28" fmla="*/ 370 w 430"/>
                  <a:gd name="T29" fmla="*/ 167 h 416"/>
                  <a:gd name="T30" fmla="*/ 354 w 430"/>
                  <a:gd name="T31" fmla="*/ 288 h 416"/>
                  <a:gd name="T32" fmla="*/ 215 w 430"/>
                  <a:gd name="T33" fmla="*/ 368 h 416"/>
                  <a:gd name="T34" fmla="*/ 135 w 430"/>
                  <a:gd name="T35" fmla="*/ 347 h 416"/>
                  <a:gd name="T36" fmla="*/ 135 w 430"/>
                  <a:gd name="T37" fmla="*/ 347 h 416"/>
                  <a:gd name="T38" fmla="*/ 135 w 430"/>
                  <a:gd name="T39" fmla="*/ 34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0" h="416">
                    <a:moveTo>
                      <a:pt x="416" y="154"/>
                    </a:moveTo>
                    <a:cubicBezTo>
                      <a:pt x="402" y="101"/>
                      <a:pt x="367" y="56"/>
                      <a:pt x="319" y="28"/>
                    </a:cubicBezTo>
                    <a:cubicBezTo>
                      <a:pt x="288" y="10"/>
                      <a:pt x="252" y="0"/>
                      <a:pt x="215" y="0"/>
                    </a:cubicBezTo>
                    <a:cubicBezTo>
                      <a:pt x="141" y="0"/>
                      <a:pt x="72" y="40"/>
                      <a:pt x="35" y="104"/>
                    </a:cubicBezTo>
                    <a:cubicBezTo>
                      <a:pt x="7" y="152"/>
                      <a:pt x="0" y="208"/>
                      <a:pt x="14" y="262"/>
                    </a:cubicBezTo>
                    <a:cubicBezTo>
                      <a:pt x="29" y="316"/>
                      <a:pt x="63" y="360"/>
                      <a:pt x="111" y="388"/>
                    </a:cubicBezTo>
                    <a:cubicBezTo>
                      <a:pt x="143" y="406"/>
                      <a:pt x="179" y="416"/>
                      <a:pt x="215" y="416"/>
                    </a:cubicBezTo>
                    <a:cubicBezTo>
                      <a:pt x="289" y="416"/>
                      <a:pt x="358" y="376"/>
                      <a:pt x="395" y="312"/>
                    </a:cubicBezTo>
                    <a:cubicBezTo>
                      <a:pt x="423" y="264"/>
                      <a:pt x="430" y="208"/>
                      <a:pt x="416" y="154"/>
                    </a:cubicBezTo>
                    <a:close/>
                    <a:moveTo>
                      <a:pt x="135" y="347"/>
                    </a:moveTo>
                    <a:cubicBezTo>
                      <a:pt x="98" y="325"/>
                      <a:pt x="72" y="291"/>
                      <a:pt x="61" y="249"/>
                    </a:cubicBezTo>
                    <a:cubicBezTo>
                      <a:pt x="50" y="208"/>
                      <a:pt x="55" y="165"/>
                      <a:pt x="77" y="128"/>
                    </a:cubicBezTo>
                    <a:cubicBezTo>
                      <a:pt x="105" y="79"/>
                      <a:pt x="158" y="48"/>
                      <a:pt x="215" y="48"/>
                    </a:cubicBezTo>
                    <a:cubicBezTo>
                      <a:pt x="243" y="48"/>
                      <a:pt x="271" y="55"/>
                      <a:pt x="295" y="69"/>
                    </a:cubicBezTo>
                    <a:cubicBezTo>
                      <a:pt x="332" y="91"/>
                      <a:pt x="359" y="125"/>
                      <a:pt x="370" y="167"/>
                    </a:cubicBezTo>
                    <a:cubicBezTo>
                      <a:pt x="381" y="208"/>
                      <a:pt x="375" y="251"/>
                      <a:pt x="354" y="288"/>
                    </a:cubicBezTo>
                    <a:cubicBezTo>
                      <a:pt x="325" y="337"/>
                      <a:pt x="272" y="368"/>
                      <a:pt x="215" y="368"/>
                    </a:cubicBezTo>
                    <a:cubicBezTo>
                      <a:pt x="187" y="368"/>
                      <a:pt x="160" y="361"/>
                      <a:pt x="135" y="347"/>
                    </a:cubicBezTo>
                    <a:close/>
                    <a:moveTo>
                      <a:pt x="135" y="347"/>
                    </a:moveTo>
                    <a:cubicBezTo>
                      <a:pt x="135" y="347"/>
                      <a:pt x="135" y="347"/>
                      <a:pt x="135" y="347"/>
                    </a:cubicBezTo>
                  </a:path>
                </a:pathLst>
              </a:custGeom>
              <a:solidFill>
                <a:srgbClr val="0091C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25"/>
              <p:cNvSpPr>
                <a:spLocks noEditPoints="1"/>
              </p:cNvSpPr>
              <p:nvPr/>
            </p:nvSpPr>
            <p:spPr bwMode="auto">
              <a:xfrm>
                <a:off x="3195604" y="3882687"/>
                <a:ext cx="520700" cy="503238"/>
              </a:xfrm>
              <a:custGeom>
                <a:avLst/>
                <a:gdLst>
                  <a:gd name="T0" fmla="*/ 215 w 431"/>
                  <a:gd name="T1" fmla="*/ 0 h 416"/>
                  <a:gd name="T2" fmla="*/ 111 w 431"/>
                  <a:gd name="T3" fmla="*/ 28 h 416"/>
                  <a:gd name="T4" fmla="*/ 15 w 431"/>
                  <a:gd name="T5" fmla="*/ 154 h 416"/>
                  <a:gd name="T6" fmla="*/ 35 w 431"/>
                  <a:gd name="T7" fmla="*/ 312 h 416"/>
                  <a:gd name="T8" fmla="*/ 216 w 431"/>
                  <a:gd name="T9" fmla="*/ 416 h 416"/>
                  <a:gd name="T10" fmla="*/ 319 w 431"/>
                  <a:gd name="T11" fmla="*/ 388 h 416"/>
                  <a:gd name="T12" fmla="*/ 416 w 431"/>
                  <a:gd name="T13" fmla="*/ 262 h 416"/>
                  <a:gd name="T14" fmla="*/ 396 w 431"/>
                  <a:gd name="T15" fmla="*/ 104 h 416"/>
                  <a:gd name="T16" fmla="*/ 215 w 431"/>
                  <a:gd name="T17" fmla="*/ 0 h 416"/>
                  <a:gd name="T18" fmla="*/ 370 w 431"/>
                  <a:gd name="T19" fmla="*/ 249 h 416"/>
                  <a:gd name="T20" fmla="*/ 295 w 431"/>
                  <a:gd name="T21" fmla="*/ 347 h 416"/>
                  <a:gd name="T22" fmla="*/ 216 w 431"/>
                  <a:gd name="T23" fmla="*/ 368 h 416"/>
                  <a:gd name="T24" fmla="*/ 77 w 431"/>
                  <a:gd name="T25" fmla="*/ 288 h 416"/>
                  <a:gd name="T26" fmla="*/ 61 w 431"/>
                  <a:gd name="T27" fmla="*/ 167 h 416"/>
                  <a:gd name="T28" fmla="*/ 135 w 431"/>
                  <a:gd name="T29" fmla="*/ 69 h 416"/>
                  <a:gd name="T30" fmla="*/ 215 w 431"/>
                  <a:gd name="T31" fmla="*/ 48 h 416"/>
                  <a:gd name="T32" fmla="*/ 354 w 431"/>
                  <a:gd name="T33" fmla="*/ 128 h 416"/>
                  <a:gd name="T34" fmla="*/ 370 w 431"/>
                  <a:gd name="T35" fmla="*/ 249 h 416"/>
                  <a:gd name="T36" fmla="*/ 370 w 431"/>
                  <a:gd name="T37" fmla="*/ 249 h 416"/>
                  <a:gd name="T38" fmla="*/ 370 w 431"/>
                  <a:gd name="T39" fmla="*/ 249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1" h="416">
                    <a:moveTo>
                      <a:pt x="215" y="0"/>
                    </a:moveTo>
                    <a:cubicBezTo>
                      <a:pt x="179" y="0"/>
                      <a:pt x="143" y="10"/>
                      <a:pt x="111" y="28"/>
                    </a:cubicBezTo>
                    <a:cubicBezTo>
                      <a:pt x="63" y="56"/>
                      <a:pt x="29" y="101"/>
                      <a:pt x="15" y="154"/>
                    </a:cubicBezTo>
                    <a:cubicBezTo>
                      <a:pt x="0" y="208"/>
                      <a:pt x="8" y="264"/>
                      <a:pt x="35" y="312"/>
                    </a:cubicBezTo>
                    <a:cubicBezTo>
                      <a:pt x="72" y="376"/>
                      <a:pt x="141" y="416"/>
                      <a:pt x="216" y="416"/>
                    </a:cubicBezTo>
                    <a:cubicBezTo>
                      <a:pt x="252" y="416"/>
                      <a:pt x="288" y="406"/>
                      <a:pt x="319" y="388"/>
                    </a:cubicBezTo>
                    <a:cubicBezTo>
                      <a:pt x="368" y="360"/>
                      <a:pt x="402" y="316"/>
                      <a:pt x="416" y="262"/>
                    </a:cubicBezTo>
                    <a:cubicBezTo>
                      <a:pt x="431" y="208"/>
                      <a:pt x="423" y="152"/>
                      <a:pt x="396" y="104"/>
                    </a:cubicBezTo>
                    <a:cubicBezTo>
                      <a:pt x="359" y="40"/>
                      <a:pt x="289" y="0"/>
                      <a:pt x="215" y="0"/>
                    </a:cubicBezTo>
                    <a:close/>
                    <a:moveTo>
                      <a:pt x="370" y="249"/>
                    </a:moveTo>
                    <a:cubicBezTo>
                      <a:pt x="359" y="291"/>
                      <a:pt x="332" y="325"/>
                      <a:pt x="295" y="347"/>
                    </a:cubicBezTo>
                    <a:cubicBezTo>
                      <a:pt x="271" y="361"/>
                      <a:pt x="244" y="368"/>
                      <a:pt x="216" y="368"/>
                    </a:cubicBezTo>
                    <a:cubicBezTo>
                      <a:pt x="159" y="368"/>
                      <a:pt x="105" y="337"/>
                      <a:pt x="77" y="288"/>
                    </a:cubicBezTo>
                    <a:cubicBezTo>
                      <a:pt x="56" y="251"/>
                      <a:pt x="50" y="208"/>
                      <a:pt x="61" y="167"/>
                    </a:cubicBezTo>
                    <a:cubicBezTo>
                      <a:pt x="72" y="125"/>
                      <a:pt x="98" y="91"/>
                      <a:pt x="135" y="69"/>
                    </a:cubicBezTo>
                    <a:cubicBezTo>
                      <a:pt x="160" y="55"/>
                      <a:pt x="187" y="48"/>
                      <a:pt x="215" y="48"/>
                    </a:cubicBezTo>
                    <a:cubicBezTo>
                      <a:pt x="272" y="48"/>
                      <a:pt x="326" y="79"/>
                      <a:pt x="354" y="128"/>
                    </a:cubicBezTo>
                    <a:cubicBezTo>
                      <a:pt x="375" y="165"/>
                      <a:pt x="381" y="208"/>
                      <a:pt x="370" y="249"/>
                    </a:cubicBezTo>
                    <a:close/>
                    <a:moveTo>
                      <a:pt x="370" y="249"/>
                    </a:moveTo>
                    <a:cubicBezTo>
                      <a:pt x="370" y="249"/>
                      <a:pt x="370" y="249"/>
                      <a:pt x="370" y="249"/>
                    </a:cubicBezTo>
                  </a:path>
                </a:pathLst>
              </a:custGeom>
              <a:solidFill>
                <a:srgbClr val="0091C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28"/>
              <p:cNvSpPr>
                <a:spLocks/>
              </p:cNvSpPr>
              <p:nvPr/>
            </p:nvSpPr>
            <p:spPr bwMode="auto">
              <a:xfrm rot="20317706">
                <a:off x="633449" y="2973387"/>
                <a:ext cx="1695450" cy="911225"/>
              </a:xfrm>
              <a:custGeom>
                <a:avLst/>
                <a:gdLst>
                  <a:gd name="T0" fmla="*/ 0 w 2078"/>
                  <a:gd name="T1" fmla="*/ 109 h 753"/>
                  <a:gd name="T2" fmla="*/ 1046 w 2078"/>
                  <a:gd name="T3" fmla="*/ 39 h 753"/>
                  <a:gd name="T4" fmla="*/ 1772 w 2078"/>
                  <a:gd name="T5" fmla="*/ 109 h 753"/>
                  <a:gd name="T6" fmla="*/ 2078 w 2078"/>
                  <a:gd name="T7" fmla="*/ 719 h 753"/>
                  <a:gd name="T8" fmla="*/ 1100 w 2078"/>
                  <a:gd name="T9" fmla="*/ 636 h 753"/>
                  <a:gd name="T10" fmla="*/ 38 w 2078"/>
                  <a:gd name="T11" fmla="*/ 753 h 753"/>
                  <a:gd name="T12" fmla="*/ 0 w 2078"/>
                  <a:gd name="T13" fmla="*/ 109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8" h="753">
                    <a:moveTo>
                      <a:pt x="0" y="109"/>
                    </a:moveTo>
                    <a:cubicBezTo>
                      <a:pt x="0" y="109"/>
                      <a:pt x="626" y="0"/>
                      <a:pt x="1046" y="39"/>
                    </a:cubicBezTo>
                    <a:cubicBezTo>
                      <a:pt x="1466" y="79"/>
                      <a:pt x="1588" y="99"/>
                      <a:pt x="1772" y="109"/>
                    </a:cubicBezTo>
                    <a:cubicBezTo>
                      <a:pt x="1772" y="109"/>
                      <a:pt x="1916" y="554"/>
                      <a:pt x="2078" y="719"/>
                    </a:cubicBezTo>
                    <a:cubicBezTo>
                      <a:pt x="2078" y="719"/>
                      <a:pt x="1472" y="685"/>
                      <a:pt x="1100" y="636"/>
                    </a:cubicBezTo>
                    <a:cubicBezTo>
                      <a:pt x="728" y="588"/>
                      <a:pt x="200" y="698"/>
                      <a:pt x="38" y="753"/>
                    </a:cubicBezTo>
                    <a:lnTo>
                      <a:pt x="0" y="109"/>
                    </a:lnTo>
                    <a:close/>
                  </a:path>
                </a:pathLst>
              </a:custGeom>
              <a:noFill/>
              <a:ln w="61913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2721138" y="2515461"/>
                <a:ext cx="2099930" cy="934225"/>
              </a:xfrm>
              <a:custGeom>
                <a:avLst/>
                <a:gdLst>
                  <a:gd name="T0" fmla="*/ 2133 w 2134"/>
                  <a:gd name="T1" fmla="*/ 670 h 776"/>
                  <a:gd name="T2" fmla="*/ 2094 w 2134"/>
                  <a:gd name="T3" fmla="*/ 26 h 776"/>
                  <a:gd name="T4" fmla="*/ 2083 w 2134"/>
                  <a:gd name="T5" fmla="*/ 6 h 776"/>
                  <a:gd name="T6" fmla="*/ 2060 w 2134"/>
                  <a:gd name="T7" fmla="*/ 3 h 776"/>
                  <a:gd name="T8" fmla="*/ 1210 w 2134"/>
                  <a:gd name="T9" fmla="*/ 131 h 776"/>
                  <a:gd name="T10" fmla="*/ 1010 w 2134"/>
                  <a:gd name="T11" fmla="*/ 119 h 776"/>
                  <a:gd name="T12" fmla="*/ 30 w 2134"/>
                  <a:gd name="T13" fmla="*/ 36 h 776"/>
                  <a:gd name="T14" fmla="*/ 5 w 2134"/>
                  <a:gd name="T15" fmla="*/ 51 h 776"/>
                  <a:gd name="T16" fmla="*/ 10 w 2134"/>
                  <a:gd name="T17" fmla="*/ 80 h 776"/>
                  <a:gd name="T18" fmla="*/ 310 w 2134"/>
                  <a:gd name="T19" fmla="*/ 680 h 776"/>
                  <a:gd name="T20" fmla="*/ 333 w 2134"/>
                  <a:gd name="T21" fmla="*/ 698 h 776"/>
                  <a:gd name="T22" fmla="*/ 367 w 2134"/>
                  <a:gd name="T23" fmla="*/ 700 h 776"/>
                  <a:gd name="T24" fmla="*/ 402 w 2134"/>
                  <a:gd name="T25" fmla="*/ 650 h 776"/>
                  <a:gd name="T26" fmla="*/ 354 w 2134"/>
                  <a:gd name="T27" fmla="*/ 647 h 776"/>
                  <a:gd name="T28" fmla="*/ 88 w 2134"/>
                  <a:gd name="T29" fmla="*/ 92 h 776"/>
                  <a:gd name="T30" fmla="*/ 1003 w 2134"/>
                  <a:gd name="T31" fmla="*/ 171 h 776"/>
                  <a:gd name="T32" fmla="*/ 1210 w 2134"/>
                  <a:gd name="T33" fmla="*/ 183 h 776"/>
                  <a:gd name="T34" fmla="*/ 2044 w 2134"/>
                  <a:gd name="T35" fmla="*/ 63 h 776"/>
                  <a:gd name="T36" fmla="*/ 2080 w 2134"/>
                  <a:gd name="T37" fmla="*/ 650 h 776"/>
                  <a:gd name="T38" fmla="*/ 1264 w 2134"/>
                  <a:gd name="T39" fmla="*/ 724 h 776"/>
                  <a:gd name="T40" fmla="*/ 1063 w 2134"/>
                  <a:gd name="T41" fmla="*/ 716 h 776"/>
                  <a:gd name="T42" fmla="*/ 658 w 2134"/>
                  <a:gd name="T43" fmla="*/ 675 h 776"/>
                  <a:gd name="T44" fmla="*/ 624 w 2134"/>
                  <a:gd name="T45" fmla="*/ 724 h 776"/>
                  <a:gd name="T46" fmla="*/ 648 w 2134"/>
                  <a:gd name="T47" fmla="*/ 726 h 776"/>
                  <a:gd name="T48" fmla="*/ 1058 w 2134"/>
                  <a:gd name="T49" fmla="*/ 768 h 776"/>
                  <a:gd name="T50" fmla="*/ 1264 w 2134"/>
                  <a:gd name="T51" fmla="*/ 776 h 776"/>
                  <a:gd name="T52" fmla="*/ 2111 w 2134"/>
                  <a:gd name="T53" fmla="*/ 697 h 776"/>
                  <a:gd name="T54" fmla="*/ 2133 w 2134"/>
                  <a:gd name="T55" fmla="*/ 670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34" h="776">
                    <a:moveTo>
                      <a:pt x="2133" y="670"/>
                    </a:moveTo>
                    <a:cubicBezTo>
                      <a:pt x="2094" y="26"/>
                      <a:pt x="2094" y="26"/>
                      <a:pt x="2094" y="26"/>
                    </a:cubicBezTo>
                    <a:cubicBezTo>
                      <a:pt x="2094" y="18"/>
                      <a:pt x="2090" y="11"/>
                      <a:pt x="2083" y="6"/>
                    </a:cubicBezTo>
                    <a:cubicBezTo>
                      <a:pt x="2076" y="2"/>
                      <a:pt x="2068" y="0"/>
                      <a:pt x="2060" y="3"/>
                    </a:cubicBezTo>
                    <a:cubicBezTo>
                      <a:pt x="1929" y="48"/>
                      <a:pt x="1546" y="131"/>
                      <a:pt x="1210" y="131"/>
                    </a:cubicBezTo>
                    <a:cubicBezTo>
                      <a:pt x="1137" y="131"/>
                      <a:pt x="1070" y="127"/>
                      <a:pt x="1010" y="119"/>
                    </a:cubicBezTo>
                    <a:cubicBezTo>
                      <a:pt x="641" y="71"/>
                      <a:pt x="36" y="37"/>
                      <a:pt x="30" y="36"/>
                    </a:cubicBezTo>
                    <a:cubicBezTo>
                      <a:pt x="19" y="36"/>
                      <a:pt x="9" y="42"/>
                      <a:pt x="5" y="51"/>
                    </a:cubicBezTo>
                    <a:cubicBezTo>
                      <a:pt x="0" y="61"/>
                      <a:pt x="2" y="73"/>
                      <a:pt x="10" y="80"/>
                    </a:cubicBezTo>
                    <a:cubicBezTo>
                      <a:pt x="166" y="239"/>
                      <a:pt x="308" y="675"/>
                      <a:pt x="310" y="680"/>
                    </a:cubicBezTo>
                    <a:cubicBezTo>
                      <a:pt x="313" y="690"/>
                      <a:pt x="322" y="697"/>
                      <a:pt x="333" y="698"/>
                    </a:cubicBezTo>
                    <a:cubicBezTo>
                      <a:pt x="345" y="698"/>
                      <a:pt x="356" y="699"/>
                      <a:pt x="367" y="700"/>
                    </a:cubicBezTo>
                    <a:cubicBezTo>
                      <a:pt x="402" y="650"/>
                      <a:pt x="402" y="650"/>
                      <a:pt x="402" y="650"/>
                    </a:cubicBezTo>
                    <a:cubicBezTo>
                      <a:pt x="386" y="649"/>
                      <a:pt x="370" y="648"/>
                      <a:pt x="354" y="647"/>
                    </a:cubicBezTo>
                    <a:cubicBezTo>
                      <a:pt x="328" y="570"/>
                      <a:pt x="219" y="262"/>
                      <a:pt x="88" y="92"/>
                    </a:cubicBezTo>
                    <a:cubicBezTo>
                      <a:pt x="252" y="102"/>
                      <a:pt x="705" y="132"/>
                      <a:pt x="1003" y="171"/>
                    </a:cubicBezTo>
                    <a:cubicBezTo>
                      <a:pt x="1065" y="179"/>
                      <a:pt x="1135" y="183"/>
                      <a:pt x="1210" y="183"/>
                    </a:cubicBezTo>
                    <a:cubicBezTo>
                      <a:pt x="1527" y="183"/>
                      <a:pt x="1888" y="109"/>
                      <a:pt x="2044" y="63"/>
                    </a:cubicBezTo>
                    <a:cubicBezTo>
                      <a:pt x="2080" y="650"/>
                      <a:pt x="2080" y="650"/>
                      <a:pt x="2080" y="650"/>
                    </a:cubicBezTo>
                    <a:cubicBezTo>
                      <a:pt x="1983" y="666"/>
                      <a:pt x="1600" y="724"/>
                      <a:pt x="1264" y="724"/>
                    </a:cubicBezTo>
                    <a:cubicBezTo>
                      <a:pt x="1190" y="724"/>
                      <a:pt x="1123" y="722"/>
                      <a:pt x="1063" y="716"/>
                    </a:cubicBezTo>
                    <a:cubicBezTo>
                      <a:pt x="882" y="699"/>
                      <a:pt x="758" y="686"/>
                      <a:pt x="658" y="675"/>
                    </a:cubicBezTo>
                    <a:cubicBezTo>
                      <a:pt x="624" y="724"/>
                      <a:pt x="624" y="724"/>
                      <a:pt x="624" y="724"/>
                    </a:cubicBezTo>
                    <a:cubicBezTo>
                      <a:pt x="632" y="725"/>
                      <a:pt x="640" y="725"/>
                      <a:pt x="648" y="726"/>
                    </a:cubicBezTo>
                    <a:cubicBezTo>
                      <a:pt x="749" y="737"/>
                      <a:pt x="875" y="750"/>
                      <a:pt x="1058" y="768"/>
                    </a:cubicBezTo>
                    <a:cubicBezTo>
                      <a:pt x="1119" y="773"/>
                      <a:pt x="1189" y="776"/>
                      <a:pt x="1264" y="776"/>
                    </a:cubicBezTo>
                    <a:cubicBezTo>
                      <a:pt x="1655" y="776"/>
                      <a:pt x="2107" y="698"/>
                      <a:pt x="2111" y="697"/>
                    </a:cubicBezTo>
                    <a:cubicBezTo>
                      <a:pt x="2124" y="695"/>
                      <a:pt x="2134" y="683"/>
                      <a:pt x="2133" y="67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26"/>
              <p:cNvSpPr>
                <a:spLocks noEditPoints="1"/>
              </p:cNvSpPr>
              <p:nvPr/>
            </p:nvSpPr>
            <p:spPr bwMode="auto">
              <a:xfrm>
                <a:off x="2039904" y="2677774"/>
                <a:ext cx="1793875" cy="1820863"/>
              </a:xfrm>
              <a:custGeom>
                <a:avLst/>
                <a:gdLst>
                  <a:gd name="T0" fmla="*/ 1236 w 1483"/>
                  <a:gd name="T1" fmla="*/ 902 h 1504"/>
                  <a:gd name="T2" fmla="*/ 879 w 1483"/>
                  <a:gd name="T3" fmla="*/ 925 h 1504"/>
                  <a:gd name="T4" fmla="*/ 1360 w 1483"/>
                  <a:gd name="T5" fmla="*/ 137 h 1504"/>
                  <a:gd name="T6" fmla="*/ 1259 w 1483"/>
                  <a:gd name="T7" fmla="*/ 3 h 1504"/>
                  <a:gd name="T8" fmla="*/ 742 w 1483"/>
                  <a:gd name="T9" fmla="*/ 730 h 1504"/>
                  <a:gd name="T10" fmla="*/ 391 w 1483"/>
                  <a:gd name="T11" fmla="*/ 272 h 1504"/>
                  <a:gd name="T12" fmla="*/ 742 w 1483"/>
                  <a:gd name="T13" fmla="*/ 814 h 1504"/>
                  <a:gd name="T14" fmla="*/ 637 w 1483"/>
                  <a:gd name="T15" fmla="*/ 887 h 1504"/>
                  <a:gd name="T16" fmla="*/ 171 w 1483"/>
                  <a:gd name="T17" fmla="*/ 145 h 1504"/>
                  <a:gd name="T18" fmla="*/ 330 w 1483"/>
                  <a:gd name="T19" fmla="*/ 226 h 1504"/>
                  <a:gd name="T20" fmla="*/ 370 w 1483"/>
                  <a:gd name="T21" fmla="*/ 199 h 1504"/>
                  <a:gd name="T22" fmla="*/ 206 w 1483"/>
                  <a:gd name="T23" fmla="*/ 7 h 1504"/>
                  <a:gd name="T24" fmla="*/ 157 w 1483"/>
                  <a:gd name="T25" fmla="*/ 286 h 1504"/>
                  <a:gd name="T26" fmla="*/ 468 w 1483"/>
                  <a:gd name="T27" fmla="*/ 937 h 1504"/>
                  <a:gd name="T28" fmla="*/ 52 w 1483"/>
                  <a:gd name="T29" fmla="*/ 1048 h 1504"/>
                  <a:gd name="T30" fmla="*/ 163 w 1483"/>
                  <a:gd name="T31" fmla="*/ 1464 h 1504"/>
                  <a:gd name="T32" fmla="*/ 381 w 1483"/>
                  <a:gd name="T33" fmla="*/ 1497 h 1504"/>
                  <a:gd name="T34" fmla="*/ 742 w 1483"/>
                  <a:gd name="T35" fmla="*/ 1121 h 1504"/>
                  <a:gd name="T36" fmla="*/ 1103 w 1483"/>
                  <a:gd name="T37" fmla="*/ 1497 h 1504"/>
                  <a:gd name="T38" fmla="*/ 1321 w 1483"/>
                  <a:gd name="T39" fmla="*/ 1464 h 1504"/>
                  <a:gd name="T40" fmla="*/ 1432 w 1483"/>
                  <a:gd name="T41" fmla="*/ 1048 h 1504"/>
                  <a:gd name="T42" fmla="*/ 1297 w 1483"/>
                  <a:gd name="T43" fmla="*/ 1422 h 1504"/>
                  <a:gd name="T44" fmla="*/ 689 w 1483"/>
                  <a:gd name="T45" fmla="*/ 962 h 1504"/>
                  <a:gd name="T46" fmla="*/ 794 w 1483"/>
                  <a:gd name="T47" fmla="*/ 889 h 1504"/>
                  <a:gd name="T48" fmla="*/ 1041 w 1483"/>
                  <a:gd name="T49" fmla="*/ 978 h 1504"/>
                  <a:gd name="T50" fmla="*/ 1390 w 1483"/>
                  <a:gd name="T51" fmla="*/ 1072 h 1504"/>
                  <a:gd name="T52" fmla="*/ 187 w 1483"/>
                  <a:gd name="T53" fmla="*/ 1422 h 1504"/>
                  <a:gd name="T54" fmla="*/ 93 w 1483"/>
                  <a:gd name="T55" fmla="*/ 1072 h 1504"/>
                  <a:gd name="T56" fmla="*/ 442 w 1483"/>
                  <a:gd name="T57" fmla="*/ 978 h 1504"/>
                  <a:gd name="T58" fmla="*/ 650 w 1483"/>
                  <a:gd name="T59" fmla="*/ 989 h 1504"/>
                  <a:gd name="T60" fmla="*/ 650 w 1483"/>
                  <a:gd name="T61" fmla="*/ 990 h 1504"/>
                  <a:gd name="T62" fmla="*/ 524 w 1483"/>
                  <a:gd name="T63" fmla="*/ 1348 h 1504"/>
                  <a:gd name="T64" fmla="*/ 1287 w 1483"/>
                  <a:gd name="T65" fmla="*/ 258 h 1504"/>
                  <a:gd name="T66" fmla="*/ 834 w 1483"/>
                  <a:gd name="T67" fmla="*/ 861 h 1504"/>
                  <a:gd name="T68" fmla="*/ 1268 w 1483"/>
                  <a:gd name="T69" fmla="*/ 62 h 1504"/>
                  <a:gd name="T70" fmla="*/ 1287 w 1483"/>
                  <a:gd name="T71" fmla="*/ 258 h 1504"/>
                  <a:gd name="T72" fmla="*/ 1287 w 1483"/>
                  <a:gd name="T73" fmla="*/ 258 h 1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3" h="1504">
                    <a:moveTo>
                      <a:pt x="1432" y="1048"/>
                    </a:moveTo>
                    <a:cubicBezTo>
                      <a:pt x="1390" y="975"/>
                      <a:pt x="1318" y="922"/>
                      <a:pt x="1236" y="902"/>
                    </a:cubicBezTo>
                    <a:cubicBezTo>
                      <a:pt x="1159" y="883"/>
                      <a:pt x="1080" y="896"/>
                      <a:pt x="1015" y="937"/>
                    </a:cubicBezTo>
                    <a:cubicBezTo>
                      <a:pt x="970" y="966"/>
                      <a:pt x="913" y="960"/>
                      <a:pt x="879" y="925"/>
                    </a:cubicBezTo>
                    <a:cubicBezTo>
                      <a:pt x="1326" y="286"/>
                      <a:pt x="1326" y="286"/>
                      <a:pt x="1326" y="286"/>
                    </a:cubicBezTo>
                    <a:cubicBezTo>
                      <a:pt x="1357" y="242"/>
                      <a:pt x="1369" y="189"/>
                      <a:pt x="1360" y="137"/>
                    </a:cubicBezTo>
                    <a:cubicBezTo>
                      <a:pt x="1350" y="84"/>
                      <a:pt x="1321" y="38"/>
                      <a:pt x="1277" y="7"/>
                    </a:cubicBezTo>
                    <a:cubicBezTo>
                      <a:pt x="1272" y="4"/>
                      <a:pt x="1266" y="2"/>
                      <a:pt x="1259" y="3"/>
                    </a:cubicBezTo>
                    <a:cubicBezTo>
                      <a:pt x="1253" y="5"/>
                      <a:pt x="1248" y="8"/>
                      <a:pt x="1244" y="13"/>
                    </a:cubicBezTo>
                    <a:cubicBezTo>
                      <a:pt x="742" y="730"/>
                      <a:pt x="742" y="730"/>
                      <a:pt x="742" y="730"/>
                    </a:cubicBezTo>
                    <a:cubicBezTo>
                      <a:pt x="425" y="277"/>
                      <a:pt x="425" y="277"/>
                      <a:pt x="425" y="277"/>
                    </a:cubicBezTo>
                    <a:cubicBezTo>
                      <a:pt x="417" y="267"/>
                      <a:pt x="402" y="264"/>
                      <a:pt x="391" y="272"/>
                    </a:cubicBezTo>
                    <a:cubicBezTo>
                      <a:pt x="380" y="279"/>
                      <a:pt x="378" y="294"/>
                      <a:pt x="385" y="305"/>
                    </a:cubicBezTo>
                    <a:cubicBezTo>
                      <a:pt x="742" y="814"/>
                      <a:pt x="742" y="814"/>
                      <a:pt x="742" y="814"/>
                    </a:cubicBezTo>
                    <a:cubicBezTo>
                      <a:pt x="719" y="814"/>
                      <a:pt x="697" y="820"/>
                      <a:pt x="678" y="834"/>
                    </a:cubicBezTo>
                    <a:cubicBezTo>
                      <a:pt x="658" y="848"/>
                      <a:pt x="644" y="866"/>
                      <a:pt x="637" y="887"/>
                    </a:cubicBezTo>
                    <a:cubicBezTo>
                      <a:pt x="197" y="258"/>
                      <a:pt x="197" y="258"/>
                      <a:pt x="197" y="258"/>
                    </a:cubicBezTo>
                    <a:cubicBezTo>
                      <a:pt x="173" y="225"/>
                      <a:pt x="164" y="185"/>
                      <a:pt x="171" y="145"/>
                    </a:cubicBezTo>
                    <a:cubicBezTo>
                      <a:pt x="177" y="113"/>
                      <a:pt x="192" y="84"/>
                      <a:pt x="215" y="62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8" y="237"/>
                      <a:pt x="353" y="240"/>
                      <a:pt x="364" y="232"/>
                    </a:cubicBezTo>
                    <a:cubicBezTo>
                      <a:pt x="375" y="225"/>
                      <a:pt x="377" y="210"/>
                      <a:pt x="370" y="199"/>
                    </a:cubicBezTo>
                    <a:cubicBezTo>
                      <a:pt x="240" y="13"/>
                      <a:pt x="240" y="13"/>
                      <a:pt x="240" y="13"/>
                    </a:cubicBezTo>
                    <a:cubicBezTo>
                      <a:pt x="232" y="2"/>
                      <a:pt x="217" y="0"/>
                      <a:pt x="206" y="7"/>
                    </a:cubicBezTo>
                    <a:cubicBezTo>
                      <a:pt x="163" y="38"/>
                      <a:pt x="133" y="84"/>
                      <a:pt x="124" y="137"/>
                    </a:cubicBezTo>
                    <a:cubicBezTo>
                      <a:pt x="115" y="189"/>
                      <a:pt x="127" y="242"/>
                      <a:pt x="157" y="286"/>
                    </a:cubicBezTo>
                    <a:cubicBezTo>
                      <a:pt x="604" y="925"/>
                      <a:pt x="604" y="925"/>
                      <a:pt x="604" y="925"/>
                    </a:cubicBezTo>
                    <a:cubicBezTo>
                      <a:pt x="570" y="960"/>
                      <a:pt x="513" y="966"/>
                      <a:pt x="468" y="937"/>
                    </a:cubicBezTo>
                    <a:cubicBezTo>
                      <a:pt x="403" y="896"/>
                      <a:pt x="325" y="883"/>
                      <a:pt x="247" y="902"/>
                    </a:cubicBezTo>
                    <a:cubicBezTo>
                      <a:pt x="165" y="922"/>
                      <a:pt x="94" y="975"/>
                      <a:pt x="52" y="1048"/>
                    </a:cubicBezTo>
                    <a:cubicBezTo>
                      <a:pt x="11" y="1119"/>
                      <a:pt x="0" y="1201"/>
                      <a:pt x="21" y="1279"/>
                    </a:cubicBezTo>
                    <a:cubicBezTo>
                      <a:pt x="43" y="1357"/>
                      <a:pt x="93" y="1423"/>
                      <a:pt x="163" y="1464"/>
                    </a:cubicBezTo>
                    <a:cubicBezTo>
                      <a:pt x="210" y="1491"/>
                      <a:pt x="262" y="1504"/>
                      <a:pt x="315" y="1504"/>
                    </a:cubicBezTo>
                    <a:cubicBezTo>
                      <a:pt x="337" y="1504"/>
                      <a:pt x="359" y="1502"/>
                      <a:pt x="381" y="1497"/>
                    </a:cubicBezTo>
                    <a:cubicBezTo>
                      <a:pt x="455" y="1481"/>
                      <a:pt x="520" y="1438"/>
                      <a:pt x="563" y="1376"/>
                    </a:cubicBezTo>
                    <a:cubicBezTo>
                      <a:pt x="742" y="1121"/>
                      <a:pt x="742" y="1121"/>
                      <a:pt x="742" y="1121"/>
                    </a:cubicBezTo>
                    <a:cubicBezTo>
                      <a:pt x="921" y="1376"/>
                      <a:pt x="921" y="1376"/>
                      <a:pt x="921" y="1376"/>
                    </a:cubicBezTo>
                    <a:cubicBezTo>
                      <a:pt x="964" y="1438"/>
                      <a:pt x="1029" y="1481"/>
                      <a:pt x="1103" y="1497"/>
                    </a:cubicBezTo>
                    <a:cubicBezTo>
                      <a:pt x="1125" y="1502"/>
                      <a:pt x="1147" y="1504"/>
                      <a:pt x="1169" y="1504"/>
                    </a:cubicBezTo>
                    <a:cubicBezTo>
                      <a:pt x="1222" y="1504"/>
                      <a:pt x="1274" y="1491"/>
                      <a:pt x="1321" y="1464"/>
                    </a:cubicBezTo>
                    <a:cubicBezTo>
                      <a:pt x="1391" y="1423"/>
                      <a:pt x="1441" y="1357"/>
                      <a:pt x="1462" y="1279"/>
                    </a:cubicBezTo>
                    <a:cubicBezTo>
                      <a:pt x="1483" y="1201"/>
                      <a:pt x="1472" y="1119"/>
                      <a:pt x="1432" y="1048"/>
                    </a:cubicBezTo>
                    <a:close/>
                    <a:moveTo>
                      <a:pt x="1416" y="1267"/>
                    </a:moveTo>
                    <a:cubicBezTo>
                      <a:pt x="1398" y="1333"/>
                      <a:pt x="1356" y="1388"/>
                      <a:pt x="1297" y="1422"/>
                    </a:cubicBezTo>
                    <a:cubicBezTo>
                      <a:pt x="1181" y="1489"/>
                      <a:pt x="1037" y="1457"/>
                      <a:pt x="960" y="1349"/>
                    </a:cubicBezTo>
                    <a:cubicBezTo>
                      <a:pt x="689" y="962"/>
                      <a:pt x="689" y="962"/>
                      <a:pt x="689" y="962"/>
                    </a:cubicBezTo>
                    <a:cubicBezTo>
                      <a:pt x="669" y="933"/>
                      <a:pt x="676" y="893"/>
                      <a:pt x="705" y="873"/>
                    </a:cubicBezTo>
                    <a:cubicBezTo>
                      <a:pt x="734" y="853"/>
                      <a:pt x="774" y="860"/>
                      <a:pt x="794" y="889"/>
                    </a:cubicBezTo>
                    <a:cubicBezTo>
                      <a:pt x="830" y="940"/>
                      <a:pt x="830" y="940"/>
                      <a:pt x="830" y="940"/>
                    </a:cubicBezTo>
                    <a:cubicBezTo>
                      <a:pt x="877" y="1007"/>
                      <a:pt x="970" y="1024"/>
                      <a:pt x="1041" y="978"/>
                    </a:cubicBezTo>
                    <a:cubicBezTo>
                      <a:pt x="1095" y="943"/>
                      <a:pt x="1160" y="933"/>
                      <a:pt x="1225" y="948"/>
                    </a:cubicBezTo>
                    <a:cubicBezTo>
                      <a:pt x="1294" y="965"/>
                      <a:pt x="1355" y="1010"/>
                      <a:pt x="1390" y="1072"/>
                    </a:cubicBezTo>
                    <a:cubicBezTo>
                      <a:pt x="1424" y="1132"/>
                      <a:pt x="1434" y="1201"/>
                      <a:pt x="1416" y="1267"/>
                    </a:cubicBezTo>
                    <a:close/>
                    <a:moveTo>
                      <a:pt x="187" y="1422"/>
                    </a:moveTo>
                    <a:cubicBezTo>
                      <a:pt x="128" y="1388"/>
                      <a:pt x="86" y="1333"/>
                      <a:pt x="68" y="1267"/>
                    </a:cubicBezTo>
                    <a:cubicBezTo>
                      <a:pt x="50" y="1201"/>
                      <a:pt x="59" y="1132"/>
                      <a:pt x="93" y="1072"/>
                    </a:cubicBezTo>
                    <a:cubicBezTo>
                      <a:pt x="129" y="1010"/>
                      <a:pt x="189" y="965"/>
                      <a:pt x="259" y="948"/>
                    </a:cubicBezTo>
                    <a:cubicBezTo>
                      <a:pt x="323" y="933"/>
                      <a:pt x="388" y="943"/>
                      <a:pt x="442" y="978"/>
                    </a:cubicBezTo>
                    <a:cubicBezTo>
                      <a:pt x="504" y="1017"/>
                      <a:pt x="582" y="1010"/>
                      <a:pt x="632" y="964"/>
                    </a:cubicBezTo>
                    <a:cubicBezTo>
                      <a:pt x="650" y="989"/>
                      <a:pt x="650" y="989"/>
                      <a:pt x="650" y="989"/>
                    </a:cubicBezTo>
                    <a:cubicBezTo>
                      <a:pt x="650" y="989"/>
                      <a:pt x="650" y="990"/>
                      <a:pt x="650" y="990"/>
                    </a:cubicBezTo>
                    <a:cubicBezTo>
                      <a:pt x="650" y="990"/>
                      <a:pt x="650" y="990"/>
                      <a:pt x="650" y="990"/>
                    </a:cubicBezTo>
                    <a:cubicBezTo>
                      <a:pt x="713" y="1079"/>
                      <a:pt x="713" y="1079"/>
                      <a:pt x="713" y="1079"/>
                    </a:cubicBezTo>
                    <a:cubicBezTo>
                      <a:pt x="524" y="1348"/>
                      <a:pt x="524" y="1348"/>
                      <a:pt x="524" y="1348"/>
                    </a:cubicBezTo>
                    <a:cubicBezTo>
                      <a:pt x="447" y="1457"/>
                      <a:pt x="302" y="1489"/>
                      <a:pt x="187" y="1422"/>
                    </a:cubicBezTo>
                    <a:close/>
                    <a:moveTo>
                      <a:pt x="1287" y="258"/>
                    </a:moveTo>
                    <a:cubicBezTo>
                      <a:pt x="849" y="884"/>
                      <a:pt x="849" y="884"/>
                      <a:pt x="849" y="884"/>
                    </a:cubicBezTo>
                    <a:cubicBezTo>
                      <a:pt x="834" y="861"/>
                      <a:pt x="834" y="861"/>
                      <a:pt x="834" y="861"/>
                    </a:cubicBezTo>
                    <a:cubicBezTo>
                      <a:pt x="834" y="861"/>
                      <a:pt x="771" y="772"/>
                      <a:pt x="771" y="772"/>
                    </a:cubicBezTo>
                    <a:cubicBezTo>
                      <a:pt x="1268" y="62"/>
                      <a:pt x="1268" y="62"/>
                      <a:pt x="1268" y="62"/>
                    </a:cubicBezTo>
                    <a:cubicBezTo>
                      <a:pt x="1291" y="84"/>
                      <a:pt x="1307" y="113"/>
                      <a:pt x="1312" y="145"/>
                    </a:cubicBezTo>
                    <a:cubicBezTo>
                      <a:pt x="1319" y="185"/>
                      <a:pt x="1310" y="225"/>
                      <a:pt x="1287" y="258"/>
                    </a:cubicBezTo>
                    <a:close/>
                    <a:moveTo>
                      <a:pt x="1287" y="258"/>
                    </a:moveTo>
                    <a:cubicBezTo>
                      <a:pt x="1287" y="258"/>
                      <a:pt x="1287" y="258"/>
                      <a:pt x="1287" y="258"/>
                    </a:cubicBezTo>
                  </a:path>
                </a:pathLst>
              </a:custGeom>
              <a:solidFill>
                <a:srgbClr val="0091C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57" name="Freeform 12"/>
            <p:cNvSpPr>
              <a:spLocks noEditPoints="1"/>
            </p:cNvSpPr>
            <p:nvPr/>
          </p:nvSpPr>
          <p:spPr bwMode="auto">
            <a:xfrm rot="16200000">
              <a:off x="1661256" y="2090932"/>
              <a:ext cx="2523131" cy="2717507"/>
            </a:xfrm>
            <a:custGeom>
              <a:avLst/>
              <a:gdLst>
                <a:gd name="T0" fmla="*/ 1283 w 1420"/>
                <a:gd name="T1" fmla="*/ 0 h 1530"/>
                <a:gd name="T2" fmla="*/ 1120 w 1420"/>
                <a:gd name="T3" fmla="*/ 0 h 1530"/>
                <a:gd name="T4" fmla="*/ 1092 w 1420"/>
                <a:gd name="T5" fmla="*/ 28 h 1530"/>
                <a:gd name="T6" fmla="*/ 1120 w 1420"/>
                <a:gd name="T7" fmla="*/ 55 h 1530"/>
                <a:gd name="T8" fmla="*/ 1283 w 1420"/>
                <a:gd name="T9" fmla="*/ 55 h 1530"/>
                <a:gd name="T10" fmla="*/ 1365 w 1420"/>
                <a:gd name="T11" fmla="*/ 137 h 1530"/>
                <a:gd name="T12" fmla="*/ 1365 w 1420"/>
                <a:gd name="T13" fmla="*/ 1393 h 1530"/>
                <a:gd name="T14" fmla="*/ 1283 w 1420"/>
                <a:gd name="T15" fmla="*/ 1475 h 1530"/>
                <a:gd name="T16" fmla="*/ 137 w 1420"/>
                <a:gd name="T17" fmla="*/ 1475 h 1530"/>
                <a:gd name="T18" fmla="*/ 55 w 1420"/>
                <a:gd name="T19" fmla="*/ 1393 h 1530"/>
                <a:gd name="T20" fmla="*/ 55 w 1420"/>
                <a:gd name="T21" fmla="*/ 137 h 1530"/>
                <a:gd name="T22" fmla="*/ 137 w 1420"/>
                <a:gd name="T23" fmla="*/ 55 h 1530"/>
                <a:gd name="T24" fmla="*/ 300 w 1420"/>
                <a:gd name="T25" fmla="*/ 55 h 1530"/>
                <a:gd name="T26" fmla="*/ 328 w 1420"/>
                <a:gd name="T27" fmla="*/ 28 h 1530"/>
                <a:gd name="T28" fmla="*/ 300 w 1420"/>
                <a:gd name="T29" fmla="*/ 1 h 1530"/>
                <a:gd name="T30" fmla="*/ 137 w 1420"/>
                <a:gd name="T31" fmla="*/ 1 h 1530"/>
                <a:gd name="T32" fmla="*/ 0 w 1420"/>
                <a:gd name="T33" fmla="*/ 137 h 1530"/>
                <a:gd name="T34" fmla="*/ 0 w 1420"/>
                <a:gd name="T35" fmla="*/ 1393 h 1530"/>
                <a:gd name="T36" fmla="*/ 137 w 1420"/>
                <a:gd name="T37" fmla="*/ 1530 h 1530"/>
                <a:gd name="T38" fmla="*/ 1283 w 1420"/>
                <a:gd name="T39" fmla="*/ 1530 h 1530"/>
                <a:gd name="T40" fmla="*/ 1420 w 1420"/>
                <a:gd name="T41" fmla="*/ 1393 h 1530"/>
                <a:gd name="T42" fmla="*/ 1420 w 1420"/>
                <a:gd name="T43" fmla="*/ 137 h 1530"/>
                <a:gd name="T44" fmla="*/ 1283 w 1420"/>
                <a:gd name="T45" fmla="*/ 0 h 1530"/>
                <a:gd name="T46" fmla="*/ 1283 w 1420"/>
                <a:gd name="T47" fmla="*/ 0 h 1530"/>
                <a:gd name="T48" fmla="*/ 1283 w 1420"/>
                <a:gd name="T49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0" h="1530">
                  <a:moveTo>
                    <a:pt x="1283" y="0"/>
                  </a:moveTo>
                  <a:cubicBezTo>
                    <a:pt x="1120" y="0"/>
                    <a:pt x="1120" y="0"/>
                    <a:pt x="1120" y="0"/>
                  </a:cubicBezTo>
                  <a:cubicBezTo>
                    <a:pt x="1105" y="0"/>
                    <a:pt x="1092" y="13"/>
                    <a:pt x="1092" y="28"/>
                  </a:cubicBezTo>
                  <a:cubicBezTo>
                    <a:pt x="1092" y="43"/>
                    <a:pt x="1105" y="55"/>
                    <a:pt x="1120" y="55"/>
                  </a:cubicBezTo>
                  <a:cubicBezTo>
                    <a:pt x="1283" y="55"/>
                    <a:pt x="1283" y="55"/>
                    <a:pt x="1283" y="55"/>
                  </a:cubicBezTo>
                  <a:cubicBezTo>
                    <a:pt x="1323" y="55"/>
                    <a:pt x="1365" y="97"/>
                    <a:pt x="1365" y="137"/>
                  </a:cubicBezTo>
                  <a:cubicBezTo>
                    <a:pt x="1365" y="1393"/>
                    <a:pt x="1365" y="1393"/>
                    <a:pt x="1365" y="1393"/>
                  </a:cubicBezTo>
                  <a:cubicBezTo>
                    <a:pt x="1365" y="1433"/>
                    <a:pt x="1323" y="1475"/>
                    <a:pt x="1283" y="1475"/>
                  </a:cubicBezTo>
                  <a:cubicBezTo>
                    <a:pt x="137" y="1475"/>
                    <a:pt x="137" y="1475"/>
                    <a:pt x="137" y="1475"/>
                  </a:cubicBezTo>
                  <a:cubicBezTo>
                    <a:pt x="97" y="1475"/>
                    <a:pt x="55" y="1433"/>
                    <a:pt x="55" y="1393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97"/>
                    <a:pt x="97" y="55"/>
                    <a:pt x="137" y="55"/>
                  </a:cubicBezTo>
                  <a:cubicBezTo>
                    <a:pt x="300" y="55"/>
                    <a:pt x="300" y="55"/>
                    <a:pt x="300" y="55"/>
                  </a:cubicBezTo>
                  <a:cubicBezTo>
                    <a:pt x="315" y="55"/>
                    <a:pt x="328" y="43"/>
                    <a:pt x="328" y="28"/>
                  </a:cubicBezTo>
                  <a:cubicBezTo>
                    <a:pt x="328" y="13"/>
                    <a:pt x="315" y="1"/>
                    <a:pt x="300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66" y="1"/>
                    <a:pt x="0" y="67"/>
                    <a:pt x="0" y="137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0" y="1463"/>
                    <a:pt x="66" y="1530"/>
                    <a:pt x="137" y="1530"/>
                  </a:cubicBezTo>
                  <a:cubicBezTo>
                    <a:pt x="1283" y="1530"/>
                    <a:pt x="1283" y="1530"/>
                    <a:pt x="1283" y="1530"/>
                  </a:cubicBezTo>
                  <a:cubicBezTo>
                    <a:pt x="1354" y="1530"/>
                    <a:pt x="1420" y="1463"/>
                    <a:pt x="1420" y="1393"/>
                  </a:cubicBezTo>
                  <a:cubicBezTo>
                    <a:pt x="1420" y="137"/>
                    <a:pt x="1420" y="137"/>
                    <a:pt x="1420" y="137"/>
                  </a:cubicBezTo>
                  <a:cubicBezTo>
                    <a:pt x="1420" y="67"/>
                    <a:pt x="1354" y="0"/>
                    <a:pt x="1283" y="0"/>
                  </a:cubicBezTo>
                  <a:close/>
                  <a:moveTo>
                    <a:pt x="1283" y="0"/>
                  </a:moveTo>
                  <a:cubicBezTo>
                    <a:pt x="1283" y="0"/>
                    <a:pt x="1283" y="0"/>
                    <a:pt x="1283" y="0"/>
                  </a:cubicBezTo>
                </a:path>
              </a:pathLst>
            </a:custGeom>
            <a:solidFill>
              <a:srgbClr val="009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9362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02790" y="6163933"/>
            <a:ext cx="8105819" cy="32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P20.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Em uma palavra / ideia qual a principal dificuldade enfrentada no primeiro ano de atividade da empresa? (aberta)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05139" y="851867"/>
            <a:ext cx="918172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principais dificuldades enfrentadas no 1º ano de atividade da  empresa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597090" y="1677499"/>
            <a:ext cx="38960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as dificuldades enfrentadas no 1º ano de atividade da empresa foram bastante variadas, sem uma predominância maior de qualquer citação mais específica </a:t>
            </a:r>
            <a:endParaRPr lang="pt-BR" sz="14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568305" y="3624409"/>
            <a:ext cx="40431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de qualquer forma, chamam atenção a dificuldade em consolidar uma clientela (demanda, fidelização e captação), assim como a falta de capital, problemas esses comuns para 1 em cada 6 desses empreendedores</a:t>
            </a:r>
            <a:endParaRPr lang="pt-BR" sz="14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111655" y="2481027"/>
            <a:ext cx="2266452" cy="772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clientes</a:t>
            </a:r>
          </a:p>
          <a:p>
            <a:r>
              <a:rPr lang="pt-BR" sz="18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(demanda, fidelização, captação)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102534" y="1821235"/>
            <a:ext cx="1384368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16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054276" y="4253103"/>
            <a:ext cx="2129981" cy="13397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inexperiência/ falta de conhecimento </a:t>
            </a:r>
            <a:r>
              <a:rPr lang="pt-BR" sz="18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(gestão, administração, organização)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047267" y="3639259"/>
            <a:ext cx="1354843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12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552652" y="2462508"/>
            <a:ext cx="1859056" cy="630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falta de capital/ financeira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550471" y="1787419"/>
            <a:ext cx="1553973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16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5600918" y="4300106"/>
            <a:ext cx="1859056" cy="630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mão de obra </a:t>
            </a:r>
            <a:r>
              <a:rPr lang="pt-BR" sz="18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(funcionários)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5598737" y="3625017"/>
            <a:ext cx="1553973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10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grpSp>
        <p:nvGrpSpPr>
          <p:cNvPr id="81" name="Grupo 80"/>
          <p:cNvGrpSpPr/>
          <p:nvPr/>
        </p:nvGrpSpPr>
        <p:grpSpPr>
          <a:xfrm>
            <a:off x="994532" y="1787419"/>
            <a:ext cx="987651" cy="1135062"/>
            <a:chOff x="994532" y="1787419"/>
            <a:chExt cx="987651" cy="1135062"/>
          </a:xfrm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1037621" y="1787419"/>
              <a:ext cx="944562" cy="1135062"/>
            </a:xfrm>
            <a:custGeom>
              <a:avLst/>
              <a:gdLst>
                <a:gd name="T0" fmla="*/ 1134 w 1150"/>
                <a:gd name="T1" fmla="*/ 919 h 1381"/>
                <a:gd name="T2" fmla="*/ 1072 w 1150"/>
                <a:gd name="T3" fmla="*/ 897 h 1381"/>
                <a:gd name="T4" fmla="*/ 1016 w 1150"/>
                <a:gd name="T5" fmla="*/ 787 h 1381"/>
                <a:gd name="T6" fmla="*/ 855 w 1150"/>
                <a:gd name="T7" fmla="*/ 401 h 1381"/>
                <a:gd name="T8" fmla="*/ 696 w 1150"/>
                <a:gd name="T9" fmla="*/ 306 h 1381"/>
                <a:gd name="T10" fmla="*/ 575 w 1150"/>
                <a:gd name="T11" fmla="*/ 0 h 1381"/>
                <a:gd name="T12" fmla="*/ 454 w 1150"/>
                <a:gd name="T13" fmla="*/ 306 h 1381"/>
                <a:gd name="T14" fmla="*/ 295 w 1150"/>
                <a:gd name="T15" fmla="*/ 401 h 1381"/>
                <a:gd name="T16" fmla="*/ 134 w 1150"/>
                <a:gd name="T17" fmla="*/ 787 h 1381"/>
                <a:gd name="T18" fmla="*/ 78 w 1150"/>
                <a:gd name="T19" fmla="*/ 896 h 1381"/>
                <a:gd name="T20" fmla="*/ 16 w 1150"/>
                <a:gd name="T21" fmla="*/ 919 h 1381"/>
                <a:gd name="T22" fmla="*/ 7 w 1150"/>
                <a:gd name="T23" fmla="*/ 1229 h 1381"/>
                <a:gd name="T24" fmla="*/ 297 w 1150"/>
                <a:gd name="T25" fmla="*/ 1237 h 1381"/>
                <a:gd name="T26" fmla="*/ 321 w 1150"/>
                <a:gd name="T27" fmla="*/ 1211 h 1381"/>
                <a:gd name="T28" fmla="*/ 282 w 1150"/>
                <a:gd name="T29" fmla="*/ 896 h 1381"/>
                <a:gd name="T30" fmla="*/ 243 w 1150"/>
                <a:gd name="T31" fmla="*/ 865 h 1381"/>
                <a:gd name="T32" fmla="*/ 295 w 1150"/>
                <a:gd name="T33" fmla="*/ 802 h 1381"/>
                <a:gd name="T34" fmla="*/ 372 w 1150"/>
                <a:gd name="T35" fmla="*/ 1296 h 1381"/>
                <a:gd name="T36" fmla="*/ 543 w 1150"/>
                <a:gd name="T37" fmla="*/ 1296 h 1381"/>
                <a:gd name="T38" fmla="*/ 575 w 1150"/>
                <a:gd name="T39" fmla="*/ 864 h 1381"/>
                <a:gd name="T40" fmla="*/ 607 w 1150"/>
                <a:gd name="T41" fmla="*/ 1294 h 1381"/>
                <a:gd name="T42" fmla="*/ 692 w 1150"/>
                <a:gd name="T43" fmla="*/ 1381 h 1381"/>
                <a:gd name="T44" fmla="*/ 778 w 1150"/>
                <a:gd name="T45" fmla="*/ 1296 h 1381"/>
                <a:gd name="T46" fmla="*/ 856 w 1150"/>
                <a:gd name="T47" fmla="*/ 804 h 1381"/>
                <a:gd name="T48" fmla="*/ 907 w 1150"/>
                <a:gd name="T49" fmla="*/ 865 h 1381"/>
                <a:gd name="T50" fmla="*/ 868 w 1150"/>
                <a:gd name="T51" fmla="*/ 896 h 1381"/>
                <a:gd name="T52" fmla="*/ 829 w 1150"/>
                <a:gd name="T53" fmla="*/ 1211 h 1381"/>
                <a:gd name="T54" fmla="*/ 853 w 1150"/>
                <a:gd name="T55" fmla="*/ 1237 h 1381"/>
                <a:gd name="T56" fmla="*/ 1143 w 1150"/>
                <a:gd name="T57" fmla="*/ 1229 h 1381"/>
                <a:gd name="T58" fmla="*/ 446 w 1150"/>
                <a:gd name="T59" fmla="*/ 177 h 1381"/>
                <a:gd name="T60" fmla="*/ 704 w 1150"/>
                <a:gd name="T61" fmla="*/ 177 h 1381"/>
                <a:gd name="T62" fmla="*/ 446 w 1150"/>
                <a:gd name="T63" fmla="*/ 177 h 1381"/>
                <a:gd name="T64" fmla="*/ 49 w 1150"/>
                <a:gd name="T65" fmla="*/ 1189 h 1381"/>
                <a:gd name="T66" fmla="*/ 259 w 1150"/>
                <a:gd name="T67" fmla="*/ 945 h 1381"/>
                <a:gd name="T68" fmla="*/ 126 w 1150"/>
                <a:gd name="T69" fmla="*/ 897 h 1381"/>
                <a:gd name="T70" fmla="*/ 159 w 1150"/>
                <a:gd name="T71" fmla="*/ 831 h 1381"/>
                <a:gd name="T72" fmla="*/ 191 w 1150"/>
                <a:gd name="T73" fmla="*/ 849 h 1381"/>
                <a:gd name="T74" fmla="*/ 195 w 1150"/>
                <a:gd name="T75" fmla="*/ 897 h 1381"/>
                <a:gd name="T76" fmla="*/ 900 w 1150"/>
                <a:gd name="T77" fmla="*/ 783 h 1381"/>
                <a:gd name="T78" fmla="*/ 749 w 1150"/>
                <a:gd name="T79" fmla="*/ 506 h 1381"/>
                <a:gd name="T80" fmla="*/ 730 w 1150"/>
                <a:gd name="T81" fmla="*/ 1296 h 1381"/>
                <a:gd name="T82" fmla="*/ 691 w 1150"/>
                <a:gd name="T83" fmla="*/ 1333 h 1381"/>
                <a:gd name="T84" fmla="*/ 655 w 1150"/>
                <a:gd name="T85" fmla="*/ 896 h 1381"/>
                <a:gd name="T86" fmla="*/ 495 w 1150"/>
                <a:gd name="T87" fmla="*/ 896 h 1381"/>
                <a:gd name="T88" fmla="*/ 458 w 1150"/>
                <a:gd name="T89" fmla="*/ 1333 h 1381"/>
                <a:gd name="T90" fmla="*/ 420 w 1150"/>
                <a:gd name="T91" fmla="*/ 530 h 1381"/>
                <a:gd name="T92" fmla="*/ 375 w 1150"/>
                <a:gd name="T93" fmla="*/ 520 h 1381"/>
                <a:gd name="T94" fmla="*/ 202 w 1150"/>
                <a:gd name="T95" fmla="*/ 802 h 1381"/>
                <a:gd name="T96" fmla="*/ 183 w 1150"/>
                <a:gd name="T97" fmla="*/ 752 h 1381"/>
                <a:gd name="T98" fmla="*/ 444 w 1150"/>
                <a:gd name="T99" fmla="*/ 354 h 1381"/>
                <a:gd name="T100" fmla="*/ 812 w 1150"/>
                <a:gd name="T101" fmla="*/ 421 h 1381"/>
                <a:gd name="T102" fmla="*/ 969 w 1150"/>
                <a:gd name="T103" fmla="*/ 780 h 1381"/>
                <a:gd name="T104" fmla="*/ 900 w 1150"/>
                <a:gd name="T105" fmla="*/ 783 h 1381"/>
                <a:gd name="T106" fmla="*/ 959 w 1150"/>
                <a:gd name="T107" fmla="*/ 849 h 1381"/>
                <a:gd name="T108" fmla="*/ 991 w 1150"/>
                <a:gd name="T109" fmla="*/ 831 h 1381"/>
                <a:gd name="T110" fmla="*/ 1024 w 1150"/>
                <a:gd name="T111" fmla="*/ 897 h 1381"/>
                <a:gd name="T112" fmla="*/ 955 w 1150"/>
                <a:gd name="T113" fmla="*/ 865 h 1381"/>
                <a:gd name="T114" fmla="*/ 891 w 1150"/>
                <a:gd name="T115" fmla="*/ 945 h 1381"/>
                <a:gd name="T116" fmla="*/ 1101 w 1150"/>
                <a:gd name="T117" fmla="*/ 1189 h 1381"/>
                <a:gd name="T118" fmla="*/ 878 w 1150"/>
                <a:gd name="T119" fmla="*/ 1189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0" h="1381">
                  <a:moveTo>
                    <a:pt x="1150" y="1211"/>
                  </a:moveTo>
                  <a:cubicBezTo>
                    <a:pt x="1134" y="919"/>
                    <a:pt x="1134" y="919"/>
                    <a:pt x="1134" y="919"/>
                  </a:cubicBezTo>
                  <a:cubicBezTo>
                    <a:pt x="1134" y="906"/>
                    <a:pt x="1123" y="897"/>
                    <a:pt x="1110" y="897"/>
                  </a:cubicBezTo>
                  <a:cubicBezTo>
                    <a:pt x="1072" y="897"/>
                    <a:pt x="1072" y="897"/>
                    <a:pt x="1072" y="897"/>
                  </a:cubicBezTo>
                  <a:cubicBezTo>
                    <a:pt x="1072" y="865"/>
                    <a:pt x="1072" y="865"/>
                    <a:pt x="1072" y="865"/>
                  </a:cubicBezTo>
                  <a:cubicBezTo>
                    <a:pt x="1072" y="829"/>
                    <a:pt x="1049" y="798"/>
                    <a:pt x="1016" y="787"/>
                  </a:cubicBezTo>
                  <a:cubicBezTo>
                    <a:pt x="1021" y="768"/>
                    <a:pt x="1019" y="749"/>
                    <a:pt x="1011" y="731"/>
                  </a:cubicBezTo>
                  <a:cubicBezTo>
                    <a:pt x="855" y="401"/>
                    <a:pt x="855" y="401"/>
                    <a:pt x="855" y="401"/>
                  </a:cubicBezTo>
                  <a:cubicBezTo>
                    <a:pt x="828" y="343"/>
                    <a:pt x="769" y="306"/>
                    <a:pt x="706" y="306"/>
                  </a:cubicBezTo>
                  <a:cubicBezTo>
                    <a:pt x="696" y="306"/>
                    <a:pt x="696" y="306"/>
                    <a:pt x="696" y="306"/>
                  </a:cubicBezTo>
                  <a:cubicBezTo>
                    <a:pt x="730" y="274"/>
                    <a:pt x="752" y="228"/>
                    <a:pt x="752" y="177"/>
                  </a:cubicBezTo>
                  <a:cubicBezTo>
                    <a:pt x="752" y="79"/>
                    <a:pt x="673" y="0"/>
                    <a:pt x="575" y="0"/>
                  </a:cubicBezTo>
                  <a:cubicBezTo>
                    <a:pt x="477" y="0"/>
                    <a:pt x="398" y="79"/>
                    <a:pt x="398" y="177"/>
                  </a:cubicBezTo>
                  <a:cubicBezTo>
                    <a:pt x="398" y="228"/>
                    <a:pt x="420" y="274"/>
                    <a:pt x="454" y="306"/>
                  </a:cubicBezTo>
                  <a:cubicBezTo>
                    <a:pt x="444" y="306"/>
                    <a:pt x="444" y="306"/>
                    <a:pt x="444" y="306"/>
                  </a:cubicBezTo>
                  <a:cubicBezTo>
                    <a:pt x="381" y="306"/>
                    <a:pt x="322" y="343"/>
                    <a:pt x="295" y="401"/>
                  </a:cubicBezTo>
                  <a:cubicBezTo>
                    <a:pt x="139" y="731"/>
                    <a:pt x="139" y="731"/>
                    <a:pt x="139" y="731"/>
                  </a:cubicBezTo>
                  <a:cubicBezTo>
                    <a:pt x="131" y="749"/>
                    <a:pt x="129" y="768"/>
                    <a:pt x="134" y="787"/>
                  </a:cubicBezTo>
                  <a:cubicBezTo>
                    <a:pt x="101" y="798"/>
                    <a:pt x="78" y="829"/>
                    <a:pt x="78" y="865"/>
                  </a:cubicBezTo>
                  <a:cubicBezTo>
                    <a:pt x="78" y="896"/>
                    <a:pt x="78" y="896"/>
                    <a:pt x="78" y="896"/>
                  </a:cubicBezTo>
                  <a:cubicBezTo>
                    <a:pt x="40" y="896"/>
                    <a:pt x="40" y="896"/>
                    <a:pt x="40" y="896"/>
                  </a:cubicBezTo>
                  <a:cubicBezTo>
                    <a:pt x="27" y="896"/>
                    <a:pt x="16" y="906"/>
                    <a:pt x="16" y="919"/>
                  </a:cubicBezTo>
                  <a:cubicBezTo>
                    <a:pt x="0" y="1211"/>
                    <a:pt x="0" y="1211"/>
                    <a:pt x="0" y="1211"/>
                  </a:cubicBezTo>
                  <a:cubicBezTo>
                    <a:pt x="0" y="1218"/>
                    <a:pt x="2" y="1224"/>
                    <a:pt x="7" y="1229"/>
                  </a:cubicBezTo>
                  <a:cubicBezTo>
                    <a:pt x="11" y="1234"/>
                    <a:pt x="17" y="1237"/>
                    <a:pt x="24" y="1237"/>
                  </a:cubicBezTo>
                  <a:cubicBezTo>
                    <a:pt x="297" y="1237"/>
                    <a:pt x="297" y="1237"/>
                    <a:pt x="297" y="1237"/>
                  </a:cubicBezTo>
                  <a:cubicBezTo>
                    <a:pt x="304" y="1237"/>
                    <a:pt x="310" y="1234"/>
                    <a:pt x="315" y="1229"/>
                  </a:cubicBezTo>
                  <a:cubicBezTo>
                    <a:pt x="319" y="1224"/>
                    <a:pt x="322" y="1218"/>
                    <a:pt x="321" y="1211"/>
                  </a:cubicBezTo>
                  <a:cubicBezTo>
                    <a:pt x="306" y="919"/>
                    <a:pt x="306" y="919"/>
                    <a:pt x="306" y="919"/>
                  </a:cubicBezTo>
                  <a:cubicBezTo>
                    <a:pt x="305" y="906"/>
                    <a:pt x="294" y="896"/>
                    <a:pt x="282" y="896"/>
                  </a:cubicBezTo>
                  <a:cubicBezTo>
                    <a:pt x="243" y="896"/>
                    <a:pt x="243" y="896"/>
                    <a:pt x="243" y="896"/>
                  </a:cubicBezTo>
                  <a:cubicBezTo>
                    <a:pt x="243" y="865"/>
                    <a:pt x="243" y="865"/>
                    <a:pt x="243" y="865"/>
                  </a:cubicBezTo>
                  <a:cubicBezTo>
                    <a:pt x="243" y="860"/>
                    <a:pt x="243" y="854"/>
                    <a:pt x="242" y="849"/>
                  </a:cubicBezTo>
                  <a:cubicBezTo>
                    <a:pt x="264" y="841"/>
                    <a:pt x="284" y="825"/>
                    <a:pt x="295" y="802"/>
                  </a:cubicBezTo>
                  <a:cubicBezTo>
                    <a:pt x="372" y="637"/>
                    <a:pt x="372" y="637"/>
                    <a:pt x="372" y="637"/>
                  </a:cubicBezTo>
                  <a:cubicBezTo>
                    <a:pt x="372" y="1296"/>
                    <a:pt x="372" y="1296"/>
                    <a:pt x="372" y="1296"/>
                  </a:cubicBezTo>
                  <a:cubicBezTo>
                    <a:pt x="372" y="1343"/>
                    <a:pt x="411" y="1381"/>
                    <a:pt x="458" y="1381"/>
                  </a:cubicBezTo>
                  <a:cubicBezTo>
                    <a:pt x="505" y="1381"/>
                    <a:pt x="543" y="1343"/>
                    <a:pt x="543" y="1296"/>
                  </a:cubicBezTo>
                  <a:cubicBezTo>
                    <a:pt x="543" y="896"/>
                    <a:pt x="543" y="896"/>
                    <a:pt x="543" y="896"/>
                  </a:cubicBezTo>
                  <a:cubicBezTo>
                    <a:pt x="543" y="878"/>
                    <a:pt x="557" y="864"/>
                    <a:pt x="575" y="864"/>
                  </a:cubicBezTo>
                  <a:cubicBezTo>
                    <a:pt x="593" y="864"/>
                    <a:pt x="607" y="878"/>
                    <a:pt x="607" y="896"/>
                  </a:cubicBezTo>
                  <a:cubicBezTo>
                    <a:pt x="607" y="1294"/>
                    <a:pt x="607" y="1294"/>
                    <a:pt x="607" y="1294"/>
                  </a:cubicBezTo>
                  <a:cubicBezTo>
                    <a:pt x="607" y="1341"/>
                    <a:pt x="643" y="1379"/>
                    <a:pt x="689" y="1381"/>
                  </a:cubicBezTo>
                  <a:cubicBezTo>
                    <a:pt x="690" y="1381"/>
                    <a:pt x="691" y="1381"/>
                    <a:pt x="692" y="1381"/>
                  </a:cubicBezTo>
                  <a:cubicBezTo>
                    <a:pt x="715" y="1381"/>
                    <a:pt x="736" y="1373"/>
                    <a:pt x="752" y="1357"/>
                  </a:cubicBezTo>
                  <a:cubicBezTo>
                    <a:pt x="768" y="1341"/>
                    <a:pt x="778" y="1319"/>
                    <a:pt x="778" y="1296"/>
                  </a:cubicBezTo>
                  <a:cubicBezTo>
                    <a:pt x="778" y="637"/>
                    <a:pt x="778" y="637"/>
                    <a:pt x="778" y="637"/>
                  </a:cubicBezTo>
                  <a:cubicBezTo>
                    <a:pt x="856" y="804"/>
                    <a:pt x="856" y="804"/>
                    <a:pt x="856" y="804"/>
                  </a:cubicBezTo>
                  <a:cubicBezTo>
                    <a:pt x="867" y="826"/>
                    <a:pt x="886" y="842"/>
                    <a:pt x="908" y="849"/>
                  </a:cubicBezTo>
                  <a:cubicBezTo>
                    <a:pt x="907" y="854"/>
                    <a:pt x="907" y="860"/>
                    <a:pt x="907" y="865"/>
                  </a:cubicBezTo>
                  <a:cubicBezTo>
                    <a:pt x="907" y="896"/>
                    <a:pt x="907" y="896"/>
                    <a:pt x="907" y="896"/>
                  </a:cubicBezTo>
                  <a:cubicBezTo>
                    <a:pt x="868" y="896"/>
                    <a:pt x="868" y="896"/>
                    <a:pt x="868" y="896"/>
                  </a:cubicBezTo>
                  <a:cubicBezTo>
                    <a:pt x="856" y="896"/>
                    <a:pt x="845" y="906"/>
                    <a:pt x="845" y="919"/>
                  </a:cubicBezTo>
                  <a:cubicBezTo>
                    <a:pt x="829" y="1211"/>
                    <a:pt x="829" y="1211"/>
                    <a:pt x="829" y="1211"/>
                  </a:cubicBezTo>
                  <a:cubicBezTo>
                    <a:pt x="828" y="1218"/>
                    <a:pt x="831" y="1224"/>
                    <a:pt x="835" y="1229"/>
                  </a:cubicBezTo>
                  <a:cubicBezTo>
                    <a:pt x="840" y="1234"/>
                    <a:pt x="846" y="1237"/>
                    <a:pt x="853" y="1237"/>
                  </a:cubicBezTo>
                  <a:cubicBezTo>
                    <a:pt x="1126" y="1237"/>
                    <a:pt x="1126" y="1237"/>
                    <a:pt x="1126" y="1237"/>
                  </a:cubicBezTo>
                  <a:cubicBezTo>
                    <a:pt x="1133" y="1237"/>
                    <a:pt x="1139" y="1234"/>
                    <a:pt x="1143" y="1229"/>
                  </a:cubicBezTo>
                  <a:cubicBezTo>
                    <a:pt x="1148" y="1224"/>
                    <a:pt x="1150" y="1218"/>
                    <a:pt x="1150" y="1211"/>
                  </a:cubicBezTo>
                  <a:close/>
                  <a:moveTo>
                    <a:pt x="446" y="177"/>
                  </a:moveTo>
                  <a:cubicBezTo>
                    <a:pt x="446" y="106"/>
                    <a:pt x="504" y="48"/>
                    <a:pt x="575" y="48"/>
                  </a:cubicBezTo>
                  <a:cubicBezTo>
                    <a:pt x="646" y="48"/>
                    <a:pt x="704" y="106"/>
                    <a:pt x="704" y="177"/>
                  </a:cubicBezTo>
                  <a:cubicBezTo>
                    <a:pt x="704" y="248"/>
                    <a:pt x="646" y="306"/>
                    <a:pt x="575" y="306"/>
                  </a:cubicBezTo>
                  <a:cubicBezTo>
                    <a:pt x="504" y="306"/>
                    <a:pt x="446" y="248"/>
                    <a:pt x="446" y="177"/>
                  </a:cubicBezTo>
                  <a:close/>
                  <a:moveTo>
                    <a:pt x="272" y="1189"/>
                  </a:moveTo>
                  <a:cubicBezTo>
                    <a:pt x="49" y="1189"/>
                    <a:pt x="49" y="1189"/>
                    <a:pt x="49" y="1189"/>
                  </a:cubicBezTo>
                  <a:cubicBezTo>
                    <a:pt x="62" y="945"/>
                    <a:pt x="62" y="945"/>
                    <a:pt x="62" y="945"/>
                  </a:cubicBezTo>
                  <a:cubicBezTo>
                    <a:pt x="259" y="945"/>
                    <a:pt x="259" y="945"/>
                    <a:pt x="259" y="945"/>
                  </a:cubicBezTo>
                  <a:lnTo>
                    <a:pt x="272" y="1189"/>
                  </a:lnTo>
                  <a:close/>
                  <a:moveTo>
                    <a:pt x="126" y="897"/>
                  </a:moveTo>
                  <a:cubicBezTo>
                    <a:pt x="126" y="865"/>
                    <a:pt x="126" y="865"/>
                    <a:pt x="126" y="865"/>
                  </a:cubicBezTo>
                  <a:cubicBezTo>
                    <a:pt x="126" y="847"/>
                    <a:pt x="141" y="831"/>
                    <a:pt x="159" y="831"/>
                  </a:cubicBezTo>
                  <a:cubicBezTo>
                    <a:pt x="166" y="837"/>
                    <a:pt x="174" y="842"/>
                    <a:pt x="183" y="846"/>
                  </a:cubicBezTo>
                  <a:cubicBezTo>
                    <a:pt x="186" y="847"/>
                    <a:pt x="188" y="848"/>
                    <a:pt x="191" y="849"/>
                  </a:cubicBezTo>
                  <a:cubicBezTo>
                    <a:pt x="193" y="853"/>
                    <a:pt x="195" y="859"/>
                    <a:pt x="195" y="865"/>
                  </a:cubicBezTo>
                  <a:cubicBezTo>
                    <a:pt x="195" y="897"/>
                    <a:pt x="195" y="897"/>
                    <a:pt x="195" y="897"/>
                  </a:cubicBezTo>
                  <a:lnTo>
                    <a:pt x="126" y="897"/>
                  </a:lnTo>
                  <a:close/>
                  <a:moveTo>
                    <a:pt x="900" y="783"/>
                  </a:moveTo>
                  <a:cubicBezTo>
                    <a:pt x="775" y="520"/>
                    <a:pt x="775" y="520"/>
                    <a:pt x="775" y="520"/>
                  </a:cubicBezTo>
                  <a:cubicBezTo>
                    <a:pt x="771" y="509"/>
                    <a:pt x="759" y="504"/>
                    <a:pt x="749" y="506"/>
                  </a:cubicBezTo>
                  <a:cubicBezTo>
                    <a:pt x="738" y="509"/>
                    <a:pt x="730" y="519"/>
                    <a:pt x="730" y="530"/>
                  </a:cubicBezTo>
                  <a:cubicBezTo>
                    <a:pt x="730" y="1296"/>
                    <a:pt x="730" y="1296"/>
                    <a:pt x="730" y="1296"/>
                  </a:cubicBezTo>
                  <a:cubicBezTo>
                    <a:pt x="730" y="1306"/>
                    <a:pt x="726" y="1315"/>
                    <a:pt x="718" y="1323"/>
                  </a:cubicBezTo>
                  <a:cubicBezTo>
                    <a:pt x="711" y="1330"/>
                    <a:pt x="701" y="1333"/>
                    <a:pt x="691" y="1333"/>
                  </a:cubicBezTo>
                  <a:cubicBezTo>
                    <a:pt x="671" y="1332"/>
                    <a:pt x="655" y="1315"/>
                    <a:pt x="655" y="1294"/>
                  </a:cubicBezTo>
                  <a:cubicBezTo>
                    <a:pt x="655" y="896"/>
                    <a:pt x="655" y="896"/>
                    <a:pt x="655" y="896"/>
                  </a:cubicBezTo>
                  <a:cubicBezTo>
                    <a:pt x="655" y="851"/>
                    <a:pt x="619" y="816"/>
                    <a:pt x="575" y="816"/>
                  </a:cubicBezTo>
                  <a:cubicBezTo>
                    <a:pt x="531" y="816"/>
                    <a:pt x="495" y="851"/>
                    <a:pt x="495" y="896"/>
                  </a:cubicBezTo>
                  <a:cubicBezTo>
                    <a:pt x="495" y="1296"/>
                    <a:pt x="495" y="1296"/>
                    <a:pt x="495" y="1296"/>
                  </a:cubicBezTo>
                  <a:cubicBezTo>
                    <a:pt x="495" y="1316"/>
                    <a:pt x="478" y="1333"/>
                    <a:pt x="458" y="1333"/>
                  </a:cubicBezTo>
                  <a:cubicBezTo>
                    <a:pt x="437" y="1333"/>
                    <a:pt x="420" y="1316"/>
                    <a:pt x="420" y="1296"/>
                  </a:cubicBezTo>
                  <a:cubicBezTo>
                    <a:pt x="420" y="530"/>
                    <a:pt x="420" y="530"/>
                    <a:pt x="420" y="530"/>
                  </a:cubicBezTo>
                  <a:cubicBezTo>
                    <a:pt x="420" y="519"/>
                    <a:pt x="412" y="509"/>
                    <a:pt x="402" y="506"/>
                  </a:cubicBezTo>
                  <a:cubicBezTo>
                    <a:pt x="391" y="504"/>
                    <a:pt x="379" y="509"/>
                    <a:pt x="375" y="520"/>
                  </a:cubicBezTo>
                  <a:cubicBezTo>
                    <a:pt x="251" y="782"/>
                    <a:pt x="251" y="782"/>
                    <a:pt x="251" y="782"/>
                  </a:cubicBezTo>
                  <a:cubicBezTo>
                    <a:pt x="242" y="801"/>
                    <a:pt x="220" y="810"/>
                    <a:pt x="202" y="802"/>
                  </a:cubicBezTo>
                  <a:cubicBezTo>
                    <a:pt x="193" y="798"/>
                    <a:pt x="185" y="790"/>
                    <a:pt x="182" y="781"/>
                  </a:cubicBezTo>
                  <a:cubicBezTo>
                    <a:pt x="178" y="771"/>
                    <a:pt x="179" y="761"/>
                    <a:pt x="183" y="752"/>
                  </a:cubicBezTo>
                  <a:cubicBezTo>
                    <a:pt x="339" y="421"/>
                    <a:pt x="339" y="421"/>
                    <a:pt x="339" y="421"/>
                  </a:cubicBezTo>
                  <a:cubicBezTo>
                    <a:pt x="358" y="380"/>
                    <a:pt x="399" y="354"/>
                    <a:pt x="444" y="354"/>
                  </a:cubicBezTo>
                  <a:cubicBezTo>
                    <a:pt x="706" y="354"/>
                    <a:pt x="706" y="354"/>
                    <a:pt x="706" y="354"/>
                  </a:cubicBezTo>
                  <a:cubicBezTo>
                    <a:pt x="751" y="354"/>
                    <a:pt x="792" y="380"/>
                    <a:pt x="812" y="421"/>
                  </a:cubicBezTo>
                  <a:cubicBezTo>
                    <a:pt x="967" y="752"/>
                    <a:pt x="967" y="752"/>
                    <a:pt x="967" y="752"/>
                  </a:cubicBezTo>
                  <a:cubicBezTo>
                    <a:pt x="971" y="761"/>
                    <a:pt x="972" y="771"/>
                    <a:pt x="969" y="780"/>
                  </a:cubicBezTo>
                  <a:cubicBezTo>
                    <a:pt x="965" y="789"/>
                    <a:pt x="958" y="797"/>
                    <a:pt x="949" y="801"/>
                  </a:cubicBezTo>
                  <a:cubicBezTo>
                    <a:pt x="931" y="810"/>
                    <a:pt x="908" y="802"/>
                    <a:pt x="900" y="783"/>
                  </a:cubicBezTo>
                  <a:close/>
                  <a:moveTo>
                    <a:pt x="955" y="865"/>
                  </a:moveTo>
                  <a:cubicBezTo>
                    <a:pt x="955" y="859"/>
                    <a:pt x="957" y="853"/>
                    <a:pt x="959" y="849"/>
                  </a:cubicBezTo>
                  <a:cubicBezTo>
                    <a:pt x="963" y="848"/>
                    <a:pt x="966" y="846"/>
                    <a:pt x="970" y="845"/>
                  </a:cubicBezTo>
                  <a:cubicBezTo>
                    <a:pt x="977" y="841"/>
                    <a:pt x="984" y="836"/>
                    <a:pt x="991" y="831"/>
                  </a:cubicBezTo>
                  <a:cubicBezTo>
                    <a:pt x="1009" y="831"/>
                    <a:pt x="1024" y="847"/>
                    <a:pt x="1024" y="865"/>
                  </a:cubicBezTo>
                  <a:cubicBezTo>
                    <a:pt x="1024" y="897"/>
                    <a:pt x="1024" y="897"/>
                    <a:pt x="1024" y="897"/>
                  </a:cubicBezTo>
                  <a:cubicBezTo>
                    <a:pt x="955" y="897"/>
                    <a:pt x="955" y="897"/>
                    <a:pt x="955" y="897"/>
                  </a:cubicBezTo>
                  <a:lnTo>
                    <a:pt x="955" y="865"/>
                  </a:lnTo>
                  <a:close/>
                  <a:moveTo>
                    <a:pt x="878" y="1189"/>
                  </a:moveTo>
                  <a:cubicBezTo>
                    <a:pt x="891" y="945"/>
                    <a:pt x="891" y="945"/>
                    <a:pt x="891" y="945"/>
                  </a:cubicBezTo>
                  <a:cubicBezTo>
                    <a:pt x="1088" y="945"/>
                    <a:pt x="1088" y="945"/>
                    <a:pt x="1088" y="945"/>
                  </a:cubicBezTo>
                  <a:cubicBezTo>
                    <a:pt x="1101" y="1189"/>
                    <a:pt x="1101" y="1189"/>
                    <a:pt x="1101" y="1189"/>
                  </a:cubicBezTo>
                  <a:lnTo>
                    <a:pt x="878" y="1189"/>
                  </a:lnTo>
                  <a:close/>
                  <a:moveTo>
                    <a:pt x="878" y="1189"/>
                  </a:moveTo>
                  <a:cubicBezTo>
                    <a:pt x="878" y="1189"/>
                    <a:pt x="878" y="1189"/>
                    <a:pt x="878" y="1189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70C0"/>
                </a:solidFill>
              </a:endParaRPr>
            </a:p>
          </p:txBody>
        </p:sp>
        <p:sp>
          <p:nvSpPr>
            <p:cNvPr id="2" name="Seta para baixo 1"/>
            <p:cNvSpPr/>
            <p:nvPr/>
          </p:nvSpPr>
          <p:spPr>
            <a:xfrm>
              <a:off x="994532" y="1871214"/>
              <a:ext cx="231409" cy="467184"/>
            </a:xfrm>
            <a:prstGeom prst="downArrow">
              <a:avLst>
                <a:gd name="adj1" fmla="val 50000"/>
                <a:gd name="adj2" fmla="val 71406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137684" y="3802597"/>
            <a:ext cx="817242" cy="887609"/>
            <a:chOff x="604" y="2463"/>
            <a:chExt cx="662" cy="719"/>
          </a:xfrm>
          <a:solidFill>
            <a:srgbClr val="0070C0"/>
          </a:solidFill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779" y="2813"/>
              <a:ext cx="194" cy="195"/>
            </a:xfrm>
            <a:custGeom>
              <a:avLst/>
              <a:gdLst>
                <a:gd name="T0" fmla="*/ 131 w 262"/>
                <a:gd name="T1" fmla="*/ 0 h 263"/>
                <a:gd name="T2" fmla="*/ 0 w 262"/>
                <a:gd name="T3" fmla="*/ 132 h 263"/>
                <a:gd name="T4" fmla="*/ 131 w 262"/>
                <a:gd name="T5" fmla="*/ 263 h 263"/>
                <a:gd name="T6" fmla="*/ 262 w 262"/>
                <a:gd name="T7" fmla="*/ 132 h 263"/>
                <a:gd name="T8" fmla="*/ 131 w 262"/>
                <a:gd name="T9" fmla="*/ 0 h 263"/>
                <a:gd name="T10" fmla="*/ 131 w 262"/>
                <a:gd name="T11" fmla="*/ 215 h 263"/>
                <a:gd name="T12" fmla="*/ 48 w 262"/>
                <a:gd name="T13" fmla="*/ 132 h 263"/>
                <a:gd name="T14" fmla="*/ 131 w 262"/>
                <a:gd name="T15" fmla="*/ 48 h 263"/>
                <a:gd name="T16" fmla="*/ 214 w 262"/>
                <a:gd name="T17" fmla="*/ 132 h 263"/>
                <a:gd name="T18" fmla="*/ 131 w 262"/>
                <a:gd name="T19" fmla="*/ 215 h 263"/>
                <a:gd name="T20" fmla="*/ 131 w 262"/>
                <a:gd name="T21" fmla="*/ 215 h 263"/>
                <a:gd name="T22" fmla="*/ 131 w 262"/>
                <a:gd name="T23" fmla="*/ 21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263">
                  <a:moveTo>
                    <a:pt x="131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4"/>
                    <a:pt x="59" y="263"/>
                    <a:pt x="131" y="263"/>
                  </a:cubicBezTo>
                  <a:cubicBezTo>
                    <a:pt x="203" y="263"/>
                    <a:pt x="262" y="204"/>
                    <a:pt x="262" y="132"/>
                  </a:cubicBezTo>
                  <a:cubicBezTo>
                    <a:pt x="262" y="59"/>
                    <a:pt x="203" y="0"/>
                    <a:pt x="131" y="0"/>
                  </a:cubicBezTo>
                  <a:close/>
                  <a:moveTo>
                    <a:pt x="131" y="215"/>
                  </a:moveTo>
                  <a:cubicBezTo>
                    <a:pt x="85" y="215"/>
                    <a:pt x="48" y="177"/>
                    <a:pt x="48" y="132"/>
                  </a:cubicBezTo>
                  <a:cubicBezTo>
                    <a:pt x="48" y="86"/>
                    <a:pt x="85" y="48"/>
                    <a:pt x="131" y="48"/>
                  </a:cubicBezTo>
                  <a:cubicBezTo>
                    <a:pt x="177" y="48"/>
                    <a:pt x="214" y="86"/>
                    <a:pt x="214" y="132"/>
                  </a:cubicBezTo>
                  <a:cubicBezTo>
                    <a:pt x="214" y="177"/>
                    <a:pt x="177" y="215"/>
                    <a:pt x="131" y="215"/>
                  </a:cubicBezTo>
                  <a:close/>
                  <a:moveTo>
                    <a:pt x="131" y="215"/>
                  </a:moveTo>
                  <a:cubicBezTo>
                    <a:pt x="131" y="215"/>
                    <a:pt x="131" y="215"/>
                    <a:pt x="131" y="2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604" y="2463"/>
              <a:ext cx="662" cy="719"/>
            </a:xfrm>
            <a:custGeom>
              <a:avLst/>
              <a:gdLst>
                <a:gd name="T0" fmla="*/ 489 w 893"/>
                <a:gd name="T1" fmla="*/ 0 h 972"/>
                <a:gd name="T2" fmla="*/ 381 w 893"/>
                <a:gd name="T3" fmla="*/ 238 h 972"/>
                <a:gd name="T4" fmla="*/ 294 w 893"/>
                <a:gd name="T5" fmla="*/ 262 h 972"/>
                <a:gd name="T6" fmla="*/ 206 w 893"/>
                <a:gd name="T7" fmla="*/ 340 h 972"/>
                <a:gd name="T8" fmla="*/ 142 w 893"/>
                <a:gd name="T9" fmla="*/ 310 h 972"/>
                <a:gd name="T10" fmla="*/ 66 w 893"/>
                <a:gd name="T11" fmla="*/ 397 h 972"/>
                <a:gd name="T12" fmla="*/ 102 w 893"/>
                <a:gd name="T13" fmla="*/ 443 h 972"/>
                <a:gd name="T14" fmla="*/ 24 w 893"/>
                <a:gd name="T15" fmla="*/ 532 h 972"/>
                <a:gd name="T16" fmla="*/ 0 w 893"/>
                <a:gd name="T17" fmla="*/ 654 h 972"/>
                <a:gd name="T18" fmla="*/ 66 w 893"/>
                <a:gd name="T19" fmla="*/ 678 h 972"/>
                <a:gd name="T20" fmla="*/ 73 w 893"/>
                <a:gd name="T21" fmla="*/ 795 h 972"/>
                <a:gd name="T22" fmla="*/ 142 w 893"/>
                <a:gd name="T23" fmla="*/ 899 h 972"/>
                <a:gd name="T24" fmla="*/ 206 w 893"/>
                <a:gd name="T25" fmla="*/ 869 h 972"/>
                <a:gd name="T26" fmla="*/ 294 w 893"/>
                <a:gd name="T27" fmla="*/ 948 h 972"/>
                <a:gd name="T28" fmla="*/ 416 w 893"/>
                <a:gd name="T29" fmla="*/ 972 h 972"/>
                <a:gd name="T30" fmla="*/ 440 w 893"/>
                <a:gd name="T31" fmla="*/ 906 h 972"/>
                <a:gd name="T32" fmla="*/ 558 w 893"/>
                <a:gd name="T33" fmla="*/ 899 h 972"/>
                <a:gd name="T34" fmla="*/ 661 w 893"/>
                <a:gd name="T35" fmla="*/ 829 h 972"/>
                <a:gd name="T36" fmla="*/ 661 w 893"/>
                <a:gd name="T37" fmla="*/ 795 h 972"/>
                <a:gd name="T38" fmla="*/ 668 w 893"/>
                <a:gd name="T39" fmla="*/ 678 h 972"/>
                <a:gd name="T40" fmla="*/ 734 w 893"/>
                <a:gd name="T41" fmla="*/ 654 h 972"/>
                <a:gd name="T42" fmla="*/ 710 w 893"/>
                <a:gd name="T43" fmla="*/ 532 h 972"/>
                <a:gd name="T44" fmla="*/ 658 w 893"/>
                <a:gd name="T45" fmla="*/ 499 h 972"/>
                <a:gd name="T46" fmla="*/ 785 w 893"/>
                <a:gd name="T47" fmla="*/ 466 h 972"/>
                <a:gd name="T48" fmla="*/ 893 w 893"/>
                <a:gd name="T49" fmla="*/ 108 h 972"/>
                <a:gd name="T50" fmla="*/ 625 w 893"/>
                <a:gd name="T51" fmla="*/ 560 h 972"/>
                <a:gd name="T52" fmla="*/ 686 w 893"/>
                <a:gd name="T53" fmla="*/ 580 h 972"/>
                <a:gd name="T54" fmla="*/ 648 w 893"/>
                <a:gd name="T55" fmla="*/ 630 h 972"/>
                <a:gd name="T56" fmla="*/ 581 w 893"/>
                <a:gd name="T57" fmla="*/ 755 h 972"/>
                <a:gd name="T58" fmla="*/ 610 w 893"/>
                <a:gd name="T59" fmla="*/ 812 h 972"/>
                <a:gd name="T60" fmla="*/ 548 w 893"/>
                <a:gd name="T61" fmla="*/ 821 h 972"/>
                <a:gd name="T62" fmla="*/ 412 w 893"/>
                <a:gd name="T63" fmla="*/ 862 h 972"/>
                <a:gd name="T64" fmla="*/ 392 w 893"/>
                <a:gd name="T65" fmla="*/ 924 h 972"/>
                <a:gd name="T66" fmla="*/ 342 w 893"/>
                <a:gd name="T67" fmla="*/ 886 h 972"/>
                <a:gd name="T68" fmla="*/ 216 w 893"/>
                <a:gd name="T69" fmla="*/ 819 h 972"/>
                <a:gd name="T70" fmla="*/ 159 w 893"/>
                <a:gd name="T71" fmla="*/ 848 h 972"/>
                <a:gd name="T72" fmla="*/ 150 w 893"/>
                <a:gd name="T73" fmla="*/ 786 h 972"/>
                <a:gd name="T74" fmla="*/ 109 w 893"/>
                <a:gd name="T75" fmla="*/ 649 h 972"/>
                <a:gd name="T76" fmla="*/ 48 w 893"/>
                <a:gd name="T77" fmla="*/ 630 h 972"/>
                <a:gd name="T78" fmla="*/ 85 w 893"/>
                <a:gd name="T79" fmla="*/ 580 h 972"/>
                <a:gd name="T80" fmla="*/ 153 w 893"/>
                <a:gd name="T81" fmla="*/ 454 h 972"/>
                <a:gd name="T82" fmla="*/ 124 w 893"/>
                <a:gd name="T83" fmla="*/ 397 h 972"/>
                <a:gd name="T84" fmla="*/ 186 w 893"/>
                <a:gd name="T85" fmla="*/ 388 h 972"/>
                <a:gd name="T86" fmla="*/ 322 w 893"/>
                <a:gd name="T87" fmla="*/ 347 h 972"/>
                <a:gd name="T88" fmla="*/ 342 w 893"/>
                <a:gd name="T89" fmla="*/ 286 h 972"/>
                <a:gd name="T90" fmla="*/ 381 w 893"/>
                <a:gd name="T91" fmla="*/ 358 h 972"/>
                <a:gd name="T92" fmla="*/ 513 w 893"/>
                <a:gd name="T93" fmla="*/ 466 h 972"/>
                <a:gd name="T94" fmla="*/ 526 w 893"/>
                <a:gd name="T95" fmla="*/ 578 h 972"/>
                <a:gd name="T96" fmla="*/ 551 w 893"/>
                <a:gd name="T97" fmla="*/ 576 h 972"/>
                <a:gd name="T98" fmla="*/ 625 w 893"/>
                <a:gd name="T99" fmla="*/ 560 h 972"/>
                <a:gd name="T100" fmla="*/ 785 w 893"/>
                <a:gd name="T101" fmla="*/ 418 h 972"/>
                <a:gd name="T102" fmla="*/ 682 w 893"/>
                <a:gd name="T103" fmla="*/ 423 h 972"/>
                <a:gd name="T104" fmla="*/ 561 w 893"/>
                <a:gd name="T105" fmla="*/ 442 h 972"/>
                <a:gd name="T106" fmla="*/ 489 w 893"/>
                <a:gd name="T107" fmla="*/ 418 h 972"/>
                <a:gd name="T108" fmla="*/ 429 w 893"/>
                <a:gd name="T109" fmla="*/ 108 h 972"/>
                <a:gd name="T110" fmla="*/ 785 w 893"/>
                <a:gd name="T111" fmla="*/ 48 h 972"/>
                <a:gd name="T112" fmla="*/ 845 w 893"/>
                <a:gd name="T113" fmla="*/ 358 h 972"/>
                <a:gd name="T114" fmla="*/ 845 w 893"/>
                <a:gd name="T115" fmla="*/ 35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3" h="972">
                  <a:moveTo>
                    <a:pt x="785" y="0"/>
                  </a:moveTo>
                  <a:cubicBezTo>
                    <a:pt x="489" y="0"/>
                    <a:pt x="489" y="0"/>
                    <a:pt x="489" y="0"/>
                  </a:cubicBezTo>
                  <a:cubicBezTo>
                    <a:pt x="429" y="0"/>
                    <a:pt x="381" y="48"/>
                    <a:pt x="381" y="10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18" y="238"/>
                    <a:pt x="318" y="238"/>
                    <a:pt x="318" y="238"/>
                  </a:cubicBezTo>
                  <a:cubicBezTo>
                    <a:pt x="305" y="238"/>
                    <a:pt x="294" y="248"/>
                    <a:pt x="294" y="262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63" y="311"/>
                    <a:pt x="233" y="323"/>
                    <a:pt x="206" y="340"/>
                  </a:cubicBezTo>
                  <a:cubicBezTo>
                    <a:pt x="176" y="310"/>
                    <a:pt x="176" y="310"/>
                    <a:pt x="176" y="310"/>
                  </a:cubicBezTo>
                  <a:cubicBezTo>
                    <a:pt x="167" y="301"/>
                    <a:pt x="151" y="301"/>
                    <a:pt x="142" y="310"/>
                  </a:cubicBezTo>
                  <a:cubicBezTo>
                    <a:pt x="73" y="380"/>
                    <a:pt x="73" y="380"/>
                    <a:pt x="73" y="380"/>
                  </a:cubicBezTo>
                  <a:cubicBezTo>
                    <a:pt x="68" y="384"/>
                    <a:pt x="66" y="390"/>
                    <a:pt x="66" y="397"/>
                  </a:cubicBezTo>
                  <a:cubicBezTo>
                    <a:pt x="66" y="403"/>
                    <a:pt x="68" y="409"/>
                    <a:pt x="73" y="414"/>
                  </a:cubicBezTo>
                  <a:cubicBezTo>
                    <a:pt x="102" y="443"/>
                    <a:pt x="102" y="443"/>
                    <a:pt x="102" y="443"/>
                  </a:cubicBezTo>
                  <a:cubicBezTo>
                    <a:pt x="86" y="471"/>
                    <a:pt x="73" y="500"/>
                    <a:pt x="66" y="532"/>
                  </a:cubicBezTo>
                  <a:cubicBezTo>
                    <a:pt x="24" y="532"/>
                    <a:pt x="24" y="532"/>
                    <a:pt x="24" y="532"/>
                  </a:cubicBezTo>
                  <a:cubicBezTo>
                    <a:pt x="11" y="532"/>
                    <a:pt x="0" y="542"/>
                    <a:pt x="0" y="556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0" y="667"/>
                    <a:pt x="11" y="678"/>
                    <a:pt x="24" y="678"/>
                  </a:cubicBezTo>
                  <a:cubicBezTo>
                    <a:pt x="66" y="678"/>
                    <a:pt x="66" y="678"/>
                    <a:pt x="66" y="678"/>
                  </a:cubicBezTo>
                  <a:cubicBezTo>
                    <a:pt x="73" y="709"/>
                    <a:pt x="86" y="738"/>
                    <a:pt x="102" y="766"/>
                  </a:cubicBezTo>
                  <a:cubicBezTo>
                    <a:pt x="73" y="795"/>
                    <a:pt x="73" y="795"/>
                    <a:pt x="73" y="795"/>
                  </a:cubicBezTo>
                  <a:cubicBezTo>
                    <a:pt x="63" y="805"/>
                    <a:pt x="63" y="820"/>
                    <a:pt x="73" y="829"/>
                  </a:cubicBezTo>
                  <a:cubicBezTo>
                    <a:pt x="142" y="899"/>
                    <a:pt x="142" y="899"/>
                    <a:pt x="142" y="899"/>
                  </a:cubicBezTo>
                  <a:cubicBezTo>
                    <a:pt x="151" y="908"/>
                    <a:pt x="167" y="908"/>
                    <a:pt x="176" y="899"/>
                  </a:cubicBezTo>
                  <a:cubicBezTo>
                    <a:pt x="206" y="869"/>
                    <a:pt x="206" y="869"/>
                    <a:pt x="206" y="869"/>
                  </a:cubicBezTo>
                  <a:cubicBezTo>
                    <a:pt x="233" y="886"/>
                    <a:pt x="263" y="898"/>
                    <a:pt x="294" y="906"/>
                  </a:cubicBezTo>
                  <a:cubicBezTo>
                    <a:pt x="294" y="948"/>
                    <a:pt x="294" y="948"/>
                    <a:pt x="294" y="948"/>
                  </a:cubicBezTo>
                  <a:cubicBezTo>
                    <a:pt x="294" y="961"/>
                    <a:pt x="305" y="972"/>
                    <a:pt x="318" y="972"/>
                  </a:cubicBezTo>
                  <a:cubicBezTo>
                    <a:pt x="416" y="972"/>
                    <a:pt x="416" y="972"/>
                    <a:pt x="416" y="972"/>
                  </a:cubicBezTo>
                  <a:cubicBezTo>
                    <a:pt x="429" y="972"/>
                    <a:pt x="440" y="961"/>
                    <a:pt x="440" y="948"/>
                  </a:cubicBezTo>
                  <a:cubicBezTo>
                    <a:pt x="440" y="906"/>
                    <a:pt x="440" y="906"/>
                    <a:pt x="440" y="906"/>
                  </a:cubicBezTo>
                  <a:cubicBezTo>
                    <a:pt x="471" y="898"/>
                    <a:pt x="501" y="886"/>
                    <a:pt x="528" y="869"/>
                  </a:cubicBezTo>
                  <a:cubicBezTo>
                    <a:pt x="558" y="899"/>
                    <a:pt x="558" y="899"/>
                    <a:pt x="558" y="899"/>
                  </a:cubicBezTo>
                  <a:cubicBezTo>
                    <a:pt x="567" y="908"/>
                    <a:pt x="582" y="908"/>
                    <a:pt x="592" y="899"/>
                  </a:cubicBezTo>
                  <a:cubicBezTo>
                    <a:pt x="661" y="829"/>
                    <a:pt x="661" y="829"/>
                    <a:pt x="661" y="829"/>
                  </a:cubicBezTo>
                  <a:cubicBezTo>
                    <a:pt x="666" y="825"/>
                    <a:pt x="668" y="819"/>
                    <a:pt x="668" y="812"/>
                  </a:cubicBezTo>
                  <a:cubicBezTo>
                    <a:pt x="668" y="806"/>
                    <a:pt x="666" y="800"/>
                    <a:pt x="661" y="795"/>
                  </a:cubicBezTo>
                  <a:cubicBezTo>
                    <a:pt x="631" y="766"/>
                    <a:pt x="631" y="766"/>
                    <a:pt x="631" y="766"/>
                  </a:cubicBezTo>
                  <a:cubicBezTo>
                    <a:pt x="648" y="738"/>
                    <a:pt x="660" y="709"/>
                    <a:pt x="668" y="678"/>
                  </a:cubicBezTo>
                  <a:cubicBezTo>
                    <a:pt x="710" y="678"/>
                    <a:pt x="710" y="678"/>
                    <a:pt x="710" y="678"/>
                  </a:cubicBezTo>
                  <a:cubicBezTo>
                    <a:pt x="723" y="678"/>
                    <a:pt x="734" y="667"/>
                    <a:pt x="734" y="654"/>
                  </a:cubicBezTo>
                  <a:cubicBezTo>
                    <a:pt x="734" y="556"/>
                    <a:pt x="734" y="556"/>
                    <a:pt x="734" y="556"/>
                  </a:cubicBezTo>
                  <a:cubicBezTo>
                    <a:pt x="734" y="542"/>
                    <a:pt x="723" y="532"/>
                    <a:pt x="710" y="532"/>
                  </a:cubicBezTo>
                  <a:cubicBezTo>
                    <a:pt x="668" y="532"/>
                    <a:pt x="668" y="532"/>
                    <a:pt x="668" y="532"/>
                  </a:cubicBezTo>
                  <a:cubicBezTo>
                    <a:pt x="665" y="520"/>
                    <a:pt x="662" y="509"/>
                    <a:pt x="658" y="499"/>
                  </a:cubicBezTo>
                  <a:cubicBezTo>
                    <a:pt x="704" y="466"/>
                    <a:pt x="704" y="466"/>
                    <a:pt x="704" y="466"/>
                  </a:cubicBezTo>
                  <a:cubicBezTo>
                    <a:pt x="785" y="466"/>
                    <a:pt x="785" y="466"/>
                    <a:pt x="785" y="466"/>
                  </a:cubicBezTo>
                  <a:cubicBezTo>
                    <a:pt x="844" y="466"/>
                    <a:pt x="893" y="417"/>
                    <a:pt x="893" y="358"/>
                  </a:cubicBezTo>
                  <a:cubicBezTo>
                    <a:pt x="893" y="108"/>
                    <a:pt x="893" y="108"/>
                    <a:pt x="893" y="108"/>
                  </a:cubicBezTo>
                  <a:cubicBezTo>
                    <a:pt x="893" y="48"/>
                    <a:pt x="844" y="0"/>
                    <a:pt x="785" y="0"/>
                  </a:cubicBezTo>
                  <a:close/>
                  <a:moveTo>
                    <a:pt x="625" y="560"/>
                  </a:moveTo>
                  <a:cubicBezTo>
                    <a:pt x="627" y="571"/>
                    <a:pt x="637" y="580"/>
                    <a:pt x="648" y="580"/>
                  </a:cubicBezTo>
                  <a:cubicBezTo>
                    <a:pt x="686" y="580"/>
                    <a:pt x="686" y="580"/>
                    <a:pt x="686" y="580"/>
                  </a:cubicBezTo>
                  <a:cubicBezTo>
                    <a:pt x="686" y="630"/>
                    <a:pt x="686" y="630"/>
                    <a:pt x="686" y="630"/>
                  </a:cubicBezTo>
                  <a:cubicBezTo>
                    <a:pt x="648" y="630"/>
                    <a:pt x="648" y="630"/>
                    <a:pt x="648" y="630"/>
                  </a:cubicBezTo>
                  <a:cubicBezTo>
                    <a:pt x="637" y="630"/>
                    <a:pt x="627" y="638"/>
                    <a:pt x="625" y="649"/>
                  </a:cubicBezTo>
                  <a:cubicBezTo>
                    <a:pt x="618" y="688"/>
                    <a:pt x="603" y="723"/>
                    <a:pt x="581" y="755"/>
                  </a:cubicBezTo>
                  <a:cubicBezTo>
                    <a:pt x="574" y="765"/>
                    <a:pt x="575" y="778"/>
                    <a:pt x="584" y="786"/>
                  </a:cubicBezTo>
                  <a:cubicBezTo>
                    <a:pt x="610" y="812"/>
                    <a:pt x="610" y="812"/>
                    <a:pt x="610" y="812"/>
                  </a:cubicBezTo>
                  <a:cubicBezTo>
                    <a:pt x="575" y="848"/>
                    <a:pt x="575" y="848"/>
                    <a:pt x="575" y="848"/>
                  </a:cubicBezTo>
                  <a:cubicBezTo>
                    <a:pt x="548" y="821"/>
                    <a:pt x="548" y="821"/>
                    <a:pt x="548" y="821"/>
                  </a:cubicBezTo>
                  <a:cubicBezTo>
                    <a:pt x="540" y="813"/>
                    <a:pt x="527" y="812"/>
                    <a:pt x="518" y="819"/>
                  </a:cubicBezTo>
                  <a:cubicBezTo>
                    <a:pt x="486" y="841"/>
                    <a:pt x="450" y="856"/>
                    <a:pt x="412" y="862"/>
                  </a:cubicBezTo>
                  <a:cubicBezTo>
                    <a:pt x="400" y="864"/>
                    <a:pt x="392" y="874"/>
                    <a:pt x="392" y="886"/>
                  </a:cubicBezTo>
                  <a:cubicBezTo>
                    <a:pt x="392" y="924"/>
                    <a:pt x="392" y="924"/>
                    <a:pt x="392" y="924"/>
                  </a:cubicBezTo>
                  <a:cubicBezTo>
                    <a:pt x="342" y="924"/>
                    <a:pt x="342" y="924"/>
                    <a:pt x="342" y="924"/>
                  </a:cubicBezTo>
                  <a:cubicBezTo>
                    <a:pt x="342" y="886"/>
                    <a:pt x="342" y="886"/>
                    <a:pt x="342" y="886"/>
                  </a:cubicBezTo>
                  <a:cubicBezTo>
                    <a:pt x="342" y="874"/>
                    <a:pt x="334" y="864"/>
                    <a:pt x="322" y="862"/>
                  </a:cubicBezTo>
                  <a:cubicBezTo>
                    <a:pt x="284" y="856"/>
                    <a:pt x="248" y="841"/>
                    <a:pt x="216" y="819"/>
                  </a:cubicBezTo>
                  <a:cubicBezTo>
                    <a:pt x="207" y="812"/>
                    <a:pt x="194" y="813"/>
                    <a:pt x="186" y="821"/>
                  </a:cubicBezTo>
                  <a:cubicBezTo>
                    <a:pt x="159" y="848"/>
                    <a:pt x="159" y="848"/>
                    <a:pt x="159" y="848"/>
                  </a:cubicBezTo>
                  <a:cubicBezTo>
                    <a:pt x="124" y="812"/>
                    <a:pt x="124" y="812"/>
                    <a:pt x="124" y="812"/>
                  </a:cubicBezTo>
                  <a:cubicBezTo>
                    <a:pt x="150" y="786"/>
                    <a:pt x="150" y="786"/>
                    <a:pt x="150" y="786"/>
                  </a:cubicBezTo>
                  <a:cubicBezTo>
                    <a:pt x="158" y="778"/>
                    <a:pt x="160" y="765"/>
                    <a:pt x="153" y="755"/>
                  </a:cubicBezTo>
                  <a:cubicBezTo>
                    <a:pt x="130" y="723"/>
                    <a:pt x="116" y="688"/>
                    <a:pt x="109" y="649"/>
                  </a:cubicBezTo>
                  <a:cubicBezTo>
                    <a:pt x="107" y="638"/>
                    <a:pt x="97" y="630"/>
                    <a:pt x="85" y="630"/>
                  </a:cubicBezTo>
                  <a:cubicBezTo>
                    <a:pt x="48" y="630"/>
                    <a:pt x="48" y="630"/>
                    <a:pt x="48" y="630"/>
                  </a:cubicBezTo>
                  <a:cubicBezTo>
                    <a:pt x="48" y="580"/>
                    <a:pt x="48" y="580"/>
                    <a:pt x="48" y="580"/>
                  </a:cubicBezTo>
                  <a:cubicBezTo>
                    <a:pt x="85" y="580"/>
                    <a:pt x="85" y="580"/>
                    <a:pt x="85" y="580"/>
                  </a:cubicBezTo>
                  <a:cubicBezTo>
                    <a:pt x="97" y="580"/>
                    <a:pt x="107" y="571"/>
                    <a:pt x="109" y="560"/>
                  </a:cubicBezTo>
                  <a:cubicBezTo>
                    <a:pt x="116" y="521"/>
                    <a:pt x="130" y="486"/>
                    <a:pt x="153" y="454"/>
                  </a:cubicBezTo>
                  <a:cubicBezTo>
                    <a:pt x="160" y="444"/>
                    <a:pt x="158" y="431"/>
                    <a:pt x="150" y="423"/>
                  </a:cubicBezTo>
                  <a:cubicBezTo>
                    <a:pt x="124" y="397"/>
                    <a:pt x="124" y="397"/>
                    <a:pt x="124" y="397"/>
                  </a:cubicBezTo>
                  <a:cubicBezTo>
                    <a:pt x="159" y="361"/>
                    <a:pt x="159" y="361"/>
                    <a:pt x="159" y="361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94" y="396"/>
                    <a:pt x="207" y="397"/>
                    <a:pt x="216" y="391"/>
                  </a:cubicBezTo>
                  <a:cubicBezTo>
                    <a:pt x="248" y="368"/>
                    <a:pt x="284" y="353"/>
                    <a:pt x="322" y="347"/>
                  </a:cubicBezTo>
                  <a:cubicBezTo>
                    <a:pt x="334" y="345"/>
                    <a:pt x="342" y="335"/>
                    <a:pt x="342" y="323"/>
                  </a:cubicBezTo>
                  <a:cubicBezTo>
                    <a:pt x="342" y="286"/>
                    <a:pt x="342" y="286"/>
                    <a:pt x="342" y="286"/>
                  </a:cubicBezTo>
                  <a:cubicBezTo>
                    <a:pt x="381" y="286"/>
                    <a:pt x="381" y="286"/>
                    <a:pt x="381" y="286"/>
                  </a:cubicBezTo>
                  <a:cubicBezTo>
                    <a:pt x="381" y="358"/>
                    <a:pt x="381" y="358"/>
                    <a:pt x="381" y="358"/>
                  </a:cubicBezTo>
                  <a:cubicBezTo>
                    <a:pt x="381" y="417"/>
                    <a:pt x="429" y="466"/>
                    <a:pt x="489" y="466"/>
                  </a:cubicBezTo>
                  <a:cubicBezTo>
                    <a:pt x="513" y="466"/>
                    <a:pt x="513" y="466"/>
                    <a:pt x="513" y="466"/>
                  </a:cubicBezTo>
                  <a:cubicBezTo>
                    <a:pt x="513" y="556"/>
                    <a:pt x="513" y="556"/>
                    <a:pt x="513" y="556"/>
                  </a:cubicBezTo>
                  <a:cubicBezTo>
                    <a:pt x="513" y="565"/>
                    <a:pt x="518" y="574"/>
                    <a:pt x="526" y="578"/>
                  </a:cubicBezTo>
                  <a:cubicBezTo>
                    <a:pt x="530" y="579"/>
                    <a:pt x="533" y="580"/>
                    <a:pt x="537" y="580"/>
                  </a:cubicBezTo>
                  <a:cubicBezTo>
                    <a:pt x="542" y="580"/>
                    <a:pt x="547" y="579"/>
                    <a:pt x="551" y="576"/>
                  </a:cubicBezTo>
                  <a:cubicBezTo>
                    <a:pt x="617" y="528"/>
                    <a:pt x="617" y="528"/>
                    <a:pt x="617" y="528"/>
                  </a:cubicBezTo>
                  <a:cubicBezTo>
                    <a:pt x="620" y="538"/>
                    <a:pt x="623" y="549"/>
                    <a:pt x="625" y="560"/>
                  </a:cubicBezTo>
                  <a:close/>
                  <a:moveTo>
                    <a:pt x="845" y="358"/>
                  </a:moveTo>
                  <a:cubicBezTo>
                    <a:pt x="845" y="391"/>
                    <a:pt x="818" y="418"/>
                    <a:pt x="785" y="418"/>
                  </a:cubicBezTo>
                  <a:cubicBezTo>
                    <a:pt x="696" y="418"/>
                    <a:pt x="696" y="418"/>
                    <a:pt x="696" y="418"/>
                  </a:cubicBezTo>
                  <a:cubicBezTo>
                    <a:pt x="691" y="418"/>
                    <a:pt x="686" y="420"/>
                    <a:pt x="682" y="423"/>
                  </a:cubicBezTo>
                  <a:cubicBezTo>
                    <a:pt x="561" y="509"/>
                    <a:pt x="561" y="509"/>
                    <a:pt x="561" y="509"/>
                  </a:cubicBezTo>
                  <a:cubicBezTo>
                    <a:pt x="561" y="442"/>
                    <a:pt x="561" y="442"/>
                    <a:pt x="561" y="442"/>
                  </a:cubicBezTo>
                  <a:cubicBezTo>
                    <a:pt x="561" y="429"/>
                    <a:pt x="550" y="418"/>
                    <a:pt x="537" y="418"/>
                  </a:cubicBezTo>
                  <a:cubicBezTo>
                    <a:pt x="489" y="418"/>
                    <a:pt x="489" y="418"/>
                    <a:pt x="489" y="418"/>
                  </a:cubicBezTo>
                  <a:cubicBezTo>
                    <a:pt x="456" y="418"/>
                    <a:pt x="429" y="391"/>
                    <a:pt x="429" y="358"/>
                  </a:cubicBezTo>
                  <a:cubicBezTo>
                    <a:pt x="429" y="108"/>
                    <a:pt x="429" y="108"/>
                    <a:pt x="429" y="108"/>
                  </a:cubicBezTo>
                  <a:cubicBezTo>
                    <a:pt x="429" y="75"/>
                    <a:pt x="456" y="48"/>
                    <a:pt x="489" y="48"/>
                  </a:cubicBezTo>
                  <a:cubicBezTo>
                    <a:pt x="785" y="48"/>
                    <a:pt x="785" y="48"/>
                    <a:pt x="785" y="48"/>
                  </a:cubicBezTo>
                  <a:cubicBezTo>
                    <a:pt x="818" y="48"/>
                    <a:pt x="845" y="75"/>
                    <a:pt x="845" y="108"/>
                  </a:cubicBezTo>
                  <a:lnTo>
                    <a:pt x="845" y="358"/>
                  </a:lnTo>
                  <a:close/>
                  <a:moveTo>
                    <a:pt x="845" y="358"/>
                  </a:moveTo>
                  <a:cubicBezTo>
                    <a:pt x="845" y="358"/>
                    <a:pt x="845" y="358"/>
                    <a:pt x="845" y="3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1000" y="2521"/>
              <a:ext cx="148" cy="177"/>
            </a:xfrm>
            <a:custGeom>
              <a:avLst/>
              <a:gdLst>
                <a:gd name="T0" fmla="*/ 100 w 200"/>
                <a:gd name="T1" fmla="*/ 0 h 239"/>
                <a:gd name="T2" fmla="*/ 0 w 200"/>
                <a:gd name="T3" fmla="*/ 101 h 239"/>
                <a:gd name="T4" fmla="*/ 24 w 200"/>
                <a:gd name="T5" fmla="*/ 125 h 239"/>
                <a:gd name="T6" fmla="*/ 48 w 200"/>
                <a:gd name="T7" fmla="*/ 101 h 239"/>
                <a:gd name="T8" fmla="*/ 100 w 200"/>
                <a:gd name="T9" fmla="*/ 48 h 239"/>
                <a:gd name="T10" fmla="*/ 152 w 200"/>
                <a:gd name="T11" fmla="*/ 101 h 239"/>
                <a:gd name="T12" fmla="*/ 90 w 200"/>
                <a:gd name="T13" fmla="*/ 191 h 239"/>
                <a:gd name="T14" fmla="*/ 83 w 200"/>
                <a:gd name="T15" fmla="*/ 198 h 239"/>
                <a:gd name="T16" fmla="*/ 83 w 200"/>
                <a:gd name="T17" fmla="*/ 232 h 239"/>
                <a:gd name="T18" fmla="*/ 100 w 200"/>
                <a:gd name="T19" fmla="*/ 239 h 239"/>
                <a:gd name="T20" fmla="*/ 117 w 200"/>
                <a:gd name="T21" fmla="*/ 232 h 239"/>
                <a:gd name="T22" fmla="*/ 124 w 200"/>
                <a:gd name="T23" fmla="*/ 225 h 239"/>
                <a:gd name="T24" fmla="*/ 200 w 200"/>
                <a:gd name="T25" fmla="*/ 101 h 239"/>
                <a:gd name="T26" fmla="*/ 100 w 200"/>
                <a:gd name="T27" fmla="*/ 0 h 239"/>
                <a:gd name="T28" fmla="*/ 100 w 200"/>
                <a:gd name="T29" fmla="*/ 0 h 239"/>
                <a:gd name="T30" fmla="*/ 100 w 200"/>
                <a:gd name="T3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239">
                  <a:moveTo>
                    <a:pt x="100" y="0"/>
                  </a:moveTo>
                  <a:cubicBezTo>
                    <a:pt x="45" y="0"/>
                    <a:pt x="0" y="45"/>
                    <a:pt x="0" y="101"/>
                  </a:cubicBezTo>
                  <a:cubicBezTo>
                    <a:pt x="0" y="114"/>
                    <a:pt x="11" y="125"/>
                    <a:pt x="24" y="125"/>
                  </a:cubicBezTo>
                  <a:cubicBezTo>
                    <a:pt x="37" y="125"/>
                    <a:pt x="48" y="114"/>
                    <a:pt x="48" y="101"/>
                  </a:cubicBezTo>
                  <a:cubicBezTo>
                    <a:pt x="48" y="72"/>
                    <a:pt x="71" y="48"/>
                    <a:pt x="100" y="48"/>
                  </a:cubicBezTo>
                  <a:cubicBezTo>
                    <a:pt x="129" y="48"/>
                    <a:pt x="152" y="72"/>
                    <a:pt x="152" y="101"/>
                  </a:cubicBezTo>
                  <a:cubicBezTo>
                    <a:pt x="152" y="130"/>
                    <a:pt x="115" y="166"/>
                    <a:pt x="90" y="191"/>
                  </a:cubicBezTo>
                  <a:cubicBezTo>
                    <a:pt x="88" y="193"/>
                    <a:pt x="85" y="196"/>
                    <a:pt x="83" y="198"/>
                  </a:cubicBezTo>
                  <a:cubicBezTo>
                    <a:pt x="74" y="208"/>
                    <a:pt x="74" y="223"/>
                    <a:pt x="83" y="232"/>
                  </a:cubicBezTo>
                  <a:cubicBezTo>
                    <a:pt x="88" y="237"/>
                    <a:pt x="94" y="239"/>
                    <a:pt x="100" y="239"/>
                  </a:cubicBezTo>
                  <a:cubicBezTo>
                    <a:pt x="106" y="239"/>
                    <a:pt x="112" y="237"/>
                    <a:pt x="117" y="232"/>
                  </a:cubicBezTo>
                  <a:cubicBezTo>
                    <a:pt x="119" y="230"/>
                    <a:pt x="122" y="227"/>
                    <a:pt x="124" y="225"/>
                  </a:cubicBezTo>
                  <a:cubicBezTo>
                    <a:pt x="156" y="193"/>
                    <a:pt x="200" y="150"/>
                    <a:pt x="200" y="101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8"/>
            <p:cNvSpPr>
              <a:spLocks noEditPoints="1"/>
            </p:cNvSpPr>
            <p:nvPr/>
          </p:nvSpPr>
          <p:spPr bwMode="auto">
            <a:xfrm>
              <a:off x="1047" y="2713"/>
              <a:ext cx="43" cy="43"/>
            </a:xfrm>
            <a:custGeom>
              <a:avLst/>
              <a:gdLst>
                <a:gd name="T0" fmla="*/ 29 w 58"/>
                <a:gd name="T1" fmla="*/ 0 h 58"/>
                <a:gd name="T2" fmla="*/ 9 w 58"/>
                <a:gd name="T3" fmla="*/ 8 h 58"/>
                <a:gd name="T4" fmla="*/ 0 w 58"/>
                <a:gd name="T5" fmla="*/ 29 h 58"/>
                <a:gd name="T6" fmla="*/ 9 w 58"/>
                <a:gd name="T7" fmla="*/ 49 h 58"/>
                <a:gd name="T8" fmla="*/ 29 w 58"/>
                <a:gd name="T9" fmla="*/ 58 h 58"/>
                <a:gd name="T10" fmla="*/ 50 w 58"/>
                <a:gd name="T11" fmla="*/ 49 h 58"/>
                <a:gd name="T12" fmla="*/ 58 w 58"/>
                <a:gd name="T13" fmla="*/ 29 h 58"/>
                <a:gd name="T14" fmla="*/ 50 w 58"/>
                <a:gd name="T15" fmla="*/ 8 h 58"/>
                <a:gd name="T16" fmla="*/ 29 w 58"/>
                <a:gd name="T17" fmla="*/ 0 h 58"/>
                <a:gd name="T18" fmla="*/ 29 w 58"/>
                <a:gd name="T19" fmla="*/ 0 h 58"/>
                <a:gd name="T20" fmla="*/ 29 w 58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22" y="0"/>
                    <a:pt x="14" y="3"/>
                    <a:pt x="9" y="8"/>
                  </a:cubicBezTo>
                  <a:cubicBezTo>
                    <a:pt x="3" y="14"/>
                    <a:pt x="0" y="21"/>
                    <a:pt x="0" y="29"/>
                  </a:cubicBezTo>
                  <a:cubicBezTo>
                    <a:pt x="0" y="36"/>
                    <a:pt x="3" y="44"/>
                    <a:pt x="9" y="49"/>
                  </a:cubicBezTo>
                  <a:cubicBezTo>
                    <a:pt x="14" y="54"/>
                    <a:pt x="22" y="58"/>
                    <a:pt x="29" y="58"/>
                  </a:cubicBezTo>
                  <a:cubicBezTo>
                    <a:pt x="37" y="58"/>
                    <a:pt x="44" y="54"/>
                    <a:pt x="50" y="49"/>
                  </a:cubicBezTo>
                  <a:cubicBezTo>
                    <a:pt x="55" y="44"/>
                    <a:pt x="58" y="36"/>
                    <a:pt x="58" y="29"/>
                  </a:cubicBezTo>
                  <a:cubicBezTo>
                    <a:pt x="58" y="21"/>
                    <a:pt x="55" y="14"/>
                    <a:pt x="50" y="8"/>
                  </a:cubicBezTo>
                  <a:cubicBezTo>
                    <a:pt x="44" y="3"/>
                    <a:pt x="37" y="0"/>
                    <a:pt x="29" y="0"/>
                  </a:cubicBez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4559371" y="1892519"/>
            <a:ext cx="906769" cy="959335"/>
            <a:chOff x="4559371" y="1892519"/>
            <a:chExt cx="906769" cy="959335"/>
          </a:xfrm>
        </p:grpSpPr>
        <p:grpSp>
          <p:nvGrpSpPr>
            <p:cNvPr id="55" name="Group 15"/>
            <p:cNvGrpSpPr>
              <a:grpSpLocks noChangeAspect="1"/>
            </p:cNvGrpSpPr>
            <p:nvPr/>
          </p:nvGrpSpPr>
          <p:grpSpPr bwMode="auto">
            <a:xfrm flipH="1">
              <a:off x="4559371" y="2064030"/>
              <a:ext cx="906769" cy="787824"/>
              <a:chOff x="2017" y="576"/>
              <a:chExt cx="3644" cy="3166"/>
            </a:xfrm>
            <a:solidFill>
              <a:srgbClr val="0070C0"/>
            </a:solidFill>
          </p:grpSpPr>
          <p:sp>
            <p:nvSpPr>
              <p:cNvPr id="57" name="Freeform 16"/>
              <p:cNvSpPr>
                <a:spLocks noEditPoints="1"/>
              </p:cNvSpPr>
              <p:nvPr/>
            </p:nvSpPr>
            <p:spPr bwMode="auto">
              <a:xfrm>
                <a:off x="4014" y="576"/>
                <a:ext cx="1645" cy="850"/>
              </a:xfrm>
              <a:custGeom>
                <a:avLst/>
                <a:gdLst>
                  <a:gd name="T0" fmla="*/ 347 w 695"/>
                  <a:gd name="T1" fmla="*/ 359 h 359"/>
                  <a:gd name="T2" fmla="*/ 695 w 695"/>
                  <a:gd name="T3" fmla="*/ 179 h 359"/>
                  <a:gd name="T4" fmla="*/ 347 w 695"/>
                  <a:gd name="T5" fmla="*/ 0 h 359"/>
                  <a:gd name="T6" fmla="*/ 0 w 695"/>
                  <a:gd name="T7" fmla="*/ 179 h 359"/>
                  <a:gd name="T8" fmla="*/ 347 w 695"/>
                  <a:gd name="T9" fmla="*/ 359 h 359"/>
                  <a:gd name="T10" fmla="*/ 347 w 695"/>
                  <a:gd name="T11" fmla="*/ 77 h 359"/>
                  <a:gd name="T12" fmla="*/ 618 w 695"/>
                  <a:gd name="T13" fmla="*/ 180 h 359"/>
                  <a:gd name="T14" fmla="*/ 347 w 695"/>
                  <a:gd name="T15" fmla="*/ 282 h 359"/>
                  <a:gd name="T16" fmla="*/ 76 w 695"/>
                  <a:gd name="T17" fmla="*/ 180 h 359"/>
                  <a:gd name="T18" fmla="*/ 347 w 695"/>
                  <a:gd name="T19" fmla="*/ 77 h 359"/>
                  <a:gd name="T20" fmla="*/ 347 w 695"/>
                  <a:gd name="T21" fmla="*/ 77 h 359"/>
                  <a:gd name="T22" fmla="*/ 347 w 695"/>
                  <a:gd name="T23" fmla="*/ 77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359">
                    <a:moveTo>
                      <a:pt x="347" y="359"/>
                    </a:moveTo>
                    <a:cubicBezTo>
                      <a:pt x="546" y="359"/>
                      <a:pt x="695" y="282"/>
                      <a:pt x="695" y="179"/>
                    </a:cubicBezTo>
                    <a:cubicBezTo>
                      <a:pt x="695" y="77"/>
                      <a:pt x="546" y="0"/>
                      <a:pt x="347" y="0"/>
                    </a:cubicBezTo>
                    <a:cubicBezTo>
                      <a:pt x="149" y="0"/>
                      <a:pt x="0" y="77"/>
                      <a:pt x="0" y="179"/>
                    </a:cubicBezTo>
                    <a:cubicBezTo>
                      <a:pt x="0" y="282"/>
                      <a:pt x="149" y="359"/>
                      <a:pt x="347" y="359"/>
                    </a:cubicBezTo>
                    <a:close/>
                    <a:moveTo>
                      <a:pt x="347" y="77"/>
                    </a:moveTo>
                    <a:cubicBezTo>
                      <a:pt x="513" y="77"/>
                      <a:pt x="618" y="138"/>
                      <a:pt x="618" y="180"/>
                    </a:cubicBezTo>
                    <a:cubicBezTo>
                      <a:pt x="618" y="222"/>
                      <a:pt x="513" y="282"/>
                      <a:pt x="347" y="282"/>
                    </a:cubicBezTo>
                    <a:cubicBezTo>
                      <a:pt x="182" y="282"/>
                      <a:pt x="76" y="222"/>
                      <a:pt x="76" y="180"/>
                    </a:cubicBezTo>
                    <a:cubicBezTo>
                      <a:pt x="76" y="138"/>
                      <a:pt x="182" y="77"/>
                      <a:pt x="347" y="77"/>
                    </a:cubicBezTo>
                    <a:close/>
                    <a:moveTo>
                      <a:pt x="347" y="77"/>
                    </a:moveTo>
                    <a:cubicBezTo>
                      <a:pt x="347" y="77"/>
                      <a:pt x="347" y="77"/>
                      <a:pt x="347" y="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17"/>
              <p:cNvSpPr>
                <a:spLocks noEditPoints="1"/>
              </p:cNvSpPr>
              <p:nvPr/>
            </p:nvSpPr>
            <p:spPr bwMode="auto">
              <a:xfrm>
                <a:off x="4016" y="1417"/>
                <a:ext cx="1645" cy="471"/>
              </a:xfrm>
              <a:custGeom>
                <a:avLst/>
                <a:gdLst>
                  <a:gd name="T0" fmla="*/ 665 w 695"/>
                  <a:gd name="T1" fmla="*/ 7 h 199"/>
                  <a:gd name="T2" fmla="*/ 616 w 695"/>
                  <a:gd name="T3" fmla="*/ 30 h 199"/>
                  <a:gd name="T4" fmla="*/ 347 w 695"/>
                  <a:gd name="T5" fmla="*/ 123 h 199"/>
                  <a:gd name="T6" fmla="*/ 79 w 695"/>
                  <a:gd name="T7" fmla="*/ 33 h 199"/>
                  <a:gd name="T8" fmla="*/ 28 w 695"/>
                  <a:gd name="T9" fmla="*/ 15 h 199"/>
                  <a:gd name="T10" fmla="*/ 9 w 695"/>
                  <a:gd name="T11" fmla="*/ 66 h 199"/>
                  <a:gd name="T12" fmla="*/ 347 w 695"/>
                  <a:gd name="T13" fmla="*/ 199 h 199"/>
                  <a:gd name="T14" fmla="*/ 562 w 695"/>
                  <a:gd name="T15" fmla="*/ 163 h 199"/>
                  <a:gd name="T16" fmla="*/ 688 w 695"/>
                  <a:gd name="T17" fmla="*/ 56 h 199"/>
                  <a:gd name="T18" fmla="*/ 665 w 695"/>
                  <a:gd name="T19" fmla="*/ 7 h 199"/>
                  <a:gd name="T20" fmla="*/ 665 w 695"/>
                  <a:gd name="T21" fmla="*/ 7 h 199"/>
                  <a:gd name="T22" fmla="*/ 665 w 695"/>
                  <a:gd name="T23" fmla="*/ 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199">
                    <a:moveTo>
                      <a:pt x="665" y="7"/>
                    </a:moveTo>
                    <a:cubicBezTo>
                      <a:pt x="645" y="0"/>
                      <a:pt x="623" y="10"/>
                      <a:pt x="616" y="30"/>
                    </a:cubicBezTo>
                    <a:cubicBezTo>
                      <a:pt x="599" y="75"/>
                      <a:pt x="492" y="123"/>
                      <a:pt x="347" y="123"/>
                    </a:cubicBezTo>
                    <a:cubicBezTo>
                      <a:pt x="205" y="123"/>
                      <a:pt x="99" y="77"/>
                      <a:pt x="79" y="33"/>
                    </a:cubicBezTo>
                    <a:cubicBezTo>
                      <a:pt x="70" y="14"/>
                      <a:pt x="47" y="6"/>
                      <a:pt x="28" y="15"/>
                    </a:cubicBezTo>
                    <a:cubicBezTo>
                      <a:pt x="8" y="24"/>
                      <a:pt x="0" y="47"/>
                      <a:pt x="9" y="66"/>
                    </a:cubicBezTo>
                    <a:cubicBezTo>
                      <a:pt x="47" y="146"/>
                      <a:pt x="182" y="199"/>
                      <a:pt x="347" y="199"/>
                    </a:cubicBezTo>
                    <a:cubicBezTo>
                      <a:pt x="425" y="199"/>
                      <a:pt x="501" y="187"/>
                      <a:pt x="562" y="163"/>
                    </a:cubicBezTo>
                    <a:cubicBezTo>
                      <a:pt x="628" y="137"/>
                      <a:pt x="672" y="100"/>
                      <a:pt x="688" y="56"/>
                    </a:cubicBezTo>
                    <a:cubicBezTo>
                      <a:pt x="695" y="37"/>
                      <a:pt x="685" y="15"/>
                      <a:pt x="665" y="7"/>
                    </a:cubicBezTo>
                    <a:close/>
                    <a:moveTo>
                      <a:pt x="665" y="7"/>
                    </a:moveTo>
                    <a:cubicBezTo>
                      <a:pt x="665" y="7"/>
                      <a:pt x="665" y="7"/>
                      <a:pt x="665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18"/>
              <p:cNvSpPr>
                <a:spLocks noEditPoints="1"/>
              </p:cNvSpPr>
              <p:nvPr/>
            </p:nvSpPr>
            <p:spPr bwMode="auto">
              <a:xfrm>
                <a:off x="4016" y="1881"/>
                <a:ext cx="1645" cy="471"/>
              </a:xfrm>
              <a:custGeom>
                <a:avLst/>
                <a:gdLst>
                  <a:gd name="T0" fmla="*/ 665 w 695"/>
                  <a:gd name="T1" fmla="*/ 7 h 199"/>
                  <a:gd name="T2" fmla="*/ 616 w 695"/>
                  <a:gd name="T3" fmla="*/ 30 h 199"/>
                  <a:gd name="T4" fmla="*/ 347 w 695"/>
                  <a:gd name="T5" fmla="*/ 123 h 199"/>
                  <a:gd name="T6" fmla="*/ 79 w 695"/>
                  <a:gd name="T7" fmla="*/ 33 h 199"/>
                  <a:gd name="T8" fmla="*/ 28 w 695"/>
                  <a:gd name="T9" fmla="*/ 15 h 199"/>
                  <a:gd name="T10" fmla="*/ 9 w 695"/>
                  <a:gd name="T11" fmla="*/ 66 h 199"/>
                  <a:gd name="T12" fmla="*/ 347 w 695"/>
                  <a:gd name="T13" fmla="*/ 199 h 199"/>
                  <a:gd name="T14" fmla="*/ 562 w 695"/>
                  <a:gd name="T15" fmla="*/ 163 h 199"/>
                  <a:gd name="T16" fmla="*/ 688 w 695"/>
                  <a:gd name="T17" fmla="*/ 56 h 199"/>
                  <a:gd name="T18" fmla="*/ 665 w 695"/>
                  <a:gd name="T19" fmla="*/ 7 h 199"/>
                  <a:gd name="T20" fmla="*/ 665 w 695"/>
                  <a:gd name="T21" fmla="*/ 7 h 199"/>
                  <a:gd name="T22" fmla="*/ 665 w 695"/>
                  <a:gd name="T23" fmla="*/ 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199">
                    <a:moveTo>
                      <a:pt x="665" y="7"/>
                    </a:moveTo>
                    <a:cubicBezTo>
                      <a:pt x="645" y="0"/>
                      <a:pt x="623" y="10"/>
                      <a:pt x="616" y="30"/>
                    </a:cubicBezTo>
                    <a:cubicBezTo>
                      <a:pt x="599" y="75"/>
                      <a:pt x="492" y="123"/>
                      <a:pt x="347" y="123"/>
                    </a:cubicBezTo>
                    <a:cubicBezTo>
                      <a:pt x="205" y="123"/>
                      <a:pt x="99" y="77"/>
                      <a:pt x="79" y="33"/>
                    </a:cubicBezTo>
                    <a:cubicBezTo>
                      <a:pt x="70" y="14"/>
                      <a:pt x="47" y="6"/>
                      <a:pt x="28" y="15"/>
                    </a:cubicBezTo>
                    <a:cubicBezTo>
                      <a:pt x="8" y="24"/>
                      <a:pt x="0" y="47"/>
                      <a:pt x="9" y="66"/>
                    </a:cubicBezTo>
                    <a:cubicBezTo>
                      <a:pt x="47" y="146"/>
                      <a:pt x="182" y="199"/>
                      <a:pt x="347" y="199"/>
                    </a:cubicBezTo>
                    <a:cubicBezTo>
                      <a:pt x="425" y="199"/>
                      <a:pt x="501" y="187"/>
                      <a:pt x="562" y="163"/>
                    </a:cubicBezTo>
                    <a:cubicBezTo>
                      <a:pt x="628" y="137"/>
                      <a:pt x="672" y="100"/>
                      <a:pt x="688" y="56"/>
                    </a:cubicBezTo>
                    <a:cubicBezTo>
                      <a:pt x="695" y="37"/>
                      <a:pt x="685" y="15"/>
                      <a:pt x="665" y="7"/>
                    </a:cubicBezTo>
                    <a:close/>
                    <a:moveTo>
                      <a:pt x="665" y="7"/>
                    </a:moveTo>
                    <a:cubicBezTo>
                      <a:pt x="665" y="7"/>
                      <a:pt x="665" y="7"/>
                      <a:pt x="665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19"/>
              <p:cNvSpPr>
                <a:spLocks noEditPoints="1"/>
              </p:cNvSpPr>
              <p:nvPr/>
            </p:nvSpPr>
            <p:spPr bwMode="auto">
              <a:xfrm>
                <a:off x="4016" y="2342"/>
                <a:ext cx="1645" cy="474"/>
              </a:xfrm>
              <a:custGeom>
                <a:avLst/>
                <a:gdLst>
                  <a:gd name="T0" fmla="*/ 665 w 695"/>
                  <a:gd name="T1" fmla="*/ 8 h 200"/>
                  <a:gd name="T2" fmla="*/ 616 w 695"/>
                  <a:gd name="T3" fmla="*/ 31 h 200"/>
                  <a:gd name="T4" fmla="*/ 347 w 695"/>
                  <a:gd name="T5" fmla="*/ 123 h 200"/>
                  <a:gd name="T6" fmla="*/ 79 w 695"/>
                  <a:gd name="T7" fmla="*/ 34 h 200"/>
                  <a:gd name="T8" fmla="*/ 28 w 695"/>
                  <a:gd name="T9" fmla="*/ 15 h 200"/>
                  <a:gd name="T10" fmla="*/ 9 w 695"/>
                  <a:gd name="T11" fmla="*/ 66 h 200"/>
                  <a:gd name="T12" fmla="*/ 347 w 695"/>
                  <a:gd name="T13" fmla="*/ 200 h 200"/>
                  <a:gd name="T14" fmla="*/ 562 w 695"/>
                  <a:gd name="T15" fmla="*/ 163 h 200"/>
                  <a:gd name="T16" fmla="*/ 688 w 695"/>
                  <a:gd name="T17" fmla="*/ 57 h 200"/>
                  <a:gd name="T18" fmla="*/ 665 w 695"/>
                  <a:gd name="T19" fmla="*/ 8 h 200"/>
                  <a:gd name="T20" fmla="*/ 665 w 695"/>
                  <a:gd name="T21" fmla="*/ 8 h 200"/>
                  <a:gd name="T22" fmla="*/ 665 w 695"/>
                  <a:gd name="T23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200">
                    <a:moveTo>
                      <a:pt x="665" y="8"/>
                    </a:moveTo>
                    <a:cubicBezTo>
                      <a:pt x="645" y="0"/>
                      <a:pt x="623" y="11"/>
                      <a:pt x="616" y="31"/>
                    </a:cubicBezTo>
                    <a:cubicBezTo>
                      <a:pt x="599" y="75"/>
                      <a:pt x="492" y="123"/>
                      <a:pt x="347" y="123"/>
                    </a:cubicBezTo>
                    <a:cubicBezTo>
                      <a:pt x="205" y="123"/>
                      <a:pt x="99" y="78"/>
                      <a:pt x="79" y="34"/>
                    </a:cubicBezTo>
                    <a:cubicBezTo>
                      <a:pt x="70" y="15"/>
                      <a:pt x="47" y="6"/>
                      <a:pt x="28" y="15"/>
                    </a:cubicBezTo>
                    <a:cubicBezTo>
                      <a:pt x="8" y="24"/>
                      <a:pt x="0" y="47"/>
                      <a:pt x="9" y="66"/>
                    </a:cubicBezTo>
                    <a:cubicBezTo>
                      <a:pt x="47" y="146"/>
                      <a:pt x="182" y="200"/>
                      <a:pt x="347" y="200"/>
                    </a:cubicBezTo>
                    <a:cubicBezTo>
                      <a:pt x="425" y="200"/>
                      <a:pt x="501" y="187"/>
                      <a:pt x="562" y="163"/>
                    </a:cubicBezTo>
                    <a:cubicBezTo>
                      <a:pt x="628" y="137"/>
                      <a:pt x="672" y="101"/>
                      <a:pt x="688" y="57"/>
                    </a:cubicBezTo>
                    <a:cubicBezTo>
                      <a:pt x="695" y="37"/>
                      <a:pt x="685" y="15"/>
                      <a:pt x="665" y="8"/>
                    </a:cubicBezTo>
                    <a:close/>
                    <a:moveTo>
                      <a:pt x="665" y="8"/>
                    </a:moveTo>
                    <a:cubicBezTo>
                      <a:pt x="665" y="8"/>
                      <a:pt x="665" y="8"/>
                      <a:pt x="665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20"/>
              <p:cNvSpPr>
                <a:spLocks noEditPoints="1"/>
              </p:cNvSpPr>
              <p:nvPr/>
            </p:nvSpPr>
            <p:spPr bwMode="auto">
              <a:xfrm>
                <a:off x="4016" y="2806"/>
                <a:ext cx="1645" cy="474"/>
              </a:xfrm>
              <a:custGeom>
                <a:avLst/>
                <a:gdLst>
                  <a:gd name="T0" fmla="*/ 665 w 695"/>
                  <a:gd name="T1" fmla="*/ 8 h 200"/>
                  <a:gd name="T2" fmla="*/ 616 w 695"/>
                  <a:gd name="T3" fmla="*/ 30 h 200"/>
                  <a:gd name="T4" fmla="*/ 347 w 695"/>
                  <a:gd name="T5" fmla="*/ 123 h 200"/>
                  <a:gd name="T6" fmla="*/ 79 w 695"/>
                  <a:gd name="T7" fmla="*/ 34 h 200"/>
                  <a:gd name="T8" fmla="*/ 28 w 695"/>
                  <a:gd name="T9" fmla="*/ 15 h 200"/>
                  <a:gd name="T10" fmla="*/ 9 w 695"/>
                  <a:gd name="T11" fmla="*/ 66 h 200"/>
                  <a:gd name="T12" fmla="*/ 347 w 695"/>
                  <a:gd name="T13" fmla="*/ 200 h 200"/>
                  <a:gd name="T14" fmla="*/ 562 w 695"/>
                  <a:gd name="T15" fmla="*/ 163 h 200"/>
                  <a:gd name="T16" fmla="*/ 688 w 695"/>
                  <a:gd name="T17" fmla="*/ 57 h 200"/>
                  <a:gd name="T18" fmla="*/ 665 w 695"/>
                  <a:gd name="T19" fmla="*/ 8 h 200"/>
                  <a:gd name="T20" fmla="*/ 665 w 695"/>
                  <a:gd name="T21" fmla="*/ 8 h 200"/>
                  <a:gd name="T22" fmla="*/ 665 w 695"/>
                  <a:gd name="T23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200">
                    <a:moveTo>
                      <a:pt x="665" y="8"/>
                    </a:moveTo>
                    <a:cubicBezTo>
                      <a:pt x="645" y="0"/>
                      <a:pt x="623" y="11"/>
                      <a:pt x="616" y="30"/>
                    </a:cubicBezTo>
                    <a:cubicBezTo>
                      <a:pt x="599" y="75"/>
                      <a:pt x="492" y="123"/>
                      <a:pt x="347" y="123"/>
                    </a:cubicBezTo>
                    <a:cubicBezTo>
                      <a:pt x="205" y="123"/>
                      <a:pt x="99" y="77"/>
                      <a:pt x="79" y="34"/>
                    </a:cubicBezTo>
                    <a:cubicBezTo>
                      <a:pt x="70" y="14"/>
                      <a:pt x="47" y="6"/>
                      <a:pt x="28" y="15"/>
                    </a:cubicBezTo>
                    <a:cubicBezTo>
                      <a:pt x="8" y="24"/>
                      <a:pt x="0" y="47"/>
                      <a:pt x="9" y="66"/>
                    </a:cubicBezTo>
                    <a:cubicBezTo>
                      <a:pt x="47" y="146"/>
                      <a:pt x="182" y="200"/>
                      <a:pt x="347" y="200"/>
                    </a:cubicBezTo>
                    <a:cubicBezTo>
                      <a:pt x="425" y="200"/>
                      <a:pt x="501" y="187"/>
                      <a:pt x="562" y="163"/>
                    </a:cubicBezTo>
                    <a:cubicBezTo>
                      <a:pt x="628" y="137"/>
                      <a:pt x="672" y="100"/>
                      <a:pt x="688" y="57"/>
                    </a:cubicBezTo>
                    <a:cubicBezTo>
                      <a:pt x="695" y="37"/>
                      <a:pt x="685" y="15"/>
                      <a:pt x="665" y="8"/>
                    </a:cubicBezTo>
                    <a:close/>
                    <a:moveTo>
                      <a:pt x="665" y="8"/>
                    </a:moveTo>
                    <a:cubicBezTo>
                      <a:pt x="665" y="8"/>
                      <a:pt x="665" y="8"/>
                      <a:pt x="665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21"/>
              <p:cNvSpPr>
                <a:spLocks noEditPoints="1"/>
              </p:cNvSpPr>
              <p:nvPr/>
            </p:nvSpPr>
            <p:spPr bwMode="auto">
              <a:xfrm>
                <a:off x="4016" y="3271"/>
                <a:ext cx="1645" cy="471"/>
              </a:xfrm>
              <a:custGeom>
                <a:avLst/>
                <a:gdLst>
                  <a:gd name="T0" fmla="*/ 665 w 695"/>
                  <a:gd name="T1" fmla="*/ 7 h 199"/>
                  <a:gd name="T2" fmla="*/ 616 w 695"/>
                  <a:gd name="T3" fmla="*/ 30 h 199"/>
                  <a:gd name="T4" fmla="*/ 347 w 695"/>
                  <a:gd name="T5" fmla="*/ 122 h 199"/>
                  <a:gd name="T6" fmla="*/ 79 w 695"/>
                  <a:gd name="T7" fmla="*/ 33 h 199"/>
                  <a:gd name="T8" fmla="*/ 28 w 695"/>
                  <a:gd name="T9" fmla="*/ 15 h 199"/>
                  <a:gd name="T10" fmla="*/ 9 w 695"/>
                  <a:gd name="T11" fmla="*/ 66 h 199"/>
                  <a:gd name="T12" fmla="*/ 347 w 695"/>
                  <a:gd name="T13" fmla="*/ 199 h 199"/>
                  <a:gd name="T14" fmla="*/ 562 w 695"/>
                  <a:gd name="T15" fmla="*/ 163 h 199"/>
                  <a:gd name="T16" fmla="*/ 688 w 695"/>
                  <a:gd name="T17" fmla="*/ 56 h 199"/>
                  <a:gd name="T18" fmla="*/ 665 w 695"/>
                  <a:gd name="T19" fmla="*/ 7 h 199"/>
                  <a:gd name="T20" fmla="*/ 665 w 695"/>
                  <a:gd name="T21" fmla="*/ 7 h 199"/>
                  <a:gd name="T22" fmla="*/ 665 w 695"/>
                  <a:gd name="T23" fmla="*/ 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199">
                    <a:moveTo>
                      <a:pt x="665" y="7"/>
                    </a:moveTo>
                    <a:cubicBezTo>
                      <a:pt x="645" y="0"/>
                      <a:pt x="623" y="10"/>
                      <a:pt x="616" y="30"/>
                    </a:cubicBezTo>
                    <a:cubicBezTo>
                      <a:pt x="599" y="74"/>
                      <a:pt x="492" y="122"/>
                      <a:pt x="347" y="122"/>
                    </a:cubicBezTo>
                    <a:cubicBezTo>
                      <a:pt x="205" y="122"/>
                      <a:pt x="99" y="77"/>
                      <a:pt x="79" y="33"/>
                    </a:cubicBezTo>
                    <a:cubicBezTo>
                      <a:pt x="70" y="14"/>
                      <a:pt x="47" y="6"/>
                      <a:pt x="28" y="15"/>
                    </a:cubicBezTo>
                    <a:cubicBezTo>
                      <a:pt x="8" y="24"/>
                      <a:pt x="0" y="47"/>
                      <a:pt x="9" y="66"/>
                    </a:cubicBezTo>
                    <a:cubicBezTo>
                      <a:pt x="47" y="146"/>
                      <a:pt x="182" y="199"/>
                      <a:pt x="347" y="199"/>
                    </a:cubicBezTo>
                    <a:cubicBezTo>
                      <a:pt x="425" y="199"/>
                      <a:pt x="501" y="186"/>
                      <a:pt x="562" y="163"/>
                    </a:cubicBezTo>
                    <a:cubicBezTo>
                      <a:pt x="628" y="137"/>
                      <a:pt x="672" y="100"/>
                      <a:pt x="688" y="56"/>
                    </a:cubicBezTo>
                    <a:cubicBezTo>
                      <a:pt x="695" y="37"/>
                      <a:pt x="685" y="15"/>
                      <a:pt x="665" y="7"/>
                    </a:cubicBezTo>
                    <a:close/>
                    <a:moveTo>
                      <a:pt x="665" y="7"/>
                    </a:moveTo>
                    <a:cubicBezTo>
                      <a:pt x="665" y="7"/>
                      <a:pt x="665" y="7"/>
                      <a:pt x="665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22"/>
              <p:cNvSpPr>
                <a:spLocks noEditPoints="1"/>
              </p:cNvSpPr>
              <p:nvPr/>
            </p:nvSpPr>
            <p:spPr bwMode="auto">
              <a:xfrm>
                <a:off x="2019" y="2342"/>
                <a:ext cx="1645" cy="474"/>
              </a:xfrm>
              <a:custGeom>
                <a:avLst/>
                <a:gdLst>
                  <a:gd name="T0" fmla="*/ 665 w 695"/>
                  <a:gd name="T1" fmla="*/ 8 h 200"/>
                  <a:gd name="T2" fmla="*/ 616 w 695"/>
                  <a:gd name="T3" fmla="*/ 31 h 200"/>
                  <a:gd name="T4" fmla="*/ 347 w 695"/>
                  <a:gd name="T5" fmla="*/ 123 h 200"/>
                  <a:gd name="T6" fmla="*/ 79 w 695"/>
                  <a:gd name="T7" fmla="*/ 34 h 200"/>
                  <a:gd name="T8" fmla="*/ 28 w 695"/>
                  <a:gd name="T9" fmla="*/ 15 h 200"/>
                  <a:gd name="T10" fmla="*/ 9 w 695"/>
                  <a:gd name="T11" fmla="*/ 66 h 200"/>
                  <a:gd name="T12" fmla="*/ 347 w 695"/>
                  <a:gd name="T13" fmla="*/ 200 h 200"/>
                  <a:gd name="T14" fmla="*/ 562 w 695"/>
                  <a:gd name="T15" fmla="*/ 163 h 200"/>
                  <a:gd name="T16" fmla="*/ 688 w 695"/>
                  <a:gd name="T17" fmla="*/ 57 h 200"/>
                  <a:gd name="T18" fmla="*/ 665 w 695"/>
                  <a:gd name="T19" fmla="*/ 8 h 200"/>
                  <a:gd name="T20" fmla="*/ 665 w 695"/>
                  <a:gd name="T21" fmla="*/ 8 h 200"/>
                  <a:gd name="T22" fmla="*/ 665 w 695"/>
                  <a:gd name="T23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200">
                    <a:moveTo>
                      <a:pt x="665" y="8"/>
                    </a:moveTo>
                    <a:cubicBezTo>
                      <a:pt x="645" y="0"/>
                      <a:pt x="623" y="11"/>
                      <a:pt x="616" y="31"/>
                    </a:cubicBezTo>
                    <a:cubicBezTo>
                      <a:pt x="600" y="75"/>
                      <a:pt x="492" y="123"/>
                      <a:pt x="347" y="123"/>
                    </a:cubicBezTo>
                    <a:cubicBezTo>
                      <a:pt x="205" y="123"/>
                      <a:pt x="99" y="78"/>
                      <a:pt x="79" y="34"/>
                    </a:cubicBezTo>
                    <a:cubicBezTo>
                      <a:pt x="70" y="15"/>
                      <a:pt x="47" y="6"/>
                      <a:pt x="28" y="15"/>
                    </a:cubicBezTo>
                    <a:cubicBezTo>
                      <a:pt x="9" y="24"/>
                      <a:pt x="0" y="47"/>
                      <a:pt x="9" y="66"/>
                    </a:cubicBezTo>
                    <a:cubicBezTo>
                      <a:pt x="47" y="146"/>
                      <a:pt x="182" y="200"/>
                      <a:pt x="347" y="200"/>
                    </a:cubicBezTo>
                    <a:cubicBezTo>
                      <a:pt x="425" y="200"/>
                      <a:pt x="501" y="187"/>
                      <a:pt x="562" y="163"/>
                    </a:cubicBezTo>
                    <a:cubicBezTo>
                      <a:pt x="628" y="137"/>
                      <a:pt x="672" y="101"/>
                      <a:pt x="688" y="57"/>
                    </a:cubicBezTo>
                    <a:cubicBezTo>
                      <a:pt x="695" y="37"/>
                      <a:pt x="685" y="15"/>
                      <a:pt x="665" y="8"/>
                    </a:cubicBezTo>
                    <a:close/>
                    <a:moveTo>
                      <a:pt x="665" y="8"/>
                    </a:moveTo>
                    <a:cubicBezTo>
                      <a:pt x="665" y="8"/>
                      <a:pt x="665" y="8"/>
                      <a:pt x="665" y="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23"/>
              <p:cNvSpPr>
                <a:spLocks noEditPoints="1"/>
              </p:cNvSpPr>
              <p:nvPr/>
            </p:nvSpPr>
            <p:spPr bwMode="auto">
              <a:xfrm>
                <a:off x="2019" y="2806"/>
                <a:ext cx="1645" cy="474"/>
              </a:xfrm>
              <a:custGeom>
                <a:avLst/>
                <a:gdLst>
                  <a:gd name="T0" fmla="*/ 665 w 695"/>
                  <a:gd name="T1" fmla="*/ 8 h 200"/>
                  <a:gd name="T2" fmla="*/ 616 w 695"/>
                  <a:gd name="T3" fmla="*/ 30 h 200"/>
                  <a:gd name="T4" fmla="*/ 347 w 695"/>
                  <a:gd name="T5" fmla="*/ 123 h 200"/>
                  <a:gd name="T6" fmla="*/ 79 w 695"/>
                  <a:gd name="T7" fmla="*/ 34 h 200"/>
                  <a:gd name="T8" fmla="*/ 28 w 695"/>
                  <a:gd name="T9" fmla="*/ 15 h 200"/>
                  <a:gd name="T10" fmla="*/ 9 w 695"/>
                  <a:gd name="T11" fmla="*/ 66 h 200"/>
                  <a:gd name="T12" fmla="*/ 347 w 695"/>
                  <a:gd name="T13" fmla="*/ 200 h 200"/>
                  <a:gd name="T14" fmla="*/ 562 w 695"/>
                  <a:gd name="T15" fmla="*/ 163 h 200"/>
                  <a:gd name="T16" fmla="*/ 688 w 695"/>
                  <a:gd name="T17" fmla="*/ 57 h 200"/>
                  <a:gd name="T18" fmla="*/ 665 w 695"/>
                  <a:gd name="T19" fmla="*/ 8 h 200"/>
                  <a:gd name="T20" fmla="*/ 665 w 695"/>
                  <a:gd name="T21" fmla="*/ 8 h 200"/>
                  <a:gd name="T22" fmla="*/ 665 w 695"/>
                  <a:gd name="T23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200">
                    <a:moveTo>
                      <a:pt x="665" y="8"/>
                    </a:moveTo>
                    <a:cubicBezTo>
                      <a:pt x="645" y="0"/>
                      <a:pt x="623" y="11"/>
                      <a:pt x="616" y="30"/>
                    </a:cubicBezTo>
                    <a:cubicBezTo>
                      <a:pt x="600" y="75"/>
                      <a:pt x="492" y="123"/>
                      <a:pt x="347" y="123"/>
                    </a:cubicBezTo>
                    <a:cubicBezTo>
                      <a:pt x="205" y="123"/>
                      <a:pt x="99" y="77"/>
                      <a:pt x="79" y="34"/>
                    </a:cubicBezTo>
                    <a:cubicBezTo>
                      <a:pt x="70" y="14"/>
                      <a:pt x="47" y="6"/>
                      <a:pt x="28" y="15"/>
                    </a:cubicBezTo>
                    <a:cubicBezTo>
                      <a:pt x="9" y="24"/>
                      <a:pt x="0" y="47"/>
                      <a:pt x="9" y="66"/>
                    </a:cubicBezTo>
                    <a:cubicBezTo>
                      <a:pt x="47" y="146"/>
                      <a:pt x="182" y="200"/>
                      <a:pt x="347" y="200"/>
                    </a:cubicBezTo>
                    <a:cubicBezTo>
                      <a:pt x="425" y="200"/>
                      <a:pt x="501" y="187"/>
                      <a:pt x="562" y="163"/>
                    </a:cubicBezTo>
                    <a:cubicBezTo>
                      <a:pt x="628" y="137"/>
                      <a:pt x="672" y="100"/>
                      <a:pt x="688" y="57"/>
                    </a:cubicBezTo>
                    <a:cubicBezTo>
                      <a:pt x="695" y="37"/>
                      <a:pt x="685" y="15"/>
                      <a:pt x="665" y="8"/>
                    </a:cubicBezTo>
                    <a:close/>
                    <a:moveTo>
                      <a:pt x="665" y="8"/>
                    </a:moveTo>
                    <a:cubicBezTo>
                      <a:pt x="665" y="8"/>
                      <a:pt x="665" y="8"/>
                      <a:pt x="665" y="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Freeform 24"/>
              <p:cNvSpPr>
                <a:spLocks noEditPoints="1"/>
              </p:cNvSpPr>
              <p:nvPr/>
            </p:nvSpPr>
            <p:spPr bwMode="auto">
              <a:xfrm>
                <a:off x="2019" y="3271"/>
                <a:ext cx="1645" cy="471"/>
              </a:xfrm>
              <a:custGeom>
                <a:avLst/>
                <a:gdLst>
                  <a:gd name="T0" fmla="*/ 665 w 695"/>
                  <a:gd name="T1" fmla="*/ 7 h 199"/>
                  <a:gd name="T2" fmla="*/ 616 w 695"/>
                  <a:gd name="T3" fmla="*/ 30 h 199"/>
                  <a:gd name="T4" fmla="*/ 347 w 695"/>
                  <a:gd name="T5" fmla="*/ 122 h 199"/>
                  <a:gd name="T6" fmla="*/ 79 w 695"/>
                  <a:gd name="T7" fmla="*/ 33 h 199"/>
                  <a:gd name="T8" fmla="*/ 28 w 695"/>
                  <a:gd name="T9" fmla="*/ 15 h 199"/>
                  <a:gd name="T10" fmla="*/ 9 w 695"/>
                  <a:gd name="T11" fmla="*/ 66 h 199"/>
                  <a:gd name="T12" fmla="*/ 347 w 695"/>
                  <a:gd name="T13" fmla="*/ 199 h 199"/>
                  <a:gd name="T14" fmla="*/ 562 w 695"/>
                  <a:gd name="T15" fmla="*/ 163 h 199"/>
                  <a:gd name="T16" fmla="*/ 688 w 695"/>
                  <a:gd name="T17" fmla="*/ 56 h 199"/>
                  <a:gd name="T18" fmla="*/ 665 w 695"/>
                  <a:gd name="T19" fmla="*/ 7 h 199"/>
                  <a:gd name="T20" fmla="*/ 665 w 695"/>
                  <a:gd name="T21" fmla="*/ 7 h 199"/>
                  <a:gd name="T22" fmla="*/ 665 w 695"/>
                  <a:gd name="T23" fmla="*/ 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199">
                    <a:moveTo>
                      <a:pt x="665" y="7"/>
                    </a:moveTo>
                    <a:cubicBezTo>
                      <a:pt x="645" y="0"/>
                      <a:pt x="623" y="10"/>
                      <a:pt x="616" y="30"/>
                    </a:cubicBezTo>
                    <a:cubicBezTo>
                      <a:pt x="600" y="74"/>
                      <a:pt x="492" y="122"/>
                      <a:pt x="347" y="122"/>
                    </a:cubicBezTo>
                    <a:cubicBezTo>
                      <a:pt x="205" y="122"/>
                      <a:pt x="99" y="77"/>
                      <a:pt x="79" y="33"/>
                    </a:cubicBezTo>
                    <a:cubicBezTo>
                      <a:pt x="70" y="14"/>
                      <a:pt x="47" y="6"/>
                      <a:pt x="28" y="15"/>
                    </a:cubicBezTo>
                    <a:cubicBezTo>
                      <a:pt x="9" y="24"/>
                      <a:pt x="0" y="47"/>
                      <a:pt x="9" y="66"/>
                    </a:cubicBezTo>
                    <a:cubicBezTo>
                      <a:pt x="47" y="146"/>
                      <a:pt x="182" y="199"/>
                      <a:pt x="347" y="199"/>
                    </a:cubicBezTo>
                    <a:cubicBezTo>
                      <a:pt x="425" y="199"/>
                      <a:pt x="501" y="186"/>
                      <a:pt x="562" y="163"/>
                    </a:cubicBezTo>
                    <a:cubicBezTo>
                      <a:pt x="628" y="137"/>
                      <a:pt x="672" y="100"/>
                      <a:pt x="688" y="56"/>
                    </a:cubicBezTo>
                    <a:cubicBezTo>
                      <a:pt x="695" y="37"/>
                      <a:pt x="685" y="15"/>
                      <a:pt x="665" y="7"/>
                    </a:cubicBezTo>
                    <a:close/>
                    <a:moveTo>
                      <a:pt x="665" y="7"/>
                    </a:moveTo>
                    <a:cubicBezTo>
                      <a:pt x="665" y="7"/>
                      <a:pt x="665" y="7"/>
                      <a:pt x="665" y="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Freeform 25"/>
              <p:cNvSpPr>
                <a:spLocks noEditPoints="1"/>
              </p:cNvSpPr>
              <p:nvPr/>
            </p:nvSpPr>
            <p:spPr bwMode="auto">
              <a:xfrm>
                <a:off x="2017" y="1502"/>
                <a:ext cx="1647" cy="850"/>
              </a:xfrm>
              <a:custGeom>
                <a:avLst/>
                <a:gdLst>
                  <a:gd name="T0" fmla="*/ 348 w 696"/>
                  <a:gd name="T1" fmla="*/ 0 h 359"/>
                  <a:gd name="T2" fmla="*/ 0 w 696"/>
                  <a:gd name="T3" fmla="*/ 180 h 359"/>
                  <a:gd name="T4" fmla="*/ 348 w 696"/>
                  <a:gd name="T5" fmla="*/ 359 h 359"/>
                  <a:gd name="T6" fmla="*/ 696 w 696"/>
                  <a:gd name="T7" fmla="*/ 180 h 359"/>
                  <a:gd name="T8" fmla="*/ 348 w 696"/>
                  <a:gd name="T9" fmla="*/ 0 h 359"/>
                  <a:gd name="T10" fmla="*/ 348 w 696"/>
                  <a:gd name="T11" fmla="*/ 283 h 359"/>
                  <a:gd name="T12" fmla="*/ 77 w 696"/>
                  <a:gd name="T13" fmla="*/ 180 h 359"/>
                  <a:gd name="T14" fmla="*/ 348 w 696"/>
                  <a:gd name="T15" fmla="*/ 77 h 359"/>
                  <a:gd name="T16" fmla="*/ 619 w 696"/>
                  <a:gd name="T17" fmla="*/ 180 h 359"/>
                  <a:gd name="T18" fmla="*/ 348 w 696"/>
                  <a:gd name="T19" fmla="*/ 283 h 359"/>
                  <a:gd name="T20" fmla="*/ 348 w 696"/>
                  <a:gd name="T21" fmla="*/ 283 h 359"/>
                  <a:gd name="T22" fmla="*/ 348 w 696"/>
                  <a:gd name="T23" fmla="*/ 283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6" h="359">
                    <a:moveTo>
                      <a:pt x="348" y="0"/>
                    </a:moveTo>
                    <a:cubicBezTo>
                      <a:pt x="149" y="0"/>
                      <a:pt x="0" y="77"/>
                      <a:pt x="0" y="180"/>
                    </a:cubicBezTo>
                    <a:cubicBezTo>
                      <a:pt x="0" y="282"/>
                      <a:pt x="149" y="359"/>
                      <a:pt x="348" y="359"/>
                    </a:cubicBezTo>
                    <a:cubicBezTo>
                      <a:pt x="546" y="359"/>
                      <a:pt x="696" y="282"/>
                      <a:pt x="696" y="180"/>
                    </a:cubicBezTo>
                    <a:cubicBezTo>
                      <a:pt x="696" y="77"/>
                      <a:pt x="546" y="0"/>
                      <a:pt x="348" y="0"/>
                    </a:cubicBezTo>
                    <a:close/>
                    <a:moveTo>
                      <a:pt x="348" y="283"/>
                    </a:moveTo>
                    <a:cubicBezTo>
                      <a:pt x="182" y="283"/>
                      <a:pt x="77" y="222"/>
                      <a:pt x="77" y="180"/>
                    </a:cubicBezTo>
                    <a:cubicBezTo>
                      <a:pt x="77" y="138"/>
                      <a:pt x="182" y="77"/>
                      <a:pt x="348" y="77"/>
                    </a:cubicBezTo>
                    <a:cubicBezTo>
                      <a:pt x="513" y="77"/>
                      <a:pt x="619" y="138"/>
                      <a:pt x="619" y="180"/>
                    </a:cubicBezTo>
                    <a:cubicBezTo>
                      <a:pt x="619" y="222"/>
                      <a:pt x="513" y="283"/>
                      <a:pt x="348" y="283"/>
                    </a:cubicBezTo>
                    <a:close/>
                    <a:moveTo>
                      <a:pt x="348" y="283"/>
                    </a:moveTo>
                    <a:cubicBezTo>
                      <a:pt x="348" y="283"/>
                      <a:pt x="348" y="283"/>
                      <a:pt x="348" y="28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67" name="Seta para baixo 66"/>
            <p:cNvSpPr/>
            <p:nvPr/>
          </p:nvSpPr>
          <p:spPr>
            <a:xfrm>
              <a:off x="5079260" y="1892519"/>
              <a:ext cx="292088" cy="345196"/>
            </a:xfrm>
            <a:prstGeom prst="downArrow">
              <a:avLst>
                <a:gd name="adj1" fmla="val 50000"/>
                <a:gd name="adj2" fmla="val 71406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6" name="Group 33"/>
          <p:cNvGrpSpPr>
            <a:grpSpLocks noChangeAspect="1"/>
          </p:cNvGrpSpPr>
          <p:nvPr/>
        </p:nvGrpSpPr>
        <p:grpSpPr bwMode="auto">
          <a:xfrm>
            <a:off x="4491522" y="3774647"/>
            <a:ext cx="1058980" cy="887803"/>
            <a:chOff x="2696" y="2440"/>
            <a:chExt cx="730" cy="612"/>
          </a:xfrm>
          <a:solidFill>
            <a:srgbClr val="0070C0"/>
          </a:solidFill>
        </p:grpSpPr>
        <p:sp>
          <p:nvSpPr>
            <p:cNvPr id="78" name="Rectangle 34"/>
            <p:cNvSpPr>
              <a:spLocks noChangeArrowheads="1"/>
            </p:cNvSpPr>
            <p:nvPr/>
          </p:nvSpPr>
          <p:spPr bwMode="auto">
            <a:xfrm>
              <a:off x="3033" y="2964"/>
              <a:ext cx="88" cy="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Freeform 35"/>
            <p:cNvSpPr>
              <a:spLocks noEditPoints="1"/>
            </p:cNvSpPr>
            <p:nvPr/>
          </p:nvSpPr>
          <p:spPr bwMode="auto">
            <a:xfrm>
              <a:off x="2696" y="2440"/>
              <a:ext cx="730" cy="612"/>
            </a:xfrm>
            <a:custGeom>
              <a:avLst/>
              <a:gdLst>
                <a:gd name="T0" fmla="*/ 1149 w 1537"/>
                <a:gd name="T1" fmla="*/ 820 h 1287"/>
                <a:gd name="T2" fmla="*/ 1313 w 1537"/>
                <a:gd name="T3" fmla="*/ 402 h 1287"/>
                <a:gd name="T4" fmla="*/ 989 w 1537"/>
                <a:gd name="T5" fmla="*/ 0 h 1287"/>
                <a:gd name="T6" fmla="*/ 309 w 1537"/>
                <a:gd name="T7" fmla="*/ 88 h 1287"/>
                <a:gd name="T8" fmla="*/ 133 w 1537"/>
                <a:gd name="T9" fmla="*/ 484 h 1287"/>
                <a:gd name="T10" fmla="*/ 372 w 1537"/>
                <a:gd name="T11" fmla="*/ 869 h 1287"/>
                <a:gd name="T12" fmla="*/ 0 w 1537"/>
                <a:gd name="T13" fmla="*/ 1188 h 1287"/>
                <a:gd name="T14" fmla="*/ 1505 w 1537"/>
                <a:gd name="T15" fmla="*/ 1287 h 1287"/>
                <a:gd name="T16" fmla="*/ 1262 w 1537"/>
                <a:gd name="T17" fmla="*/ 932 h 1287"/>
                <a:gd name="T18" fmla="*/ 1313 w 1537"/>
                <a:gd name="T19" fmla="*/ 517 h 1287"/>
                <a:gd name="T20" fmla="*/ 213 w 1537"/>
                <a:gd name="T21" fmla="*/ 467 h 1287"/>
                <a:gd name="T22" fmla="*/ 1249 w 1537"/>
                <a:gd name="T23" fmla="*/ 510 h 1287"/>
                <a:gd name="T24" fmla="*/ 1102 w 1537"/>
                <a:gd name="T25" fmla="*/ 772 h 1287"/>
                <a:gd name="T26" fmla="*/ 875 w 1537"/>
                <a:gd name="T27" fmla="*/ 772 h 1287"/>
                <a:gd name="T28" fmla="*/ 941 w 1537"/>
                <a:gd name="T29" fmla="*/ 484 h 1287"/>
                <a:gd name="T30" fmla="*/ 990 w 1537"/>
                <a:gd name="T31" fmla="*/ 317 h 1287"/>
                <a:gd name="T32" fmla="*/ 1085 w 1537"/>
                <a:gd name="T33" fmla="*/ 848 h 1287"/>
                <a:gd name="T34" fmla="*/ 1000 w 1537"/>
                <a:gd name="T35" fmla="*/ 917 h 1287"/>
                <a:gd name="T36" fmla="*/ 893 w 1537"/>
                <a:gd name="T37" fmla="*/ 848 h 1287"/>
                <a:gd name="T38" fmla="*/ 884 w 1537"/>
                <a:gd name="T39" fmla="*/ 948 h 1287"/>
                <a:gd name="T40" fmla="*/ 862 w 1537"/>
                <a:gd name="T41" fmla="*/ 935 h 1287"/>
                <a:gd name="T42" fmla="*/ 829 w 1537"/>
                <a:gd name="T43" fmla="*/ 879 h 1287"/>
                <a:gd name="T44" fmla="*/ 702 w 1537"/>
                <a:gd name="T45" fmla="*/ 869 h 1287"/>
                <a:gd name="T46" fmla="*/ 829 w 1537"/>
                <a:gd name="T47" fmla="*/ 820 h 1287"/>
                <a:gd name="T48" fmla="*/ 877 w 1537"/>
                <a:gd name="T49" fmla="*/ 484 h 1287"/>
                <a:gd name="T50" fmla="*/ 1170 w 1537"/>
                <a:gd name="T51" fmla="*/ 132 h 1287"/>
                <a:gd name="T52" fmla="*/ 961 w 1537"/>
                <a:gd name="T53" fmla="*/ 243 h 1287"/>
                <a:gd name="T54" fmla="*/ 803 w 1537"/>
                <a:gd name="T55" fmla="*/ 138 h 1287"/>
                <a:gd name="T56" fmla="*/ 537 w 1537"/>
                <a:gd name="T57" fmla="*/ 64 h 1287"/>
                <a:gd name="T58" fmla="*/ 542 w 1537"/>
                <a:gd name="T59" fmla="*/ 245 h 1287"/>
                <a:gd name="T60" fmla="*/ 379 w 1537"/>
                <a:gd name="T61" fmla="*/ 316 h 1287"/>
                <a:gd name="T62" fmla="*/ 280 w 1537"/>
                <a:gd name="T63" fmla="*/ 559 h 1287"/>
                <a:gd name="T64" fmla="*/ 390 w 1537"/>
                <a:gd name="T65" fmla="*/ 379 h 1287"/>
                <a:gd name="T66" fmla="*/ 798 w 1537"/>
                <a:gd name="T67" fmla="*/ 510 h 1287"/>
                <a:gd name="T68" fmla="*/ 737 w 1537"/>
                <a:gd name="T69" fmla="*/ 701 h 1287"/>
                <a:gd name="T70" fmla="*/ 420 w 1537"/>
                <a:gd name="T71" fmla="*/ 770 h 1287"/>
                <a:gd name="T72" fmla="*/ 638 w 1537"/>
                <a:gd name="T73" fmla="*/ 870 h 1287"/>
                <a:gd name="T74" fmla="*/ 436 w 1537"/>
                <a:gd name="T75" fmla="*/ 870 h 1287"/>
                <a:gd name="T76" fmla="*/ 638 w 1537"/>
                <a:gd name="T77" fmla="*/ 846 h 1287"/>
                <a:gd name="T78" fmla="*/ 94 w 1537"/>
                <a:gd name="T79" fmla="*/ 1119 h 1287"/>
                <a:gd name="T80" fmla="*/ 433 w 1537"/>
                <a:gd name="T81" fmla="*/ 949 h 1287"/>
                <a:gd name="T82" fmla="*/ 453 w 1537"/>
                <a:gd name="T83" fmla="*/ 1223 h 1287"/>
                <a:gd name="T84" fmla="*/ 520 w 1537"/>
                <a:gd name="T85" fmla="*/ 1223 h 1287"/>
                <a:gd name="T86" fmla="*/ 583 w 1537"/>
                <a:gd name="T87" fmla="*/ 975 h 1287"/>
                <a:gd name="T88" fmla="*/ 1010 w 1537"/>
                <a:gd name="T89" fmla="*/ 1209 h 1287"/>
                <a:gd name="T90" fmla="*/ 674 w 1537"/>
                <a:gd name="T91" fmla="*/ 1065 h 1287"/>
                <a:gd name="T92" fmla="*/ 671 w 1537"/>
                <a:gd name="T93" fmla="*/ 926 h 1287"/>
                <a:gd name="T94" fmla="*/ 780 w 1537"/>
                <a:gd name="T95" fmla="*/ 993 h 1287"/>
                <a:gd name="T96" fmla="*/ 1010 w 1537"/>
                <a:gd name="T97" fmla="*/ 1209 h 1287"/>
                <a:gd name="T98" fmla="*/ 943 w 1537"/>
                <a:gd name="T99" fmla="*/ 973 h 1287"/>
                <a:gd name="T100" fmla="*/ 1062 w 1537"/>
                <a:gd name="T101" fmla="*/ 1055 h 1287"/>
                <a:gd name="T102" fmla="*/ 1074 w 1537"/>
                <a:gd name="T103" fmla="*/ 1223 h 1287"/>
                <a:gd name="T104" fmla="*/ 1126 w 1537"/>
                <a:gd name="T105" fmla="*/ 1045 h 1287"/>
                <a:gd name="T106" fmla="*/ 1242 w 1537"/>
                <a:gd name="T107" fmla="*/ 992 h 1287"/>
                <a:gd name="T108" fmla="*/ 1473 w 1537"/>
                <a:gd name="T109" fmla="*/ 1223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7" h="1287">
                  <a:moveTo>
                    <a:pt x="1262" y="932"/>
                  </a:moveTo>
                  <a:cubicBezTo>
                    <a:pt x="1226" y="920"/>
                    <a:pt x="1172" y="897"/>
                    <a:pt x="1149" y="879"/>
                  </a:cubicBezTo>
                  <a:cubicBezTo>
                    <a:pt x="1149" y="820"/>
                    <a:pt x="1149" y="820"/>
                    <a:pt x="1149" y="820"/>
                  </a:cubicBezTo>
                  <a:cubicBezTo>
                    <a:pt x="1229" y="773"/>
                    <a:pt x="1285" y="693"/>
                    <a:pt x="1305" y="593"/>
                  </a:cubicBezTo>
                  <a:cubicBezTo>
                    <a:pt x="1357" y="580"/>
                    <a:pt x="1393" y="530"/>
                    <a:pt x="1393" y="484"/>
                  </a:cubicBezTo>
                  <a:cubicBezTo>
                    <a:pt x="1393" y="441"/>
                    <a:pt x="1363" y="410"/>
                    <a:pt x="1313" y="402"/>
                  </a:cubicBezTo>
                  <a:cubicBezTo>
                    <a:pt x="1313" y="365"/>
                    <a:pt x="1313" y="365"/>
                    <a:pt x="1313" y="365"/>
                  </a:cubicBezTo>
                  <a:cubicBezTo>
                    <a:pt x="1314" y="352"/>
                    <a:pt x="1317" y="192"/>
                    <a:pt x="1216" y="88"/>
                  </a:cubicBezTo>
                  <a:cubicBezTo>
                    <a:pt x="1160" y="30"/>
                    <a:pt x="1084" y="0"/>
                    <a:pt x="989" y="0"/>
                  </a:cubicBezTo>
                  <a:cubicBezTo>
                    <a:pt x="894" y="0"/>
                    <a:pt x="818" y="29"/>
                    <a:pt x="763" y="86"/>
                  </a:cubicBezTo>
                  <a:cubicBezTo>
                    <a:pt x="707" y="29"/>
                    <a:pt x="631" y="0"/>
                    <a:pt x="537" y="0"/>
                  </a:cubicBezTo>
                  <a:cubicBezTo>
                    <a:pt x="442" y="0"/>
                    <a:pt x="365" y="30"/>
                    <a:pt x="309" y="88"/>
                  </a:cubicBezTo>
                  <a:cubicBezTo>
                    <a:pt x="209" y="193"/>
                    <a:pt x="212" y="351"/>
                    <a:pt x="213" y="365"/>
                  </a:cubicBezTo>
                  <a:cubicBezTo>
                    <a:pt x="213" y="402"/>
                    <a:pt x="213" y="402"/>
                    <a:pt x="213" y="402"/>
                  </a:cubicBezTo>
                  <a:cubicBezTo>
                    <a:pt x="163" y="410"/>
                    <a:pt x="133" y="441"/>
                    <a:pt x="133" y="484"/>
                  </a:cubicBezTo>
                  <a:cubicBezTo>
                    <a:pt x="133" y="530"/>
                    <a:pt x="169" y="580"/>
                    <a:pt x="221" y="593"/>
                  </a:cubicBezTo>
                  <a:cubicBezTo>
                    <a:pt x="241" y="690"/>
                    <a:pt x="294" y="770"/>
                    <a:pt x="372" y="817"/>
                  </a:cubicBezTo>
                  <a:cubicBezTo>
                    <a:pt x="372" y="869"/>
                    <a:pt x="372" y="869"/>
                    <a:pt x="372" y="869"/>
                  </a:cubicBezTo>
                  <a:cubicBezTo>
                    <a:pt x="349" y="889"/>
                    <a:pt x="301" y="917"/>
                    <a:pt x="272" y="933"/>
                  </a:cubicBezTo>
                  <a:cubicBezTo>
                    <a:pt x="6" y="1020"/>
                    <a:pt x="0" y="1181"/>
                    <a:pt x="0" y="1187"/>
                  </a:cubicBezTo>
                  <a:cubicBezTo>
                    <a:pt x="0" y="1188"/>
                    <a:pt x="0" y="1188"/>
                    <a:pt x="0" y="1188"/>
                  </a:cubicBezTo>
                  <a:cubicBezTo>
                    <a:pt x="0" y="1255"/>
                    <a:pt x="0" y="1255"/>
                    <a:pt x="0" y="1255"/>
                  </a:cubicBezTo>
                  <a:cubicBezTo>
                    <a:pt x="0" y="1272"/>
                    <a:pt x="14" y="1287"/>
                    <a:pt x="32" y="1287"/>
                  </a:cubicBezTo>
                  <a:cubicBezTo>
                    <a:pt x="1505" y="1287"/>
                    <a:pt x="1505" y="1287"/>
                    <a:pt x="1505" y="1287"/>
                  </a:cubicBezTo>
                  <a:cubicBezTo>
                    <a:pt x="1522" y="1287"/>
                    <a:pt x="1537" y="1272"/>
                    <a:pt x="1537" y="1255"/>
                  </a:cubicBezTo>
                  <a:cubicBezTo>
                    <a:pt x="1537" y="1188"/>
                    <a:pt x="1537" y="1188"/>
                    <a:pt x="1537" y="1188"/>
                  </a:cubicBezTo>
                  <a:cubicBezTo>
                    <a:pt x="1536" y="1181"/>
                    <a:pt x="1533" y="1018"/>
                    <a:pt x="1262" y="932"/>
                  </a:cubicBezTo>
                  <a:close/>
                  <a:moveTo>
                    <a:pt x="1313" y="467"/>
                  </a:moveTo>
                  <a:cubicBezTo>
                    <a:pt x="1322" y="470"/>
                    <a:pt x="1329" y="475"/>
                    <a:pt x="1329" y="484"/>
                  </a:cubicBezTo>
                  <a:cubicBezTo>
                    <a:pt x="1329" y="494"/>
                    <a:pt x="1323" y="507"/>
                    <a:pt x="1313" y="517"/>
                  </a:cubicBezTo>
                  <a:cubicBezTo>
                    <a:pt x="1313" y="515"/>
                    <a:pt x="1313" y="467"/>
                    <a:pt x="1313" y="467"/>
                  </a:cubicBezTo>
                  <a:close/>
                  <a:moveTo>
                    <a:pt x="197" y="484"/>
                  </a:moveTo>
                  <a:cubicBezTo>
                    <a:pt x="197" y="475"/>
                    <a:pt x="204" y="470"/>
                    <a:pt x="213" y="467"/>
                  </a:cubicBezTo>
                  <a:cubicBezTo>
                    <a:pt x="213" y="467"/>
                    <a:pt x="213" y="515"/>
                    <a:pt x="213" y="517"/>
                  </a:cubicBezTo>
                  <a:cubicBezTo>
                    <a:pt x="203" y="507"/>
                    <a:pt x="197" y="494"/>
                    <a:pt x="197" y="484"/>
                  </a:cubicBezTo>
                  <a:close/>
                  <a:moveTo>
                    <a:pt x="1249" y="510"/>
                  </a:moveTo>
                  <a:cubicBezTo>
                    <a:pt x="1249" y="526"/>
                    <a:pt x="1248" y="542"/>
                    <a:pt x="1246" y="559"/>
                  </a:cubicBezTo>
                  <a:cubicBezTo>
                    <a:pt x="1233" y="656"/>
                    <a:pt x="1181" y="734"/>
                    <a:pt x="1103" y="772"/>
                  </a:cubicBezTo>
                  <a:cubicBezTo>
                    <a:pt x="1102" y="772"/>
                    <a:pt x="1102" y="772"/>
                    <a:pt x="1102" y="772"/>
                  </a:cubicBezTo>
                  <a:cubicBezTo>
                    <a:pt x="1069" y="789"/>
                    <a:pt x="1030" y="797"/>
                    <a:pt x="989" y="797"/>
                  </a:cubicBezTo>
                  <a:cubicBezTo>
                    <a:pt x="948" y="797"/>
                    <a:pt x="910" y="789"/>
                    <a:pt x="876" y="772"/>
                  </a:cubicBezTo>
                  <a:cubicBezTo>
                    <a:pt x="875" y="772"/>
                    <a:pt x="875" y="772"/>
                    <a:pt x="875" y="772"/>
                  </a:cubicBezTo>
                  <a:cubicBezTo>
                    <a:pt x="848" y="759"/>
                    <a:pt x="824" y="740"/>
                    <a:pt x="803" y="717"/>
                  </a:cubicBezTo>
                  <a:cubicBezTo>
                    <a:pt x="827" y="681"/>
                    <a:pt x="844" y="638"/>
                    <a:pt x="853" y="593"/>
                  </a:cubicBezTo>
                  <a:cubicBezTo>
                    <a:pt x="905" y="580"/>
                    <a:pt x="941" y="530"/>
                    <a:pt x="941" y="484"/>
                  </a:cubicBezTo>
                  <a:cubicBezTo>
                    <a:pt x="941" y="441"/>
                    <a:pt x="911" y="410"/>
                    <a:pt x="862" y="402"/>
                  </a:cubicBezTo>
                  <a:cubicBezTo>
                    <a:pt x="862" y="375"/>
                    <a:pt x="862" y="375"/>
                    <a:pt x="862" y="375"/>
                  </a:cubicBezTo>
                  <a:cubicBezTo>
                    <a:pt x="910" y="365"/>
                    <a:pt x="963" y="348"/>
                    <a:pt x="990" y="317"/>
                  </a:cubicBezTo>
                  <a:cubicBezTo>
                    <a:pt x="1037" y="344"/>
                    <a:pt x="1132" y="388"/>
                    <a:pt x="1249" y="395"/>
                  </a:cubicBezTo>
                  <a:lnTo>
                    <a:pt x="1249" y="510"/>
                  </a:lnTo>
                  <a:close/>
                  <a:moveTo>
                    <a:pt x="1085" y="848"/>
                  </a:moveTo>
                  <a:cubicBezTo>
                    <a:pt x="1085" y="881"/>
                    <a:pt x="1085" y="881"/>
                    <a:pt x="1085" y="881"/>
                  </a:cubicBezTo>
                  <a:cubicBezTo>
                    <a:pt x="1077" y="889"/>
                    <a:pt x="1064" y="901"/>
                    <a:pt x="1044" y="909"/>
                  </a:cubicBezTo>
                  <a:cubicBezTo>
                    <a:pt x="1030" y="914"/>
                    <a:pt x="1015" y="917"/>
                    <a:pt x="1000" y="917"/>
                  </a:cubicBezTo>
                  <a:cubicBezTo>
                    <a:pt x="979" y="917"/>
                    <a:pt x="958" y="912"/>
                    <a:pt x="936" y="903"/>
                  </a:cubicBezTo>
                  <a:cubicBezTo>
                    <a:pt x="918" y="895"/>
                    <a:pt x="903" y="885"/>
                    <a:pt x="893" y="878"/>
                  </a:cubicBezTo>
                  <a:cubicBezTo>
                    <a:pt x="893" y="848"/>
                    <a:pt x="893" y="848"/>
                    <a:pt x="893" y="848"/>
                  </a:cubicBezTo>
                  <a:cubicBezTo>
                    <a:pt x="923" y="857"/>
                    <a:pt x="955" y="861"/>
                    <a:pt x="989" y="861"/>
                  </a:cubicBezTo>
                  <a:cubicBezTo>
                    <a:pt x="1023" y="861"/>
                    <a:pt x="1055" y="857"/>
                    <a:pt x="1085" y="848"/>
                  </a:cubicBezTo>
                  <a:close/>
                  <a:moveTo>
                    <a:pt x="884" y="948"/>
                  </a:moveTo>
                  <a:cubicBezTo>
                    <a:pt x="879" y="963"/>
                    <a:pt x="879" y="963"/>
                    <a:pt x="879" y="963"/>
                  </a:cubicBezTo>
                  <a:cubicBezTo>
                    <a:pt x="868" y="957"/>
                    <a:pt x="856" y="952"/>
                    <a:pt x="843" y="947"/>
                  </a:cubicBezTo>
                  <a:cubicBezTo>
                    <a:pt x="850" y="943"/>
                    <a:pt x="856" y="939"/>
                    <a:pt x="862" y="935"/>
                  </a:cubicBezTo>
                  <a:cubicBezTo>
                    <a:pt x="869" y="939"/>
                    <a:pt x="876" y="944"/>
                    <a:pt x="884" y="948"/>
                  </a:cubicBezTo>
                  <a:close/>
                  <a:moveTo>
                    <a:pt x="829" y="820"/>
                  </a:moveTo>
                  <a:cubicBezTo>
                    <a:pt x="829" y="879"/>
                    <a:pt x="829" y="879"/>
                    <a:pt x="829" y="879"/>
                  </a:cubicBezTo>
                  <a:cubicBezTo>
                    <a:pt x="815" y="890"/>
                    <a:pt x="792" y="902"/>
                    <a:pt x="775" y="911"/>
                  </a:cubicBezTo>
                  <a:cubicBezTo>
                    <a:pt x="773" y="912"/>
                    <a:pt x="771" y="913"/>
                    <a:pt x="769" y="914"/>
                  </a:cubicBezTo>
                  <a:cubicBezTo>
                    <a:pt x="739" y="897"/>
                    <a:pt x="716" y="881"/>
                    <a:pt x="702" y="869"/>
                  </a:cubicBezTo>
                  <a:cubicBezTo>
                    <a:pt x="702" y="817"/>
                    <a:pt x="702" y="817"/>
                    <a:pt x="702" y="817"/>
                  </a:cubicBezTo>
                  <a:cubicBezTo>
                    <a:pt x="724" y="803"/>
                    <a:pt x="745" y="787"/>
                    <a:pt x="763" y="768"/>
                  </a:cubicBezTo>
                  <a:cubicBezTo>
                    <a:pt x="783" y="789"/>
                    <a:pt x="805" y="806"/>
                    <a:pt x="829" y="820"/>
                  </a:cubicBezTo>
                  <a:close/>
                  <a:moveTo>
                    <a:pt x="861" y="517"/>
                  </a:moveTo>
                  <a:cubicBezTo>
                    <a:pt x="861" y="515"/>
                    <a:pt x="862" y="467"/>
                    <a:pt x="862" y="467"/>
                  </a:cubicBezTo>
                  <a:cubicBezTo>
                    <a:pt x="870" y="470"/>
                    <a:pt x="877" y="475"/>
                    <a:pt x="877" y="484"/>
                  </a:cubicBezTo>
                  <a:cubicBezTo>
                    <a:pt x="877" y="494"/>
                    <a:pt x="871" y="507"/>
                    <a:pt x="861" y="517"/>
                  </a:cubicBezTo>
                  <a:close/>
                  <a:moveTo>
                    <a:pt x="989" y="64"/>
                  </a:moveTo>
                  <a:cubicBezTo>
                    <a:pt x="1066" y="64"/>
                    <a:pt x="1126" y="87"/>
                    <a:pt x="1170" y="132"/>
                  </a:cubicBezTo>
                  <a:cubicBezTo>
                    <a:pt x="1229" y="194"/>
                    <a:pt x="1244" y="284"/>
                    <a:pt x="1248" y="331"/>
                  </a:cubicBezTo>
                  <a:cubicBezTo>
                    <a:pt x="1103" y="321"/>
                    <a:pt x="995" y="246"/>
                    <a:pt x="994" y="245"/>
                  </a:cubicBezTo>
                  <a:cubicBezTo>
                    <a:pt x="984" y="238"/>
                    <a:pt x="972" y="237"/>
                    <a:pt x="961" y="243"/>
                  </a:cubicBezTo>
                  <a:cubicBezTo>
                    <a:pt x="950" y="248"/>
                    <a:pt x="944" y="259"/>
                    <a:pt x="944" y="271"/>
                  </a:cubicBezTo>
                  <a:cubicBezTo>
                    <a:pt x="944" y="275"/>
                    <a:pt x="927" y="294"/>
                    <a:pt x="859" y="310"/>
                  </a:cubicBezTo>
                  <a:cubicBezTo>
                    <a:pt x="854" y="264"/>
                    <a:pt x="840" y="198"/>
                    <a:pt x="803" y="138"/>
                  </a:cubicBezTo>
                  <a:cubicBezTo>
                    <a:pt x="847" y="89"/>
                    <a:pt x="909" y="64"/>
                    <a:pt x="989" y="64"/>
                  </a:cubicBezTo>
                  <a:close/>
                  <a:moveTo>
                    <a:pt x="356" y="132"/>
                  </a:moveTo>
                  <a:cubicBezTo>
                    <a:pt x="399" y="87"/>
                    <a:pt x="460" y="64"/>
                    <a:pt x="537" y="64"/>
                  </a:cubicBezTo>
                  <a:cubicBezTo>
                    <a:pt x="625" y="64"/>
                    <a:pt x="692" y="94"/>
                    <a:pt x="736" y="154"/>
                  </a:cubicBezTo>
                  <a:cubicBezTo>
                    <a:pt x="781" y="214"/>
                    <a:pt x="793" y="292"/>
                    <a:pt x="796" y="331"/>
                  </a:cubicBezTo>
                  <a:cubicBezTo>
                    <a:pt x="651" y="321"/>
                    <a:pt x="543" y="246"/>
                    <a:pt x="542" y="245"/>
                  </a:cubicBezTo>
                  <a:cubicBezTo>
                    <a:pt x="532" y="238"/>
                    <a:pt x="520" y="237"/>
                    <a:pt x="509" y="243"/>
                  </a:cubicBezTo>
                  <a:cubicBezTo>
                    <a:pt x="498" y="248"/>
                    <a:pt x="492" y="259"/>
                    <a:pt x="492" y="271"/>
                  </a:cubicBezTo>
                  <a:cubicBezTo>
                    <a:pt x="492" y="276"/>
                    <a:pt x="472" y="298"/>
                    <a:pt x="379" y="316"/>
                  </a:cubicBezTo>
                  <a:cubicBezTo>
                    <a:pt x="342" y="323"/>
                    <a:pt x="304" y="328"/>
                    <a:pt x="278" y="330"/>
                  </a:cubicBezTo>
                  <a:cubicBezTo>
                    <a:pt x="282" y="282"/>
                    <a:pt x="297" y="194"/>
                    <a:pt x="356" y="132"/>
                  </a:cubicBezTo>
                  <a:close/>
                  <a:moveTo>
                    <a:pt x="280" y="559"/>
                  </a:moveTo>
                  <a:cubicBezTo>
                    <a:pt x="278" y="542"/>
                    <a:pt x="277" y="526"/>
                    <a:pt x="277" y="510"/>
                  </a:cubicBezTo>
                  <a:cubicBezTo>
                    <a:pt x="277" y="394"/>
                    <a:pt x="277" y="394"/>
                    <a:pt x="277" y="394"/>
                  </a:cubicBezTo>
                  <a:cubicBezTo>
                    <a:pt x="304" y="392"/>
                    <a:pt x="347" y="387"/>
                    <a:pt x="390" y="379"/>
                  </a:cubicBezTo>
                  <a:cubicBezTo>
                    <a:pt x="421" y="373"/>
                    <a:pt x="501" y="358"/>
                    <a:pt x="537" y="317"/>
                  </a:cubicBezTo>
                  <a:cubicBezTo>
                    <a:pt x="584" y="344"/>
                    <a:pt x="680" y="388"/>
                    <a:pt x="798" y="395"/>
                  </a:cubicBezTo>
                  <a:cubicBezTo>
                    <a:pt x="798" y="510"/>
                    <a:pt x="798" y="510"/>
                    <a:pt x="798" y="510"/>
                  </a:cubicBezTo>
                  <a:cubicBezTo>
                    <a:pt x="798" y="526"/>
                    <a:pt x="796" y="542"/>
                    <a:pt x="794" y="558"/>
                  </a:cubicBezTo>
                  <a:cubicBezTo>
                    <a:pt x="787" y="613"/>
                    <a:pt x="767" y="662"/>
                    <a:pt x="737" y="700"/>
                  </a:cubicBezTo>
                  <a:cubicBezTo>
                    <a:pt x="737" y="700"/>
                    <a:pt x="737" y="700"/>
                    <a:pt x="737" y="701"/>
                  </a:cubicBezTo>
                  <a:cubicBezTo>
                    <a:pt x="714" y="730"/>
                    <a:pt x="686" y="754"/>
                    <a:pt x="653" y="770"/>
                  </a:cubicBezTo>
                  <a:cubicBezTo>
                    <a:pt x="619" y="788"/>
                    <a:pt x="579" y="797"/>
                    <a:pt x="537" y="797"/>
                  </a:cubicBezTo>
                  <a:cubicBezTo>
                    <a:pt x="494" y="797"/>
                    <a:pt x="455" y="788"/>
                    <a:pt x="420" y="770"/>
                  </a:cubicBezTo>
                  <a:cubicBezTo>
                    <a:pt x="344" y="732"/>
                    <a:pt x="293" y="655"/>
                    <a:pt x="280" y="559"/>
                  </a:cubicBezTo>
                  <a:close/>
                  <a:moveTo>
                    <a:pt x="638" y="846"/>
                  </a:moveTo>
                  <a:cubicBezTo>
                    <a:pt x="638" y="870"/>
                    <a:pt x="638" y="870"/>
                    <a:pt x="638" y="870"/>
                  </a:cubicBezTo>
                  <a:cubicBezTo>
                    <a:pt x="629" y="879"/>
                    <a:pt x="612" y="894"/>
                    <a:pt x="589" y="905"/>
                  </a:cubicBezTo>
                  <a:cubicBezTo>
                    <a:pt x="554" y="921"/>
                    <a:pt x="520" y="921"/>
                    <a:pt x="485" y="905"/>
                  </a:cubicBezTo>
                  <a:cubicBezTo>
                    <a:pt x="462" y="894"/>
                    <a:pt x="445" y="879"/>
                    <a:pt x="436" y="870"/>
                  </a:cubicBezTo>
                  <a:cubicBezTo>
                    <a:pt x="436" y="846"/>
                    <a:pt x="436" y="846"/>
                    <a:pt x="436" y="846"/>
                  </a:cubicBezTo>
                  <a:cubicBezTo>
                    <a:pt x="468" y="856"/>
                    <a:pt x="501" y="861"/>
                    <a:pt x="537" y="861"/>
                  </a:cubicBezTo>
                  <a:cubicBezTo>
                    <a:pt x="573" y="861"/>
                    <a:pt x="606" y="856"/>
                    <a:pt x="638" y="846"/>
                  </a:cubicBezTo>
                  <a:close/>
                  <a:moveTo>
                    <a:pt x="64" y="1223"/>
                  </a:moveTo>
                  <a:cubicBezTo>
                    <a:pt x="64" y="1189"/>
                    <a:pt x="64" y="1189"/>
                    <a:pt x="64" y="1189"/>
                  </a:cubicBezTo>
                  <a:cubicBezTo>
                    <a:pt x="64" y="1185"/>
                    <a:pt x="67" y="1157"/>
                    <a:pt x="94" y="1119"/>
                  </a:cubicBezTo>
                  <a:cubicBezTo>
                    <a:pt x="142" y="1053"/>
                    <a:pt x="298" y="991"/>
                    <a:pt x="299" y="991"/>
                  </a:cubicBezTo>
                  <a:cubicBezTo>
                    <a:pt x="307" y="986"/>
                    <a:pt x="364" y="956"/>
                    <a:pt x="403" y="926"/>
                  </a:cubicBezTo>
                  <a:cubicBezTo>
                    <a:pt x="411" y="933"/>
                    <a:pt x="421" y="941"/>
                    <a:pt x="433" y="949"/>
                  </a:cubicBezTo>
                  <a:cubicBezTo>
                    <a:pt x="400" y="1045"/>
                    <a:pt x="400" y="1045"/>
                    <a:pt x="400" y="1045"/>
                  </a:cubicBezTo>
                  <a:cubicBezTo>
                    <a:pt x="398" y="1052"/>
                    <a:pt x="398" y="1059"/>
                    <a:pt x="400" y="1065"/>
                  </a:cubicBezTo>
                  <a:cubicBezTo>
                    <a:pt x="453" y="1223"/>
                    <a:pt x="453" y="1223"/>
                    <a:pt x="453" y="1223"/>
                  </a:cubicBezTo>
                  <a:lnTo>
                    <a:pt x="64" y="1223"/>
                  </a:lnTo>
                  <a:close/>
                  <a:moveTo>
                    <a:pt x="554" y="1223"/>
                  </a:moveTo>
                  <a:cubicBezTo>
                    <a:pt x="520" y="1223"/>
                    <a:pt x="520" y="1223"/>
                    <a:pt x="520" y="1223"/>
                  </a:cubicBezTo>
                  <a:cubicBezTo>
                    <a:pt x="464" y="1055"/>
                    <a:pt x="464" y="1055"/>
                    <a:pt x="464" y="1055"/>
                  </a:cubicBezTo>
                  <a:cubicBezTo>
                    <a:pt x="491" y="975"/>
                    <a:pt x="491" y="975"/>
                    <a:pt x="491" y="975"/>
                  </a:cubicBezTo>
                  <a:cubicBezTo>
                    <a:pt x="522" y="983"/>
                    <a:pt x="552" y="983"/>
                    <a:pt x="583" y="975"/>
                  </a:cubicBezTo>
                  <a:cubicBezTo>
                    <a:pt x="609" y="1055"/>
                    <a:pt x="609" y="1055"/>
                    <a:pt x="609" y="1055"/>
                  </a:cubicBezTo>
                  <a:lnTo>
                    <a:pt x="554" y="1223"/>
                  </a:lnTo>
                  <a:close/>
                  <a:moveTo>
                    <a:pt x="1010" y="1209"/>
                  </a:moveTo>
                  <a:cubicBezTo>
                    <a:pt x="1005" y="1223"/>
                    <a:pt x="1005" y="1223"/>
                    <a:pt x="1005" y="1223"/>
                  </a:cubicBezTo>
                  <a:cubicBezTo>
                    <a:pt x="621" y="1223"/>
                    <a:pt x="621" y="1223"/>
                    <a:pt x="621" y="1223"/>
                  </a:cubicBezTo>
                  <a:cubicBezTo>
                    <a:pt x="674" y="1065"/>
                    <a:pt x="674" y="1065"/>
                    <a:pt x="674" y="1065"/>
                  </a:cubicBezTo>
                  <a:cubicBezTo>
                    <a:pt x="676" y="1059"/>
                    <a:pt x="676" y="1052"/>
                    <a:pt x="674" y="1045"/>
                  </a:cubicBezTo>
                  <a:cubicBezTo>
                    <a:pt x="641" y="949"/>
                    <a:pt x="641" y="949"/>
                    <a:pt x="641" y="949"/>
                  </a:cubicBezTo>
                  <a:cubicBezTo>
                    <a:pt x="653" y="941"/>
                    <a:pt x="663" y="933"/>
                    <a:pt x="671" y="926"/>
                  </a:cubicBezTo>
                  <a:cubicBezTo>
                    <a:pt x="695" y="945"/>
                    <a:pt x="727" y="964"/>
                    <a:pt x="753" y="978"/>
                  </a:cubicBezTo>
                  <a:cubicBezTo>
                    <a:pt x="766" y="986"/>
                    <a:pt x="775" y="990"/>
                    <a:pt x="775" y="991"/>
                  </a:cubicBezTo>
                  <a:cubicBezTo>
                    <a:pt x="777" y="991"/>
                    <a:pt x="778" y="992"/>
                    <a:pt x="780" y="993"/>
                  </a:cubicBezTo>
                  <a:cubicBezTo>
                    <a:pt x="819" y="1005"/>
                    <a:pt x="853" y="1019"/>
                    <a:pt x="882" y="1036"/>
                  </a:cubicBezTo>
                  <a:cubicBezTo>
                    <a:pt x="1004" y="1103"/>
                    <a:pt x="1010" y="1183"/>
                    <a:pt x="1010" y="1188"/>
                  </a:cubicBezTo>
                  <a:lnTo>
                    <a:pt x="1010" y="1209"/>
                  </a:lnTo>
                  <a:close/>
                  <a:moveTo>
                    <a:pt x="1046" y="1102"/>
                  </a:moveTo>
                  <a:cubicBezTo>
                    <a:pt x="1026" y="1068"/>
                    <a:pt x="993" y="1029"/>
                    <a:pt x="936" y="994"/>
                  </a:cubicBezTo>
                  <a:cubicBezTo>
                    <a:pt x="943" y="973"/>
                    <a:pt x="943" y="973"/>
                    <a:pt x="943" y="973"/>
                  </a:cubicBezTo>
                  <a:cubicBezTo>
                    <a:pt x="962" y="979"/>
                    <a:pt x="981" y="981"/>
                    <a:pt x="1000" y="981"/>
                  </a:cubicBezTo>
                  <a:cubicBezTo>
                    <a:pt x="1012" y="981"/>
                    <a:pt x="1024" y="980"/>
                    <a:pt x="1036" y="978"/>
                  </a:cubicBezTo>
                  <a:cubicBezTo>
                    <a:pt x="1062" y="1055"/>
                    <a:pt x="1062" y="1055"/>
                    <a:pt x="1062" y="1055"/>
                  </a:cubicBezTo>
                  <a:lnTo>
                    <a:pt x="1046" y="1102"/>
                  </a:lnTo>
                  <a:close/>
                  <a:moveTo>
                    <a:pt x="1473" y="1223"/>
                  </a:moveTo>
                  <a:cubicBezTo>
                    <a:pt x="1074" y="1223"/>
                    <a:pt x="1074" y="1223"/>
                    <a:pt x="1074" y="1223"/>
                  </a:cubicBezTo>
                  <a:cubicBezTo>
                    <a:pt x="1074" y="1220"/>
                    <a:pt x="1074" y="1220"/>
                    <a:pt x="1074" y="1220"/>
                  </a:cubicBezTo>
                  <a:cubicBezTo>
                    <a:pt x="1126" y="1066"/>
                    <a:pt x="1126" y="1066"/>
                    <a:pt x="1126" y="1066"/>
                  </a:cubicBezTo>
                  <a:cubicBezTo>
                    <a:pt x="1128" y="1059"/>
                    <a:pt x="1128" y="1052"/>
                    <a:pt x="1126" y="1045"/>
                  </a:cubicBezTo>
                  <a:cubicBezTo>
                    <a:pt x="1095" y="954"/>
                    <a:pt x="1095" y="954"/>
                    <a:pt x="1095" y="954"/>
                  </a:cubicBezTo>
                  <a:cubicBezTo>
                    <a:pt x="1105" y="948"/>
                    <a:pt x="1113" y="942"/>
                    <a:pt x="1120" y="937"/>
                  </a:cubicBezTo>
                  <a:cubicBezTo>
                    <a:pt x="1162" y="964"/>
                    <a:pt x="1227" y="987"/>
                    <a:pt x="1242" y="992"/>
                  </a:cubicBezTo>
                  <a:cubicBezTo>
                    <a:pt x="1242" y="993"/>
                    <a:pt x="1395" y="1052"/>
                    <a:pt x="1443" y="1119"/>
                  </a:cubicBezTo>
                  <a:cubicBezTo>
                    <a:pt x="1470" y="1157"/>
                    <a:pt x="1472" y="1186"/>
                    <a:pt x="1473" y="1188"/>
                  </a:cubicBezTo>
                  <a:lnTo>
                    <a:pt x="1473" y="1223"/>
                  </a:lnTo>
                  <a:close/>
                  <a:moveTo>
                    <a:pt x="1473" y="1223"/>
                  </a:moveTo>
                  <a:cubicBezTo>
                    <a:pt x="1473" y="1223"/>
                    <a:pt x="1473" y="1223"/>
                    <a:pt x="1473" y="12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Rectangle 36"/>
            <p:cNvSpPr>
              <a:spLocks noChangeArrowheads="1"/>
            </p:cNvSpPr>
            <p:nvPr/>
          </p:nvSpPr>
          <p:spPr bwMode="auto">
            <a:xfrm>
              <a:off x="3248" y="2964"/>
              <a:ext cx="88" cy="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1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1.972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11" grpId="0"/>
      <p:bldP spid="12" grpId="0"/>
      <p:bldP spid="13" grpId="0"/>
      <p:bldP spid="14" grpId="0"/>
      <p:bldP spid="15" grpId="0"/>
      <p:bldP spid="16" grpId="0"/>
      <p:bldP spid="37" grpId="0"/>
      <p:bldP spid="38" grpId="0"/>
      <p:bldP spid="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02790" y="6163933"/>
            <a:ext cx="8105819" cy="32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P20.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Em uma palavra / ideia qual a principal dificuldade enfrentada no primeiro ano de atividade da empresa? (aberta)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05139" y="851867"/>
            <a:ext cx="918172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principais dificuldades enfrentadas no 1º ano de atividade da  empresa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6621"/>
              </p:ext>
            </p:extLst>
          </p:nvPr>
        </p:nvGraphicFramePr>
        <p:xfrm>
          <a:off x="552205" y="1677499"/>
          <a:ext cx="6199584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2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clientes (demanda, fidelização, captação)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16%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falta de capital/ financeira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16%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inexperiência/ falta de conhecimento (gestão, administração, organização)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12%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nenhuma/ não teve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10%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mão de obra (funcionários)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10%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effectLst/>
                        </a:rPr>
                        <a:t>imposto/ tributos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 10%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outras dificuldades diversas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9%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inadimplência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6%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concorrência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burocracia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marketing/ propaganda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3%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crise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2%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u="none" strike="noStrike" dirty="0">
                          <a:effectLst/>
                        </a:rPr>
                        <a:t>linha de crédito/ empréstimos/ financiamento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1%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/>
          </p:nvPr>
        </p:nvGraphicFramePr>
        <p:xfrm>
          <a:off x="6704457" y="1701321"/>
          <a:ext cx="1444066" cy="418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039528"/>
              </p:ext>
            </p:extLst>
          </p:nvPr>
        </p:nvGraphicFramePr>
        <p:xfrm>
          <a:off x="8148523" y="1474702"/>
          <a:ext cx="3060000" cy="4404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19%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16%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15%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14%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15%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13%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11%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9%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9%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8%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6%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7%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6%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0%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rgbClr val="C44600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rgbClr val="C44600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rgbClr val="C44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6899162" y="1851770"/>
            <a:ext cx="1312027" cy="3879913"/>
            <a:chOff x="7439019" y="2511928"/>
            <a:chExt cx="549282" cy="5210118"/>
          </a:xfrm>
        </p:grpSpPr>
        <p:cxnSp>
          <p:nvCxnSpPr>
            <p:cNvPr id="13" name="Conector reto 12"/>
            <p:cNvCxnSpPr/>
            <p:nvPr/>
          </p:nvCxnSpPr>
          <p:spPr>
            <a:xfrm flipH="1">
              <a:off x="7888954" y="2511928"/>
              <a:ext cx="9934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>
              <a:off x="7864952" y="2942459"/>
              <a:ext cx="12334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7741228" y="3372988"/>
              <a:ext cx="247072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7741228" y="3803518"/>
              <a:ext cx="247072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7718897" y="4234048"/>
              <a:ext cx="26940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7718897" y="4664578"/>
              <a:ext cx="26940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7718897" y="5104424"/>
              <a:ext cx="26940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7616813" y="5534953"/>
              <a:ext cx="371487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7540250" y="5965483"/>
              <a:ext cx="44805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7540250" y="6396012"/>
              <a:ext cx="44804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7495588" y="6826543"/>
              <a:ext cx="49271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7495588" y="7257072"/>
              <a:ext cx="49271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7439019" y="7722046"/>
              <a:ext cx="54928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1.972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3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AsOne/>
      </p:bldGraphic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P21.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 A empresa costuma(</a:t>
            </a:r>
            <a:r>
              <a:rPr lang="pt-BR" sz="1050" dirty="0" err="1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va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), com muita frequência: (EST e Rodiziar)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02816" y="1121594"/>
            <a:ext cx="699588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“hábitos” frequentes na empresa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34818"/>
              </p:ext>
            </p:extLst>
          </p:nvPr>
        </p:nvGraphicFramePr>
        <p:xfrm>
          <a:off x="335184" y="1789546"/>
          <a:ext cx="6332412" cy="3900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6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4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P21.1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aperfeiçoar sistematicamente os produtos e serviços às necessidades dos clientes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P21.7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estar sempre à procura de fornecedores com maior qualidade ou preços mais acessíveis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P21.8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estar sempre atualizado com respeito às novas tecnologias do setor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P21.9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inovar continuamente seus processos /procedimentos de trabalho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P21.4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fazer o cálculo detalhado dos custos de cada produto (ou serviço)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P21.3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acompanhamento rigoroso da evolução das receitas e despesas ao longo do tempo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P21.5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investir na capacitação da mão de obra e dos sócios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P21.6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acompanhar as estratégias dos principais concorrentes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P21.2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investir em propaganda e divulgação (p. ex. mala direta e brindes)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148010101"/>
              </p:ext>
            </p:extLst>
          </p:nvPr>
        </p:nvGraphicFramePr>
        <p:xfrm>
          <a:off x="6667854" y="1789547"/>
          <a:ext cx="1312091" cy="390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</p:spTree>
    <p:extLst>
      <p:ext uri="{BB962C8B-B14F-4D97-AF65-F5344CB8AC3E}">
        <p14:creationId xmlns:p14="http://schemas.microsoft.com/office/powerpoint/2010/main" val="37027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-20490"/>
            <a:ext cx="12192000" cy="70118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reeform 10"/>
          <p:cNvSpPr>
            <a:spLocks/>
          </p:cNvSpPr>
          <p:nvPr/>
        </p:nvSpPr>
        <p:spPr bwMode="auto">
          <a:xfrm>
            <a:off x="11106549" y="3616576"/>
            <a:ext cx="628910" cy="617716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388489" y="2561683"/>
            <a:ext cx="4644583" cy="17346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latin typeface="+mn-lt"/>
              </a:rPr>
              <a:t>sumário executivo</a:t>
            </a:r>
          </a:p>
          <a:p>
            <a:pPr algn="ctr"/>
            <a:endParaRPr lang="pt-BR" sz="5400" b="1" i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1470699" y="6141471"/>
            <a:ext cx="512314" cy="5056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5281352" y="2074620"/>
            <a:ext cx="4790210" cy="2926089"/>
          </a:xfrm>
          <a:custGeom>
            <a:avLst/>
            <a:gdLst>
              <a:gd name="T0" fmla="*/ 16 w 260"/>
              <a:gd name="T1" fmla="*/ 0 h 256"/>
              <a:gd name="T2" fmla="*/ 244 w 260"/>
              <a:gd name="T3" fmla="*/ 0 h 256"/>
              <a:gd name="T4" fmla="*/ 260 w 260"/>
              <a:gd name="T5" fmla="*/ 16 h 256"/>
              <a:gd name="T6" fmla="*/ 260 w 260"/>
              <a:gd name="T7" fmla="*/ 239 h 256"/>
              <a:gd name="T8" fmla="*/ 244 w 260"/>
              <a:gd name="T9" fmla="*/ 256 h 256"/>
              <a:gd name="T10" fmla="*/ 16 w 260"/>
              <a:gd name="T11" fmla="*/ 256 h 256"/>
              <a:gd name="T12" fmla="*/ 0 w 260"/>
              <a:gd name="T13" fmla="*/ 239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53" y="0"/>
                  <a:pt x="260" y="7"/>
                  <a:pt x="260" y="16"/>
                </a:cubicBezTo>
                <a:cubicBezTo>
                  <a:pt x="260" y="239"/>
                  <a:pt x="260" y="239"/>
                  <a:pt x="260" y="239"/>
                </a:cubicBezTo>
                <a:cubicBezTo>
                  <a:pt x="260" y="248"/>
                  <a:pt x="253" y="256"/>
                  <a:pt x="244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8"/>
                  <a:pt x="0" y="23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 w="9525">
            <a:solidFill>
              <a:srgbClr val="016FAC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9914184" y="465017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1812247" y="6117628"/>
            <a:ext cx="512314" cy="5056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5147795" y="1944985"/>
            <a:ext cx="6100776" cy="3714680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091C4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>
            <a:off x="10483431" y="389290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947842" y="494286"/>
            <a:ext cx="631528" cy="623313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185947" y="750106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923758" y="4644935"/>
            <a:ext cx="888489" cy="872675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5465927" y="581637"/>
            <a:ext cx="1298771" cy="127565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5337528" y="5882291"/>
            <a:ext cx="881592" cy="870125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3033935" y="5620929"/>
            <a:ext cx="1126571" cy="98755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3179228" y="206308"/>
            <a:ext cx="600087" cy="52604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4549740" y="945274"/>
            <a:ext cx="401452" cy="39623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6683767" y="264843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10996644" y="5746030"/>
            <a:ext cx="1126571" cy="98755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9345745" y="6124100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11461221" y="2768429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1528858" y="1951099"/>
            <a:ext cx="2717507" cy="2772244"/>
            <a:chOff x="1528858" y="1951099"/>
            <a:chExt cx="2717507" cy="2772244"/>
          </a:xfrm>
        </p:grpSpPr>
        <p:sp>
          <p:nvSpPr>
            <p:cNvPr id="45" name="Freeform 12"/>
            <p:cNvSpPr>
              <a:spLocks noEditPoints="1"/>
            </p:cNvSpPr>
            <p:nvPr/>
          </p:nvSpPr>
          <p:spPr bwMode="auto">
            <a:xfrm rot="16200000">
              <a:off x="1626046" y="2103024"/>
              <a:ext cx="2523131" cy="2717507"/>
            </a:xfrm>
            <a:custGeom>
              <a:avLst/>
              <a:gdLst>
                <a:gd name="T0" fmla="*/ 1283 w 1420"/>
                <a:gd name="T1" fmla="*/ 0 h 1530"/>
                <a:gd name="T2" fmla="*/ 1120 w 1420"/>
                <a:gd name="T3" fmla="*/ 0 h 1530"/>
                <a:gd name="T4" fmla="*/ 1092 w 1420"/>
                <a:gd name="T5" fmla="*/ 28 h 1530"/>
                <a:gd name="T6" fmla="*/ 1120 w 1420"/>
                <a:gd name="T7" fmla="*/ 55 h 1530"/>
                <a:gd name="T8" fmla="*/ 1283 w 1420"/>
                <a:gd name="T9" fmla="*/ 55 h 1530"/>
                <a:gd name="T10" fmla="*/ 1365 w 1420"/>
                <a:gd name="T11" fmla="*/ 137 h 1530"/>
                <a:gd name="T12" fmla="*/ 1365 w 1420"/>
                <a:gd name="T13" fmla="*/ 1393 h 1530"/>
                <a:gd name="T14" fmla="*/ 1283 w 1420"/>
                <a:gd name="T15" fmla="*/ 1475 h 1530"/>
                <a:gd name="T16" fmla="*/ 137 w 1420"/>
                <a:gd name="T17" fmla="*/ 1475 h 1530"/>
                <a:gd name="T18" fmla="*/ 55 w 1420"/>
                <a:gd name="T19" fmla="*/ 1393 h 1530"/>
                <a:gd name="T20" fmla="*/ 55 w 1420"/>
                <a:gd name="T21" fmla="*/ 137 h 1530"/>
                <a:gd name="T22" fmla="*/ 137 w 1420"/>
                <a:gd name="T23" fmla="*/ 55 h 1530"/>
                <a:gd name="T24" fmla="*/ 300 w 1420"/>
                <a:gd name="T25" fmla="*/ 55 h 1530"/>
                <a:gd name="T26" fmla="*/ 328 w 1420"/>
                <a:gd name="T27" fmla="*/ 28 h 1530"/>
                <a:gd name="T28" fmla="*/ 300 w 1420"/>
                <a:gd name="T29" fmla="*/ 1 h 1530"/>
                <a:gd name="T30" fmla="*/ 137 w 1420"/>
                <a:gd name="T31" fmla="*/ 1 h 1530"/>
                <a:gd name="T32" fmla="*/ 0 w 1420"/>
                <a:gd name="T33" fmla="*/ 137 h 1530"/>
                <a:gd name="T34" fmla="*/ 0 w 1420"/>
                <a:gd name="T35" fmla="*/ 1393 h 1530"/>
                <a:gd name="T36" fmla="*/ 137 w 1420"/>
                <a:gd name="T37" fmla="*/ 1530 h 1530"/>
                <a:gd name="T38" fmla="*/ 1283 w 1420"/>
                <a:gd name="T39" fmla="*/ 1530 h 1530"/>
                <a:gd name="T40" fmla="*/ 1420 w 1420"/>
                <a:gd name="T41" fmla="*/ 1393 h 1530"/>
                <a:gd name="T42" fmla="*/ 1420 w 1420"/>
                <a:gd name="T43" fmla="*/ 137 h 1530"/>
                <a:gd name="T44" fmla="*/ 1283 w 1420"/>
                <a:gd name="T45" fmla="*/ 0 h 1530"/>
                <a:gd name="T46" fmla="*/ 1283 w 1420"/>
                <a:gd name="T47" fmla="*/ 0 h 1530"/>
                <a:gd name="T48" fmla="*/ 1283 w 1420"/>
                <a:gd name="T49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0" h="1530">
                  <a:moveTo>
                    <a:pt x="1283" y="0"/>
                  </a:moveTo>
                  <a:cubicBezTo>
                    <a:pt x="1120" y="0"/>
                    <a:pt x="1120" y="0"/>
                    <a:pt x="1120" y="0"/>
                  </a:cubicBezTo>
                  <a:cubicBezTo>
                    <a:pt x="1105" y="0"/>
                    <a:pt x="1092" y="13"/>
                    <a:pt x="1092" y="28"/>
                  </a:cubicBezTo>
                  <a:cubicBezTo>
                    <a:pt x="1092" y="43"/>
                    <a:pt x="1105" y="55"/>
                    <a:pt x="1120" y="55"/>
                  </a:cubicBezTo>
                  <a:cubicBezTo>
                    <a:pt x="1283" y="55"/>
                    <a:pt x="1283" y="55"/>
                    <a:pt x="1283" y="55"/>
                  </a:cubicBezTo>
                  <a:cubicBezTo>
                    <a:pt x="1323" y="55"/>
                    <a:pt x="1365" y="97"/>
                    <a:pt x="1365" y="137"/>
                  </a:cubicBezTo>
                  <a:cubicBezTo>
                    <a:pt x="1365" y="1393"/>
                    <a:pt x="1365" y="1393"/>
                    <a:pt x="1365" y="1393"/>
                  </a:cubicBezTo>
                  <a:cubicBezTo>
                    <a:pt x="1365" y="1433"/>
                    <a:pt x="1323" y="1475"/>
                    <a:pt x="1283" y="1475"/>
                  </a:cubicBezTo>
                  <a:cubicBezTo>
                    <a:pt x="137" y="1475"/>
                    <a:pt x="137" y="1475"/>
                    <a:pt x="137" y="1475"/>
                  </a:cubicBezTo>
                  <a:cubicBezTo>
                    <a:pt x="97" y="1475"/>
                    <a:pt x="55" y="1433"/>
                    <a:pt x="55" y="1393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97"/>
                    <a:pt x="97" y="55"/>
                    <a:pt x="137" y="55"/>
                  </a:cubicBezTo>
                  <a:cubicBezTo>
                    <a:pt x="300" y="55"/>
                    <a:pt x="300" y="55"/>
                    <a:pt x="300" y="55"/>
                  </a:cubicBezTo>
                  <a:cubicBezTo>
                    <a:pt x="315" y="55"/>
                    <a:pt x="328" y="43"/>
                    <a:pt x="328" y="28"/>
                  </a:cubicBezTo>
                  <a:cubicBezTo>
                    <a:pt x="328" y="13"/>
                    <a:pt x="315" y="1"/>
                    <a:pt x="300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66" y="1"/>
                    <a:pt x="0" y="67"/>
                    <a:pt x="0" y="137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0" y="1463"/>
                    <a:pt x="66" y="1530"/>
                    <a:pt x="137" y="1530"/>
                  </a:cubicBezTo>
                  <a:cubicBezTo>
                    <a:pt x="1283" y="1530"/>
                    <a:pt x="1283" y="1530"/>
                    <a:pt x="1283" y="1530"/>
                  </a:cubicBezTo>
                  <a:cubicBezTo>
                    <a:pt x="1354" y="1530"/>
                    <a:pt x="1420" y="1463"/>
                    <a:pt x="1420" y="1393"/>
                  </a:cubicBezTo>
                  <a:cubicBezTo>
                    <a:pt x="1420" y="137"/>
                    <a:pt x="1420" y="137"/>
                    <a:pt x="1420" y="137"/>
                  </a:cubicBezTo>
                  <a:cubicBezTo>
                    <a:pt x="1420" y="67"/>
                    <a:pt x="1354" y="0"/>
                    <a:pt x="1283" y="0"/>
                  </a:cubicBezTo>
                  <a:close/>
                  <a:moveTo>
                    <a:pt x="1283" y="0"/>
                  </a:moveTo>
                  <a:cubicBezTo>
                    <a:pt x="1283" y="0"/>
                    <a:pt x="1283" y="0"/>
                    <a:pt x="1283" y="0"/>
                  </a:cubicBezTo>
                </a:path>
              </a:pathLst>
            </a:custGeom>
            <a:solidFill>
              <a:srgbClr val="009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001776" y="1951099"/>
              <a:ext cx="1809290" cy="2617434"/>
            </a:xfrm>
            <a:custGeom>
              <a:avLst/>
              <a:gdLst>
                <a:gd name="T0" fmla="*/ 1481 w 1481"/>
                <a:gd name="T1" fmla="*/ 639 h 2144"/>
                <a:gd name="T2" fmla="*/ 1481 w 1481"/>
                <a:gd name="T3" fmla="*/ 199 h 2144"/>
                <a:gd name="T4" fmla="*/ 1165 w 1481"/>
                <a:gd name="T5" fmla="*/ 184 h 2144"/>
                <a:gd name="T6" fmla="*/ 811 w 1481"/>
                <a:gd name="T7" fmla="*/ 184 h 2144"/>
                <a:gd name="T8" fmla="*/ 713 w 1481"/>
                <a:gd name="T9" fmla="*/ 553 h 2144"/>
                <a:gd name="T10" fmla="*/ 446 w 1481"/>
                <a:gd name="T11" fmla="*/ 553 h 2144"/>
                <a:gd name="T12" fmla="*/ 179 w 1481"/>
                <a:gd name="T13" fmla="*/ 553 h 2144"/>
                <a:gd name="T14" fmla="*/ 0 w 1481"/>
                <a:gd name="T15" fmla="*/ 732 h 2144"/>
                <a:gd name="T16" fmla="*/ 719 w 1481"/>
                <a:gd name="T17" fmla="*/ 2144 h 2144"/>
                <a:gd name="T18" fmla="*/ 1438 w 1481"/>
                <a:gd name="T19" fmla="*/ 1062 h 2144"/>
                <a:gd name="T20" fmla="*/ 1164 w 1481"/>
                <a:gd name="T21" fmla="*/ 927 h 2144"/>
                <a:gd name="T22" fmla="*/ 1165 w 1481"/>
                <a:gd name="T23" fmla="*/ 639 h 2144"/>
                <a:gd name="T24" fmla="*/ 1077 w 1481"/>
                <a:gd name="T25" fmla="*/ 639 h 2144"/>
                <a:gd name="T26" fmla="*/ 973 w 1481"/>
                <a:gd name="T27" fmla="*/ 905 h 2144"/>
                <a:gd name="T28" fmla="*/ 899 w 1481"/>
                <a:gd name="T29" fmla="*/ 639 h 2144"/>
                <a:gd name="T30" fmla="*/ 912 w 1481"/>
                <a:gd name="T31" fmla="*/ 551 h 2144"/>
                <a:gd name="T32" fmla="*/ 1304 w 1481"/>
                <a:gd name="T33" fmla="*/ 287 h 2144"/>
                <a:gd name="T34" fmla="*/ 1304 w 1481"/>
                <a:gd name="T35" fmla="*/ 551 h 2144"/>
                <a:gd name="T36" fmla="*/ 1077 w 1481"/>
                <a:gd name="T37" fmla="*/ 184 h 2144"/>
                <a:gd name="T38" fmla="*/ 899 w 1481"/>
                <a:gd name="T39" fmla="*/ 199 h 2144"/>
                <a:gd name="T40" fmla="*/ 988 w 1481"/>
                <a:gd name="T41" fmla="*/ 88 h 2144"/>
                <a:gd name="T42" fmla="*/ 804 w 1481"/>
                <a:gd name="T43" fmla="*/ 737 h 2144"/>
                <a:gd name="T44" fmla="*/ 808 w 1481"/>
                <a:gd name="T45" fmla="*/ 935 h 2144"/>
                <a:gd name="T46" fmla="*/ 744 w 1481"/>
                <a:gd name="T47" fmla="*/ 1115 h 2144"/>
                <a:gd name="T48" fmla="*/ 628 w 1481"/>
                <a:gd name="T49" fmla="*/ 1026 h 2144"/>
                <a:gd name="T50" fmla="*/ 626 w 1481"/>
                <a:gd name="T51" fmla="*/ 718 h 2144"/>
                <a:gd name="T52" fmla="*/ 447 w 1481"/>
                <a:gd name="T53" fmla="*/ 641 h 2144"/>
                <a:gd name="T54" fmla="*/ 534 w 1481"/>
                <a:gd name="T55" fmla="*/ 737 h 2144"/>
                <a:gd name="T56" fmla="*/ 536 w 1481"/>
                <a:gd name="T57" fmla="*/ 1045 h 2144"/>
                <a:gd name="T58" fmla="*/ 359 w 1481"/>
                <a:gd name="T59" fmla="*/ 1028 h 2144"/>
                <a:gd name="T60" fmla="*/ 358 w 1481"/>
                <a:gd name="T61" fmla="*/ 724 h 2144"/>
                <a:gd name="T62" fmla="*/ 89 w 1481"/>
                <a:gd name="T63" fmla="*/ 918 h 2144"/>
                <a:gd name="T64" fmla="*/ 180 w 1481"/>
                <a:gd name="T65" fmla="*/ 641 h 2144"/>
                <a:gd name="T66" fmla="*/ 267 w 1481"/>
                <a:gd name="T67" fmla="*/ 737 h 2144"/>
                <a:gd name="T68" fmla="*/ 180 w 1481"/>
                <a:gd name="T69" fmla="*/ 1119 h 2144"/>
                <a:gd name="T70" fmla="*/ 89 w 1481"/>
                <a:gd name="T71" fmla="*/ 918 h 2144"/>
                <a:gd name="T72" fmla="*/ 1350 w 1481"/>
                <a:gd name="T73" fmla="*/ 1062 h 2144"/>
                <a:gd name="T74" fmla="*/ 719 w 1481"/>
                <a:gd name="T75" fmla="*/ 2056 h 2144"/>
                <a:gd name="T76" fmla="*/ 89 w 1481"/>
                <a:gd name="T77" fmla="*/ 1181 h 2144"/>
                <a:gd name="T78" fmla="*/ 315 w 1481"/>
                <a:gd name="T79" fmla="*/ 1143 h 2144"/>
                <a:gd name="T80" fmla="*/ 584 w 1481"/>
                <a:gd name="T81" fmla="*/ 1143 h 2144"/>
                <a:gd name="T82" fmla="*/ 786 w 1481"/>
                <a:gd name="T83" fmla="*/ 1192 h 2144"/>
                <a:gd name="T84" fmla="*/ 1145 w 1481"/>
                <a:gd name="T85" fmla="*/ 1324 h 2144"/>
                <a:gd name="T86" fmla="*/ 1168 w 1481"/>
                <a:gd name="T87" fmla="*/ 1239 h 2144"/>
                <a:gd name="T88" fmla="*/ 831 w 1481"/>
                <a:gd name="T89" fmla="*/ 1043 h 2144"/>
                <a:gd name="T90" fmla="*/ 1344 w 1481"/>
                <a:gd name="T91" fmla="*/ 1055 h 2144"/>
                <a:gd name="T92" fmla="*/ 1344 w 1481"/>
                <a:gd name="T93" fmla="*/ 1055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1" h="2144">
                  <a:moveTo>
                    <a:pt x="1165" y="639"/>
                  </a:moveTo>
                  <a:cubicBezTo>
                    <a:pt x="1481" y="639"/>
                    <a:pt x="1481" y="639"/>
                    <a:pt x="1481" y="639"/>
                  </a:cubicBezTo>
                  <a:cubicBezTo>
                    <a:pt x="1313" y="419"/>
                    <a:pt x="1313" y="419"/>
                    <a:pt x="1313" y="419"/>
                  </a:cubicBezTo>
                  <a:cubicBezTo>
                    <a:pt x="1481" y="199"/>
                    <a:pt x="1481" y="199"/>
                    <a:pt x="1481" y="199"/>
                  </a:cubicBezTo>
                  <a:cubicBezTo>
                    <a:pt x="1165" y="199"/>
                    <a:pt x="1165" y="199"/>
                    <a:pt x="1165" y="199"/>
                  </a:cubicBezTo>
                  <a:cubicBezTo>
                    <a:pt x="1165" y="184"/>
                    <a:pt x="1165" y="184"/>
                    <a:pt x="1165" y="184"/>
                  </a:cubicBezTo>
                  <a:cubicBezTo>
                    <a:pt x="1165" y="83"/>
                    <a:pt x="1086" y="0"/>
                    <a:pt x="988" y="0"/>
                  </a:cubicBezTo>
                  <a:cubicBezTo>
                    <a:pt x="890" y="0"/>
                    <a:pt x="811" y="83"/>
                    <a:pt x="811" y="184"/>
                  </a:cubicBezTo>
                  <a:cubicBezTo>
                    <a:pt x="811" y="583"/>
                    <a:pt x="811" y="583"/>
                    <a:pt x="811" y="583"/>
                  </a:cubicBezTo>
                  <a:cubicBezTo>
                    <a:pt x="783" y="564"/>
                    <a:pt x="749" y="553"/>
                    <a:pt x="713" y="553"/>
                  </a:cubicBezTo>
                  <a:cubicBezTo>
                    <a:pt x="660" y="553"/>
                    <a:pt x="613" y="577"/>
                    <a:pt x="580" y="615"/>
                  </a:cubicBezTo>
                  <a:cubicBezTo>
                    <a:pt x="547" y="577"/>
                    <a:pt x="499" y="553"/>
                    <a:pt x="446" y="553"/>
                  </a:cubicBezTo>
                  <a:cubicBezTo>
                    <a:pt x="393" y="553"/>
                    <a:pt x="346" y="577"/>
                    <a:pt x="313" y="615"/>
                  </a:cubicBezTo>
                  <a:cubicBezTo>
                    <a:pt x="280" y="577"/>
                    <a:pt x="233" y="553"/>
                    <a:pt x="179" y="553"/>
                  </a:cubicBezTo>
                  <a:cubicBezTo>
                    <a:pt x="84" y="553"/>
                    <a:pt x="6" y="630"/>
                    <a:pt x="1" y="728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0" y="1506"/>
                    <a:pt x="0" y="1506"/>
                    <a:pt x="0" y="1506"/>
                  </a:cubicBezTo>
                  <a:cubicBezTo>
                    <a:pt x="0" y="1881"/>
                    <a:pt x="296" y="2144"/>
                    <a:pt x="719" y="2144"/>
                  </a:cubicBezTo>
                  <a:cubicBezTo>
                    <a:pt x="1143" y="2144"/>
                    <a:pt x="1438" y="1881"/>
                    <a:pt x="1438" y="1506"/>
                  </a:cubicBezTo>
                  <a:cubicBezTo>
                    <a:pt x="1438" y="1062"/>
                    <a:pt x="1438" y="1062"/>
                    <a:pt x="1438" y="1062"/>
                  </a:cubicBezTo>
                  <a:cubicBezTo>
                    <a:pt x="1438" y="1034"/>
                    <a:pt x="1416" y="1002"/>
                    <a:pt x="1401" y="989"/>
                  </a:cubicBezTo>
                  <a:cubicBezTo>
                    <a:pt x="1371" y="963"/>
                    <a:pt x="1270" y="942"/>
                    <a:pt x="1164" y="927"/>
                  </a:cubicBezTo>
                  <a:cubicBezTo>
                    <a:pt x="1165" y="925"/>
                    <a:pt x="1165" y="925"/>
                    <a:pt x="1165" y="925"/>
                  </a:cubicBezTo>
                  <a:cubicBezTo>
                    <a:pt x="1165" y="639"/>
                    <a:pt x="1165" y="639"/>
                    <a:pt x="1165" y="639"/>
                  </a:cubicBezTo>
                  <a:close/>
                  <a:moveTo>
                    <a:pt x="899" y="639"/>
                  </a:moveTo>
                  <a:cubicBezTo>
                    <a:pt x="1077" y="639"/>
                    <a:pt x="1077" y="639"/>
                    <a:pt x="1077" y="639"/>
                  </a:cubicBezTo>
                  <a:cubicBezTo>
                    <a:pt x="1077" y="916"/>
                    <a:pt x="1077" y="916"/>
                    <a:pt x="1077" y="916"/>
                  </a:cubicBezTo>
                  <a:cubicBezTo>
                    <a:pt x="1040" y="912"/>
                    <a:pt x="1004" y="908"/>
                    <a:pt x="973" y="905"/>
                  </a:cubicBezTo>
                  <a:cubicBezTo>
                    <a:pt x="945" y="902"/>
                    <a:pt x="921" y="903"/>
                    <a:pt x="899" y="905"/>
                  </a:cubicBezTo>
                  <a:lnTo>
                    <a:pt x="899" y="639"/>
                  </a:lnTo>
                  <a:close/>
                  <a:moveTo>
                    <a:pt x="1304" y="551"/>
                  </a:moveTo>
                  <a:cubicBezTo>
                    <a:pt x="912" y="551"/>
                    <a:pt x="912" y="551"/>
                    <a:pt x="912" y="551"/>
                  </a:cubicBezTo>
                  <a:cubicBezTo>
                    <a:pt x="912" y="287"/>
                    <a:pt x="912" y="287"/>
                    <a:pt x="912" y="287"/>
                  </a:cubicBezTo>
                  <a:cubicBezTo>
                    <a:pt x="1304" y="287"/>
                    <a:pt x="1304" y="287"/>
                    <a:pt x="1304" y="287"/>
                  </a:cubicBezTo>
                  <a:cubicBezTo>
                    <a:pt x="1203" y="419"/>
                    <a:pt x="1203" y="419"/>
                    <a:pt x="1203" y="419"/>
                  </a:cubicBezTo>
                  <a:lnTo>
                    <a:pt x="1304" y="551"/>
                  </a:lnTo>
                  <a:close/>
                  <a:moveTo>
                    <a:pt x="988" y="88"/>
                  </a:moveTo>
                  <a:cubicBezTo>
                    <a:pt x="1038" y="88"/>
                    <a:pt x="1077" y="131"/>
                    <a:pt x="1077" y="184"/>
                  </a:cubicBezTo>
                  <a:cubicBezTo>
                    <a:pt x="1077" y="199"/>
                    <a:pt x="1077" y="199"/>
                    <a:pt x="1077" y="199"/>
                  </a:cubicBezTo>
                  <a:cubicBezTo>
                    <a:pt x="899" y="199"/>
                    <a:pt x="899" y="199"/>
                    <a:pt x="899" y="199"/>
                  </a:cubicBezTo>
                  <a:cubicBezTo>
                    <a:pt x="899" y="184"/>
                    <a:pt x="899" y="184"/>
                    <a:pt x="899" y="184"/>
                  </a:cubicBezTo>
                  <a:cubicBezTo>
                    <a:pt x="899" y="131"/>
                    <a:pt x="939" y="88"/>
                    <a:pt x="988" y="88"/>
                  </a:cubicBezTo>
                  <a:close/>
                  <a:moveTo>
                    <a:pt x="713" y="641"/>
                  </a:moveTo>
                  <a:cubicBezTo>
                    <a:pt x="764" y="641"/>
                    <a:pt x="804" y="684"/>
                    <a:pt x="804" y="737"/>
                  </a:cubicBezTo>
                  <a:cubicBezTo>
                    <a:pt x="804" y="918"/>
                    <a:pt x="804" y="918"/>
                    <a:pt x="804" y="918"/>
                  </a:cubicBezTo>
                  <a:cubicBezTo>
                    <a:pt x="808" y="935"/>
                    <a:pt x="808" y="935"/>
                    <a:pt x="808" y="935"/>
                  </a:cubicBezTo>
                  <a:cubicBezTo>
                    <a:pt x="777" y="956"/>
                    <a:pt x="759" y="985"/>
                    <a:pt x="748" y="1012"/>
                  </a:cubicBezTo>
                  <a:cubicBezTo>
                    <a:pt x="736" y="1046"/>
                    <a:pt x="735" y="1082"/>
                    <a:pt x="744" y="1115"/>
                  </a:cubicBezTo>
                  <a:cubicBezTo>
                    <a:pt x="735" y="1117"/>
                    <a:pt x="727" y="1119"/>
                    <a:pt x="719" y="1119"/>
                  </a:cubicBezTo>
                  <a:cubicBezTo>
                    <a:pt x="670" y="1119"/>
                    <a:pt x="630" y="1078"/>
                    <a:pt x="628" y="1026"/>
                  </a:cubicBezTo>
                  <a:cubicBezTo>
                    <a:pt x="628" y="731"/>
                    <a:pt x="628" y="731"/>
                    <a:pt x="628" y="731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35" y="674"/>
                    <a:pt x="670" y="641"/>
                    <a:pt x="713" y="641"/>
                  </a:cubicBezTo>
                  <a:close/>
                  <a:moveTo>
                    <a:pt x="447" y="641"/>
                  </a:moveTo>
                  <a:cubicBezTo>
                    <a:pt x="493" y="641"/>
                    <a:pt x="529" y="678"/>
                    <a:pt x="536" y="725"/>
                  </a:cubicBezTo>
                  <a:cubicBezTo>
                    <a:pt x="534" y="737"/>
                    <a:pt x="534" y="737"/>
                    <a:pt x="534" y="737"/>
                  </a:cubicBezTo>
                  <a:cubicBezTo>
                    <a:pt x="534" y="1035"/>
                    <a:pt x="534" y="1035"/>
                    <a:pt x="534" y="1035"/>
                  </a:cubicBezTo>
                  <a:cubicBezTo>
                    <a:pt x="536" y="1045"/>
                    <a:pt x="536" y="1045"/>
                    <a:pt x="536" y="1045"/>
                  </a:cubicBezTo>
                  <a:cubicBezTo>
                    <a:pt x="526" y="1087"/>
                    <a:pt x="492" y="1119"/>
                    <a:pt x="449" y="1119"/>
                  </a:cubicBezTo>
                  <a:cubicBezTo>
                    <a:pt x="401" y="1119"/>
                    <a:pt x="362" y="1078"/>
                    <a:pt x="359" y="1028"/>
                  </a:cubicBezTo>
                  <a:cubicBezTo>
                    <a:pt x="359" y="730"/>
                    <a:pt x="359" y="730"/>
                    <a:pt x="359" y="730"/>
                  </a:cubicBezTo>
                  <a:cubicBezTo>
                    <a:pt x="358" y="724"/>
                    <a:pt x="358" y="724"/>
                    <a:pt x="358" y="724"/>
                  </a:cubicBezTo>
                  <a:cubicBezTo>
                    <a:pt x="364" y="677"/>
                    <a:pt x="401" y="641"/>
                    <a:pt x="447" y="641"/>
                  </a:cubicBezTo>
                  <a:close/>
                  <a:moveTo>
                    <a:pt x="89" y="918"/>
                  </a:moveTo>
                  <a:cubicBezTo>
                    <a:pt x="89" y="737"/>
                    <a:pt x="89" y="737"/>
                    <a:pt x="89" y="737"/>
                  </a:cubicBezTo>
                  <a:cubicBezTo>
                    <a:pt x="89" y="684"/>
                    <a:pt x="129" y="641"/>
                    <a:pt x="180" y="641"/>
                  </a:cubicBezTo>
                  <a:cubicBezTo>
                    <a:pt x="226" y="641"/>
                    <a:pt x="262" y="677"/>
                    <a:pt x="269" y="724"/>
                  </a:cubicBezTo>
                  <a:cubicBezTo>
                    <a:pt x="267" y="737"/>
                    <a:pt x="267" y="737"/>
                    <a:pt x="267" y="737"/>
                  </a:cubicBezTo>
                  <a:cubicBezTo>
                    <a:pt x="267" y="1042"/>
                    <a:pt x="267" y="1042"/>
                    <a:pt x="267" y="1042"/>
                  </a:cubicBezTo>
                  <a:cubicBezTo>
                    <a:pt x="258" y="1086"/>
                    <a:pt x="224" y="1119"/>
                    <a:pt x="180" y="1119"/>
                  </a:cubicBezTo>
                  <a:cubicBezTo>
                    <a:pt x="129" y="1119"/>
                    <a:pt x="89" y="1076"/>
                    <a:pt x="89" y="1022"/>
                  </a:cubicBezTo>
                  <a:lnTo>
                    <a:pt x="89" y="918"/>
                  </a:lnTo>
                  <a:close/>
                  <a:moveTo>
                    <a:pt x="1344" y="1055"/>
                  </a:moveTo>
                  <a:cubicBezTo>
                    <a:pt x="1350" y="1062"/>
                    <a:pt x="1350" y="1062"/>
                    <a:pt x="1350" y="1062"/>
                  </a:cubicBezTo>
                  <a:cubicBezTo>
                    <a:pt x="1350" y="1506"/>
                    <a:pt x="1350" y="1506"/>
                    <a:pt x="1350" y="1506"/>
                  </a:cubicBezTo>
                  <a:cubicBezTo>
                    <a:pt x="1350" y="1829"/>
                    <a:pt x="1091" y="2056"/>
                    <a:pt x="719" y="2056"/>
                  </a:cubicBezTo>
                  <a:cubicBezTo>
                    <a:pt x="348" y="2056"/>
                    <a:pt x="89" y="1829"/>
                    <a:pt x="89" y="1506"/>
                  </a:cubicBezTo>
                  <a:cubicBezTo>
                    <a:pt x="89" y="1181"/>
                    <a:pt x="89" y="1181"/>
                    <a:pt x="89" y="1181"/>
                  </a:cubicBezTo>
                  <a:cubicBezTo>
                    <a:pt x="115" y="1197"/>
                    <a:pt x="146" y="1207"/>
                    <a:pt x="180" y="1207"/>
                  </a:cubicBezTo>
                  <a:cubicBezTo>
                    <a:pt x="234" y="1207"/>
                    <a:pt x="282" y="1182"/>
                    <a:pt x="315" y="1143"/>
                  </a:cubicBezTo>
                  <a:cubicBezTo>
                    <a:pt x="347" y="1182"/>
                    <a:pt x="395" y="1207"/>
                    <a:pt x="449" y="1207"/>
                  </a:cubicBezTo>
                  <a:cubicBezTo>
                    <a:pt x="503" y="1207"/>
                    <a:pt x="551" y="1182"/>
                    <a:pt x="584" y="1143"/>
                  </a:cubicBezTo>
                  <a:cubicBezTo>
                    <a:pt x="617" y="1182"/>
                    <a:pt x="665" y="1207"/>
                    <a:pt x="719" y="1207"/>
                  </a:cubicBezTo>
                  <a:cubicBezTo>
                    <a:pt x="742" y="1207"/>
                    <a:pt x="764" y="1201"/>
                    <a:pt x="786" y="1192"/>
                  </a:cubicBezTo>
                  <a:cubicBezTo>
                    <a:pt x="806" y="1215"/>
                    <a:pt x="832" y="1234"/>
                    <a:pt x="864" y="1246"/>
                  </a:cubicBezTo>
                  <a:cubicBezTo>
                    <a:pt x="1145" y="1324"/>
                    <a:pt x="1145" y="1324"/>
                    <a:pt x="1145" y="1324"/>
                  </a:cubicBezTo>
                  <a:cubicBezTo>
                    <a:pt x="1168" y="1330"/>
                    <a:pt x="1193" y="1316"/>
                    <a:pt x="1199" y="1293"/>
                  </a:cubicBezTo>
                  <a:cubicBezTo>
                    <a:pt x="1205" y="1269"/>
                    <a:pt x="1192" y="1245"/>
                    <a:pt x="1168" y="1239"/>
                  </a:cubicBezTo>
                  <a:cubicBezTo>
                    <a:pt x="891" y="1162"/>
                    <a:pt x="891" y="1162"/>
                    <a:pt x="891" y="1162"/>
                  </a:cubicBezTo>
                  <a:cubicBezTo>
                    <a:pt x="841" y="1144"/>
                    <a:pt x="814" y="1090"/>
                    <a:pt x="831" y="1043"/>
                  </a:cubicBezTo>
                  <a:cubicBezTo>
                    <a:pt x="838" y="1024"/>
                    <a:pt x="854" y="980"/>
                    <a:pt x="964" y="993"/>
                  </a:cubicBezTo>
                  <a:cubicBezTo>
                    <a:pt x="1124" y="1007"/>
                    <a:pt x="1315" y="1036"/>
                    <a:pt x="1344" y="1055"/>
                  </a:cubicBezTo>
                  <a:close/>
                  <a:moveTo>
                    <a:pt x="1344" y="1055"/>
                  </a:moveTo>
                  <a:cubicBezTo>
                    <a:pt x="1344" y="1055"/>
                    <a:pt x="1344" y="1055"/>
                    <a:pt x="1344" y="1055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404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P21.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 A empresa costuma(</a:t>
            </a:r>
            <a:r>
              <a:rPr lang="pt-BR" sz="1050" dirty="0" err="1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va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), com muita frequência: (EST e Rodiziar)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98058" y="1084287"/>
            <a:ext cx="699588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“hábitos” frequentes na empresa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56784"/>
              </p:ext>
            </p:extLst>
          </p:nvPr>
        </p:nvGraphicFramePr>
        <p:xfrm>
          <a:off x="683140" y="1814018"/>
          <a:ext cx="6332412" cy="3900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6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4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P21.1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aperfeiçoar sistematicamente os produtos e serviços às necessidades dos clientes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P21.7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estar sempre à procura de fornecedores com maior qualidade ou preços mais acessíveis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P21.8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estar sempre atualizado com respeito às novas tecnologias do setor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P21.9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inovar continuamente seus processos /procedimentos de trabalho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P21.4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fazer o cálculo detalhado dos custos de cada produto (ou serviço)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P21.3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acompanhamento rigoroso da evolução das receitas e despesas ao longo do tempo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P21.5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investir na capacitação da mão de obra e dos sócios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P21.6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acompanhar as estratégias dos principais concorrentes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P21.2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investir em propaganda e divulgação (p. ex. mala direta e brindes)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16FAC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/>
          </p:nvPr>
        </p:nvGraphicFramePr>
        <p:xfrm>
          <a:off x="7015810" y="1814019"/>
          <a:ext cx="1312091" cy="390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8678096" y="1582746"/>
          <a:ext cx="3085775" cy="413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96%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92%</a:t>
                      </a:r>
                      <a:endParaRPr lang="pt-BR" sz="12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89%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92%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89%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84%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88%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87%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90%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87%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82%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84%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83%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81%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78%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83%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78%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75%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74%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78%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74%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78%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76%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71%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74%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69%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71%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68%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65%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63%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63%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62%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63%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61%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61%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60%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63%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47%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47%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48%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16FAC"/>
                          </a:solidFill>
                          <a:effectLst/>
                        </a:rPr>
                        <a:t>51%</a:t>
                      </a:r>
                      <a:endParaRPr lang="pt-BR" sz="1200" b="1" i="0" u="none" strike="noStrike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53%</a:t>
                      </a:r>
                      <a:endParaRPr lang="pt-BR" sz="12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>
          <a:xfrm>
            <a:off x="9362260" y="1305988"/>
            <a:ext cx="1924074" cy="22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b="1" i="1" dirty="0">
                <a:solidFill>
                  <a:schemeClr val="accent2"/>
                </a:solidFill>
                <a:latin typeface="+mn-lt"/>
              </a:rPr>
              <a:t>por  região geográfica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7817908" y="2015797"/>
            <a:ext cx="858835" cy="3497176"/>
            <a:chOff x="7009674" y="2511928"/>
            <a:chExt cx="978630" cy="3434964"/>
          </a:xfrm>
        </p:grpSpPr>
        <p:cxnSp>
          <p:nvCxnSpPr>
            <p:cNvPr id="16" name="Conector reto 15"/>
            <p:cNvCxnSpPr/>
            <p:nvPr/>
          </p:nvCxnSpPr>
          <p:spPr>
            <a:xfrm flipH="1">
              <a:off x="7590806" y="2511928"/>
              <a:ext cx="39749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7496270" y="294129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7496270" y="3370668"/>
              <a:ext cx="49203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7459191" y="3800038"/>
              <a:ext cx="529109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7355787" y="4229409"/>
              <a:ext cx="63251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7305137" y="4658779"/>
              <a:ext cx="68316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7240013" y="5088149"/>
              <a:ext cx="74829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7182129" y="5517519"/>
              <a:ext cx="80617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7009674" y="5946892"/>
              <a:ext cx="97862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02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  <p:bldP spid="11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P22.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Qual a principal ação feita para atrair e conquistar clientes na empresa?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98058" y="1084287"/>
            <a:ext cx="699588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principal ação para atrair e conquistar clientes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750386" y="1773917"/>
            <a:ext cx="1990224" cy="772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produtos e serviços diferenciados</a:t>
            </a:r>
            <a:endParaRPr lang="pt-BR" sz="1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321174" y="1771788"/>
            <a:ext cx="1384368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29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721120" y="3556417"/>
            <a:ext cx="1892188" cy="437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propaganda e divulgação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291907" y="3457704"/>
            <a:ext cx="1354843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29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8062465" y="3725524"/>
            <a:ext cx="1859056" cy="3677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atendimento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9555844" y="3430126"/>
            <a:ext cx="1384109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10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8022471" y="2009906"/>
            <a:ext cx="1859056" cy="630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preços competitivos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9443019" y="1865501"/>
            <a:ext cx="1553973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12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710073" y="1744937"/>
            <a:ext cx="981075" cy="979488"/>
            <a:chOff x="747" y="1262"/>
            <a:chExt cx="618" cy="617"/>
          </a:xfrm>
          <a:solidFill>
            <a:srgbClr val="016FAC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932" y="1406"/>
              <a:ext cx="247" cy="257"/>
            </a:xfrm>
            <a:custGeom>
              <a:avLst/>
              <a:gdLst>
                <a:gd name="T0" fmla="*/ 409 w 655"/>
                <a:gd name="T1" fmla="*/ 683 h 683"/>
                <a:gd name="T2" fmla="*/ 436 w 655"/>
                <a:gd name="T3" fmla="*/ 656 h 683"/>
                <a:gd name="T4" fmla="*/ 436 w 655"/>
                <a:gd name="T5" fmla="*/ 273 h 683"/>
                <a:gd name="T6" fmla="*/ 518 w 655"/>
                <a:gd name="T7" fmla="*/ 273 h 683"/>
                <a:gd name="T8" fmla="*/ 655 w 655"/>
                <a:gd name="T9" fmla="*/ 137 h 683"/>
                <a:gd name="T10" fmla="*/ 518 w 655"/>
                <a:gd name="T11" fmla="*/ 0 h 683"/>
                <a:gd name="T12" fmla="*/ 382 w 655"/>
                <a:gd name="T13" fmla="*/ 137 h 683"/>
                <a:gd name="T14" fmla="*/ 382 w 655"/>
                <a:gd name="T15" fmla="*/ 219 h 683"/>
                <a:gd name="T16" fmla="*/ 273 w 655"/>
                <a:gd name="T17" fmla="*/ 219 h 683"/>
                <a:gd name="T18" fmla="*/ 273 w 655"/>
                <a:gd name="T19" fmla="*/ 137 h 683"/>
                <a:gd name="T20" fmla="*/ 136 w 655"/>
                <a:gd name="T21" fmla="*/ 0 h 683"/>
                <a:gd name="T22" fmla="*/ 0 w 655"/>
                <a:gd name="T23" fmla="*/ 137 h 683"/>
                <a:gd name="T24" fmla="*/ 136 w 655"/>
                <a:gd name="T25" fmla="*/ 273 h 683"/>
                <a:gd name="T26" fmla="*/ 218 w 655"/>
                <a:gd name="T27" fmla="*/ 273 h 683"/>
                <a:gd name="T28" fmla="*/ 218 w 655"/>
                <a:gd name="T29" fmla="*/ 656 h 683"/>
                <a:gd name="T30" fmla="*/ 245 w 655"/>
                <a:gd name="T31" fmla="*/ 683 h 683"/>
                <a:gd name="T32" fmla="*/ 273 w 655"/>
                <a:gd name="T33" fmla="*/ 656 h 683"/>
                <a:gd name="T34" fmla="*/ 273 w 655"/>
                <a:gd name="T35" fmla="*/ 273 h 683"/>
                <a:gd name="T36" fmla="*/ 382 w 655"/>
                <a:gd name="T37" fmla="*/ 273 h 683"/>
                <a:gd name="T38" fmla="*/ 382 w 655"/>
                <a:gd name="T39" fmla="*/ 656 h 683"/>
                <a:gd name="T40" fmla="*/ 409 w 655"/>
                <a:gd name="T41" fmla="*/ 683 h 683"/>
                <a:gd name="T42" fmla="*/ 436 w 655"/>
                <a:gd name="T43" fmla="*/ 137 h 683"/>
                <a:gd name="T44" fmla="*/ 518 w 655"/>
                <a:gd name="T45" fmla="*/ 55 h 683"/>
                <a:gd name="T46" fmla="*/ 600 w 655"/>
                <a:gd name="T47" fmla="*/ 137 h 683"/>
                <a:gd name="T48" fmla="*/ 518 w 655"/>
                <a:gd name="T49" fmla="*/ 219 h 683"/>
                <a:gd name="T50" fmla="*/ 436 w 655"/>
                <a:gd name="T51" fmla="*/ 219 h 683"/>
                <a:gd name="T52" fmla="*/ 436 w 655"/>
                <a:gd name="T53" fmla="*/ 137 h 683"/>
                <a:gd name="T54" fmla="*/ 218 w 655"/>
                <a:gd name="T55" fmla="*/ 219 h 683"/>
                <a:gd name="T56" fmla="*/ 136 w 655"/>
                <a:gd name="T57" fmla="*/ 219 h 683"/>
                <a:gd name="T58" fmla="*/ 54 w 655"/>
                <a:gd name="T59" fmla="*/ 137 h 683"/>
                <a:gd name="T60" fmla="*/ 136 w 655"/>
                <a:gd name="T61" fmla="*/ 55 h 683"/>
                <a:gd name="T62" fmla="*/ 218 w 655"/>
                <a:gd name="T63" fmla="*/ 137 h 683"/>
                <a:gd name="T64" fmla="*/ 218 w 655"/>
                <a:gd name="T65" fmla="*/ 219 h 683"/>
                <a:gd name="T66" fmla="*/ 218 w 655"/>
                <a:gd name="T67" fmla="*/ 219 h 683"/>
                <a:gd name="T68" fmla="*/ 218 w 655"/>
                <a:gd name="T69" fmla="*/ 219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5" h="683">
                  <a:moveTo>
                    <a:pt x="409" y="683"/>
                  </a:moveTo>
                  <a:cubicBezTo>
                    <a:pt x="424" y="683"/>
                    <a:pt x="436" y="671"/>
                    <a:pt x="436" y="656"/>
                  </a:cubicBezTo>
                  <a:cubicBezTo>
                    <a:pt x="436" y="273"/>
                    <a:pt x="436" y="273"/>
                    <a:pt x="436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94" y="273"/>
                    <a:pt x="655" y="212"/>
                    <a:pt x="655" y="137"/>
                  </a:cubicBezTo>
                  <a:cubicBezTo>
                    <a:pt x="655" y="62"/>
                    <a:pt x="594" y="0"/>
                    <a:pt x="518" y="0"/>
                  </a:cubicBezTo>
                  <a:cubicBezTo>
                    <a:pt x="443" y="0"/>
                    <a:pt x="382" y="62"/>
                    <a:pt x="382" y="137"/>
                  </a:cubicBezTo>
                  <a:cubicBezTo>
                    <a:pt x="382" y="219"/>
                    <a:pt x="382" y="219"/>
                    <a:pt x="382" y="219"/>
                  </a:cubicBezTo>
                  <a:cubicBezTo>
                    <a:pt x="273" y="219"/>
                    <a:pt x="273" y="219"/>
                    <a:pt x="273" y="219"/>
                  </a:cubicBezTo>
                  <a:cubicBezTo>
                    <a:pt x="273" y="137"/>
                    <a:pt x="273" y="137"/>
                    <a:pt x="273" y="137"/>
                  </a:cubicBezTo>
                  <a:cubicBezTo>
                    <a:pt x="273" y="62"/>
                    <a:pt x="211" y="0"/>
                    <a:pt x="136" y="0"/>
                  </a:cubicBezTo>
                  <a:cubicBezTo>
                    <a:pt x="61" y="0"/>
                    <a:pt x="0" y="62"/>
                    <a:pt x="0" y="137"/>
                  </a:cubicBezTo>
                  <a:cubicBezTo>
                    <a:pt x="0" y="212"/>
                    <a:pt x="61" y="273"/>
                    <a:pt x="136" y="273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8" y="656"/>
                    <a:pt x="218" y="656"/>
                    <a:pt x="218" y="656"/>
                  </a:cubicBezTo>
                  <a:cubicBezTo>
                    <a:pt x="218" y="671"/>
                    <a:pt x="230" y="683"/>
                    <a:pt x="245" y="683"/>
                  </a:cubicBezTo>
                  <a:cubicBezTo>
                    <a:pt x="260" y="683"/>
                    <a:pt x="273" y="671"/>
                    <a:pt x="273" y="656"/>
                  </a:cubicBezTo>
                  <a:cubicBezTo>
                    <a:pt x="273" y="273"/>
                    <a:pt x="273" y="273"/>
                    <a:pt x="273" y="273"/>
                  </a:cubicBezTo>
                  <a:cubicBezTo>
                    <a:pt x="382" y="273"/>
                    <a:pt x="382" y="273"/>
                    <a:pt x="382" y="273"/>
                  </a:cubicBezTo>
                  <a:cubicBezTo>
                    <a:pt x="382" y="656"/>
                    <a:pt x="382" y="656"/>
                    <a:pt x="382" y="656"/>
                  </a:cubicBezTo>
                  <a:cubicBezTo>
                    <a:pt x="382" y="671"/>
                    <a:pt x="394" y="683"/>
                    <a:pt x="409" y="683"/>
                  </a:cubicBezTo>
                  <a:close/>
                  <a:moveTo>
                    <a:pt x="436" y="137"/>
                  </a:moveTo>
                  <a:cubicBezTo>
                    <a:pt x="436" y="92"/>
                    <a:pt x="473" y="55"/>
                    <a:pt x="518" y="55"/>
                  </a:cubicBezTo>
                  <a:cubicBezTo>
                    <a:pt x="564" y="55"/>
                    <a:pt x="600" y="92"/>
                    <a:pt x="600" y="137"/>
                  </a:cubicBezTo>
                  <a:cubicBezTo>
                    <a:pt x="600" y="182"/>
                    <a:pt x="564" y="219"/>
                    <a:pt x="518" y="219"/>
                  </a:cubicBezTo>
                  <a:cubicBezTo>
                    <a:pt x="436" y="219"/>
                    <a:pt x="436" y="219"/>
                    <a:pt x="436" y="219"/>
                  </a:cubicBezTo>
                  <a:lnTo>
                    <a:pt x="436" y="137"/>
                  </a:lnTo>
                  <a:close/>
                  <a:moveTo>
                    <a:pt x="218" y="219"/>
                  </a:moveTo>
                  <a:cubicBezTo>
                    <a:pt x="136" y="219"/>
                    <a:pt x="136" y="219"/>
                    <a:pt x="136" y="219"/>
                  </a:cubicBezTo>
                  <a:cubicBezTo>
                    <a:pt x="91" y="219"/>
                    <a:pt x="54" y="182"/>
                    <a:pt x="54" y="137"/>
                  </a:cubicBezTo>
                  <a:cubicBezTo>
                    <a:pt x="54" y="92"/>
                    <a:pt x="91" y="55"/>
                    <a:pt x="136" y="55"/>
                  </a:cubicBezTo>
                  <a:cubicBezTo>
                    <a:pt x="181" y="55"/>
                    <a:pt x="218" y="92"/>
                    <a:pt x="218" y="137"/>
                  </a:cubicBezTo>
                  <a:lnTo>
                    <a:pt x="218" y="219"/>
                  </a:lnTo>
                  <a:close/>
                  <a:moveTo>
                    <a:pt x="218" y="219"/>
                  </a:moveTo>
                  <a:cubicBezTo>
                    <a:pt x="218" y="219"/>
                    <a:pt x="218" y="219"/>
                    <a:pt x="218" y="2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815" y="1264"/>
              <a:ext cx="63" cy="55"/>
            </a:xfrm>
            <a:custGeom>
              <a:avLst/>
              <a:gdLst>
                <a:gd name="T0" fmla="*/ 13 w 166"/>
                <a:gd name="T1" fmla="*/ 51 h 145"/>
                <a:gd name="T2" fmla="*/ 118 w 166"/>
                <a:gd name="T3" fmla="*/ 139 h 145"/>
                <a:gd name="T4" fmla="*/ 135 w 166"/>
                <a:gd name="T5" fmla="*/ 145 h 145"/>
                <a:gd name="T6" fmla="*/ 156 w 166"/>
                <a:gd name="T7" fmla="*/ 135 h 145"/>
                <a:gd name="T8" fmla="*/ 153 w 166"/>
                <a:gd name="T9" fmla="*/ 97 h 145"/>
                <a:gd name="T10" fmla="*/ 48 w 166"/>
                <a:gd name="T11" fmla="*/ 9 h 145"/>
                <a:gd name="T12" fmla="*/ 10 w 166"/>
                <a:gd name="T13" fmla="*/ 13 h 145"/>
                <a:gd name="T14" fmla="*/ 13 w 166"/>
                <a:gd name="T15" fmla="*/ 51 h 145"/>
                <a:gd name="T16" fmla="*/ 13 w 166"/>
                <a:gd name="T17" fmla="*/ 51 h 145"/>
                <a:gd name="T18" fmla="*/ 13 w 166"/>
                <a:gd name="T19" fmla="*/ 5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45">
                  <a:moveTo>
                    <a:pt x="13" y="51"/>
                  </a:moveTo>
                  <a:cubicBezTo>
                    <a:pt x="118" y="139"/>
                    <a:pt x="118" y="139"/>
                    <a:pt x="118" y="139"/>
                  </a:cubicBezTo>
                  <a:cubicBezTo>
                    <a:pt x="123" y="143"/>
                    <a:pt x="129" y="145"/>
                    <a:pt x="135" y="145"/>
                  </a:cubicBezTo>
                  <a:cubicBezTo>
                    <a:pt x="143" y="145"/>
                    <a:pt x="151" y="142"/>
                    <a:pt x="156" y="135"/>
                  </a:cubicBezTo>
                  <a:cubicBezTo>
                    <a:pt x="166" y="124"/>
                    <a:pt x="164" y="107"/>
                    <a:pt x="153" y="97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37" y="0"/>
                    <a:pt x="19" y="1"/>
                    <a:pt x="10" y="13"/>
                  </a:cubicBezTo>
                  <a:cubicBezTo>
                    <a:pt x="0" y="24"/>
                    <a:pt x="1" y="41"/>
                    <a:pt x="13" y="51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763" y="1354"/>
              <a:ext cx="72" cy="39"/>
            </a:xfrm>
            <a:custGeom>
              <a:avLst/>
              <a:gdLst>
                <a:gd name="T0" fmla="*/ 169 w 190"/>
                <a:gd name="T1" fmla="*/ 51 h 104"/>
                <a:gd name="T2" fmla="*/ 40 w 190"/>
                <a:gd name="T3" fmla="*/ 5 h 104"/>
                <a:gd name="T4" fmla="*/ 5 w 190"/>
                <a:gd name="T5" fmla="*/ 21 h 104"/>
                <a:gd name="T6" fmla="*/ 22 w 190"/>
                <a:gd name="T7" fmla="*/ 56 h 104"/>
                <a:gd name="T8" fmla="*/ 150 w 190"/>
                <a:gd name="T9" fmla="*/ 103 h 104"/>
                <a:gd name="T10" fmla="*/ 159 w 190"/>
                <a:gd name="T11" fmla="*/ 104 h 104"/>
                <a:gd name="T12" fmla="*/ 185 w 190"/>
                <a:gd name="T13" fmla="*/ 86 h 104"/>
                <a:gd name="T14" fmla="*/ 169 w 190"/>
                <a:gd name="T15" fmla="*/ 51 h 104"/>
                <a:gd name="T16" fmla="*/ 169 w 190"/>
                <a:gd name="T17" fmla="*/ 51 h 104"/>
                <a:gd name="T18" fmla="*/ 169 w 190"/>
                <a:gd name="T19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04">
                  <a:moveTo>
                    <a:pt x="169" y="51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26" y="0"/>
                    <a:pt x="11" y="7"/>
                    <a:pt x="5" y="21"/>
                  </a:cubicBezTo>
                  <a:cubicBezTo>
                    <a:pt x="0" y="35"/>
                    <a:pt x="8" y="51"/>
                    <a:pt x="22" y="56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3" y="104"/>
                    <a:pt x="156" y="104"/>
                    <a:pt x="159" y="104"/>
                  </a:cubicBezTo>
                  <a:cubicBezTo>
                    <a:pt x="170" y="104"/>
                    <a:pt x="181" y="97"/>
                    <a:pt x="185" y="86"/>
                  </a:cubicBezTo>
                  <a:cubicBezTo>
                    <a:pt x="190" y="72"/>
                    <a:pt x="183" y="57"/>
                    <a:pt x="169" y="51"/>
                  </a:cubicBezTo>
                  <a:close/>
                  <a:moveTo>
                    <a:pt x="169" y="51"/>
                  </a:moveTo>
                  <a:cubicBezTo>
                    <a:pt x="169" y="51"/>
                    <a:pt x="169" y="51"/>
                    <a:pt x="169" y="5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1234" y="1264"/>
              <a:ext cx="62" cy="55"/>
            </a:xfrm>
            <a:custGeom>
              <a:avLst/>
              <a:gdLst>
                <a:gd name="T0" fmla="*/ 30 w 165"/>
                <a:gd name="T1" fmla="*/ 146 h 146"/>
                <a:gd name="T2" fmla="*/ 48 w 165"/>
                <a:gd name="T3" fmla="*/ 140 h 146"/>
                <a:gd name="T4" fmla="*/ 152 w 165"/>
                <a:gd name="T5" fmla="*/ 52 h 146"/>
                <a:gd name="T6" fmla="*/ 156 w 165"/>
                <a:gd name="T7" fmla="*/ 14 h 146"/>
                <a:gd name="T8" fmla="*/ 117 w 165"/>
                <a:gd name="T9" fmla="*/ 10 h 146"/>
                <a:gd name="T10" fmla="*/ 13 w 165"/>
                <a:gd name="T11" fmla="*/ 98 h 146"/>
                <a:gd name="T12" fmla="*/ 9 w 165"/>
                <a:gd name="T13" fmla="*/ 136 h 146"/>
                <a:gd name="T14" fmla="*/ 30 w 165"/>
                <a:gd name="T15" fmla="*/ 146 h 146"/>
                <a:gd name="T16" fmla="*/ 30 w 165"/>
                <a:gd name="T17" fmla="*/ 146 h 146"/>
                <a:gd name="T18" fmla="*/ 30 w 165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46">
                  <a:moveTo>
                    <a:pt x="30" y="146"/>
                  </a:moveTo>
                  <a:cubicBezTo>
                    <a:pt x="36" y="146"/>
                    <a:pt x="43" y="144"/>
                    <a:pt x="48" y="14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64" y="42"/>
                    <a:pt x="165" y="25"/>
                    <a:pt x="156" y="14"/>
                  </a:cubicBezTo>
                  <a:cubicBezTo>
                    <a:pt x="146" y="2"/>
                    <a:pt x="129" y="0"/>
                    <a:pt x="117" y="1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" y="108"/>
                    <a:pt x="0" y="125"/>
                    <a:pt x="9" y="136"/>
                  </a:cubicBezTo>
                  <a:cubicBezTo>
                    <a:pt x="15" y="143"/>
                    <a:pt x="22" y="146"/>
                    <a:pt x="30" y="146"/>
                  </a:cubicBezTo>
                  <a:close/>
                  <a:moveTo>
                    <a:pt x="30" y="146"/>
                  </a:moveTo>
                  <a:cubicBezTo>
                    <a:pt x="30" y="146"/>
                    <a:pt x="30" y="146"/>
                    <a:pt x="30" y="14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747" y="1457"/>
              <a:ext cx="72" cy="20"/>
            </a:xfrm>
            <a:custGeom>
              <a:avLst/>
              <a:gdLst>
                <a:gd name="T0" fmla="*/ 164 w 191"/>
                <a:gd name="T1" fmla="*/ 0 h 54"/>
                <a:gd name="T2" fmla="*/ 27 w 191"/>
                <a:gd name="T3" fmla="*/ 0 h 54"/>
                <a:gd name="T4" fmla="*/ 0 w 191"/>
                <a:gd name="T5" fmla="*/ 27 h 54"/>
                <a:gd name="T6" fmla="*/ 27 w 191"/>
                <a:gd name="T7" fmla="*/ 54 h 54"/>
                <a:gd name="T8" fmla="*/ 164 w 191"/>
                <a:gd name="T9" fmla="*/ 54 h 54"/>
                <a:gd name="T10" fmla="*/ 191 w 191"/>
                <a:gd name="T11" fmla="*/ 27 h 54"/>
                <a:gd name="T12" fmla="*/ 164 w 191"/>
                <a:gd name="T13" fmla="*/ 0 h 54"/>
                <a:gd name="T14" fmla="*/ 164 w 191"/>
                <a:gd name="T15" fmla="*/ 0 h 54"/>
                <a:gd name="T16" fmla="*/ 164 w 191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54">
                  <a:moveTo>
                    <a:pt x="164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79" y="54"/>
                    <a:pt x="191" y="42"/>
                    <a:pt x="191" y="27"/>
                  </a:cubicBezTo>
                  <a:cubicBezTo>
                    <a:pt x="191" y="12"/>
                    <a:pt x="179" y="0"/>
                    <a:pt x="164" y="0"/>
                  </a:cubicBezTo>
                  <a:close/>
                  <a:moveTo>
                    <a:pt x="164" y="0"/>
                  </a:moveTo>
                  <a:cubicBezTo>
                    <a:pt x="164" y="0"/>
                    <a:pt x="164" y="0"/>
                    <a:pt x="16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Freeform 10"/>
            <p:cNvSpPr>
              <a:spLocks noEditPoints="1"/>
            </p:cNvSpPr>
            <p:nvPr/>
          </p:nvSpPr>
          <p:spPr bwMode="auto">
            <a:xfrm>
              <a:off x="1276" y="1354"/>
              <a:ext cx="72" cy="39"/>
            </a:xfrm>
            <a:custGeom>
              <a:avLst/>
              <a:gdLst>
                <a:gd name="T0" fmla="*/ 185 w 190"/>
                <a:gd name="T1" fmla="*/ 22 h 105"/>
                <a:gd name="T2" fmla="*/ 150 w 190"/>
                <a:gd name="T3" fmla="*/ 6 h 105"/>
                <a:gd name="T4" fmla="*/ 22 w 190"/>
                <a:gd name="T5" fmla="*/ 52 h 105"/>
                <a:gd name="T6" fmla="*/ 5 w 190"/>
                <a:gd name="T7" fmla="*/ 87 h 105"/>
                <a:gd name="T8" fmla="*/ 31 w 190"/>
                <a:gd name="T9" fmla="*/ 105 h 105"/>
                <a:gd name="T10" fmla="*/ 40 w 190"/>
                <a:gd name="T11" fmla="*/ 104 h 105"/>
                <a:gd name="T12" fmla="*/ 169 w 190"/>
                <a:gd name="T13" fmla="*/ 57 h 105"/>
                <a:gd name="T14" fmla="*/ 185 w 190"/>
                <a:gd name="T15" fmla="*/ 22 h 105"/>
                <a:gd name="T16" fmla="*/ 185 w 190"/>
                <a:gd name="T17" fmla="*/ 22 h 105"/>
                <a:gd name="T18" fmla="*/ 185 w 190"/>
                <a:gd name="T19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05">
                  <a:moveTo>
                    <a:pt x="185" y="22"/>
                  </a:moveTo>
                  <a:cubicBezTo>
                    <a:pt x="180" y="8"/>
                    <a:pt x="164" y="0"/>
                    <a:pt x="150" y="6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8" y="57"/>
                    <a:pt x="0" y="73"/>
                    <a:pt x="5" y="87"/>
                  </a:cubicBezTo>
                  <a:cubicBezTo>
                    <a:pt x="9" y="98"/>
                    <a:pt x="20" y="105"/>
                    <a:pt x="31" y="105"/>
                  </a:cubicBezTo>
                  <a:cubicBezTo>
                    <a:pt x="34" y="105"/>
                    <a:pt x="37" y="105"/>
                    <a:pt x="40" y="104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83" y="52"/>
                    <a:pt x="190" y="36"/>
                    <a:pt x="185" y="22"/>
                  </a:cubicBezTo>
                  <a:close/>
                  <a:moveTo>
                    <a:pt x="185" y="22"/>
                  </a:moveTo>
                  <a:cubicBezTo>
                    <a:pt x="185" y="22"/>
                    <a:pt x="185" y="22"/>
                    <a:pt x="185" y="2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Freeform 11"/>
            <p:cNvSpPr>
              <a:spLocks noEditPoints="1"/>
            </p:cNvSpPr>
            <p:nvPr/>
          </p:nvSpPr>
          <p:spPr bwMode="auto">
            <a:xfrm>
              <a:off x="850" y="1262"/>
              <a:ext cx="412" cy="617"/>
            </a:xfrm>
            <a:custGeom>
              <a:avLst/>
              <a:gdLst>
                <a:gd name="T0" fmla="*/ 0 w 1092"/>
                <a:gd name="T1" fmla="*/ 546 h 1638"/>
                <a:gd name="T2" fmla="*/ 288 w 1092"/>
                <a:gd name="T3" fmla="*/ 1089 h 1638"/>
                <a:gd name="T4" fmla="*/ 273 w 1092"/>
                <a:gd name="T5" fmla="*/ 1229 h 1638"/>
                <a:gd name="T6" fmla="*/ 273 w 1092"/>
                <a:gd name="T7" fmla="*/ 1338 h 1638"/>
                <a:gd name="T8" fmla="*/ 273 w 1092"/>
                <a:gd name="T9" fmla="*/ 1447 h 1638"/>
                <a:gd name="T10" fmla="*/ 382 w 1092"/>
                <a:gd name="T11" fmla="*/ 1502 h 1638"/>
                <a:gd name="T12" fmla="*/ 328 w 1092"/>
                <a:gd name="T13" fmla="*/ 1447 h 1638"/>
                <a:gd name="T14" fmla="*/ 628 w 1092"/>
                <a:gd name="T15" fmla="*/ 1420 h 1638"/>
                <a:gd name="T16" fmla="*/ 628 w 1092"/>
                <a:gd name="T17" fmla="*/ 1365 h 1638"/>
                <a:gd name="T18" fmla="*/ 328 w 1092"/>
                <a:gd name="T19" fmla="*/ 1338 h 1638"/>
                <a:gd name="T20" fmla="*/ 628 w 1092"/>
                <a:gd name="T21" fmla="*/ 1311 h 1638"/>
                <a:gd name="T22" fmla="*/ 628 w 1092"/>
                <a:gd name="T23" fmla="*/ 1256 h 1638"/>
                <a:gd name="T24" fmla="*/ 328 w 1092"/>
                <a:gd name="T25" fmla="*/ 1229 h 1638"/>
                <a:gd name="T26" fmla="*/ 628 w 1092"/>
                <a:gd name="T27" fmla="*/ 1202 h 1638"/>
                <a:gd name="T28" fmla="*/ 628 w 1092"/>
                <a:gd name="T29" fmla="*/ 1147 h 1638"/>
                <a:gd name="T30" fmla="*/ 315 w 1092"/>
                <a:gd name="T31" fmla="*/ 1042 h 1638"/>
                <a:gd name="T32" fmla="*/ 546 w 1092"/>
                <a:gd name="T33" fmla="*/ 55 h 1638"/>
                <a:gd name="T34" fmla="*/ 777 w 1092"/>
                <a:gd name="T35" fmla="*/ 1042 h 1638"/>
                <a:gd name="T36" fmla="*/ 737 w 1092"/>
                <a:gd name="T37" fmla="*/ 1202 h 1638"/>
                <a:gd name="T38" fmla="*/ 737 w 1092"/>
                <a:gd name="T39" fmla="*/ 1256 h 1638"/>
                <a:gd name="T40" fmla="*/ 737 w 1092"/>
                <a:gd name="T41" fmla="*/ 1311 h 1638"/>
                <a:gd name="T42" fmla="*/ 737 w 1092"/>
                <a:gd name="T43" fmla="*/ 1365 h 1638"/>
                <a:gd name="T44" fmla="*/ 737 w 1092"/>
                <a:gd name="T45" fmla="*/ 1420 h 1638"/>
                <a:gd name="T46" fmla="*/ 737 w 1092"/>
                <a:gd name="T47" fmla="*/ 1475 h 1638"/>
                <a:gd name="T48" fmla="*/ 437 w 1092"/>
                <a:gd name="T49" fmla="*/ 1502 h 1638"/>
                <a:gd name="T50" fmla="*/ 519 w 1092"/>
                <a:gd name="T51" fmla="*/ 1638 h 1638"/>
                <a:gd name="T52" fmla="*/ 655 w 1092"/>
                <a:gd name="T53" fmla="*/ 1556 h 1638"/>
                <a:gd name="T54" fmla="*/ 737 w 1092"/>
                <a:gd name="T55" fmla="*/ 1529 h 1638"/>
                <a:gd name="T56" fmla="*/ 798 w 1092"/>
                <a:gd name="T57" fmla="*/ 1393 h 1638"/>
                <a:gd name="T58" fmla="*/ 798 w 1092"/>
                <a:gd name="T59" fmla="*/ 1283 h 1638"/>
                <a:gd name="T60" fmla="*/ 766 w 1092"/>
                <a:gd name="T61" fmla="*/ 1152 h 1638"/>
                <a:gd name="T62" fmla="*/ 808 w 1092"/>
                <a:gd name="T63" fmla="*/ 1087 h 1638"/>
                <a:gd name="T64" fmla="*/ 546 w 1092"/>
                <a:gd name="T65" fmla="*/ 0 h 1638"/>
                <a:gd name="T66" fmla="*/ 574 w 1092"/>
                <a:gd name="T67" fmla="*/ 1584 h 1638"/>
                <a:gd name="T68" fmla="*/ 492 w 1092"/>
                <a:gd name="T69" fmla="*/ 1556 h 1638"/>
                <a:gd name="T70" fmla="*/ 601 w 1092"/>
                <a:gd name="T71" fmla="*/ 1529 h 1638"/>
                <a:gd name="T72" fmla="*/ 601 w 1092"/>
                <a:gd name="T73" fmla="*/ 1556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2" h="1638">
                  <a:moveTo>
                    <a:pt x="546" y="0"/>
                  </a:moveTo>
                  <a:cubicBezTo>
                    <a:pt x="245" y="0"/>
                    <a:pt x="0" y="245"/>
                    <a:pt x="0" y="546"/>
                  </a:cubicBezTo>
                  <a:cubicBezTo>
                    <a:pt x="0" y="777"/>
                    <a:pt x="90" y="949"/>
                    <a:pt x="285" y="1087"/>
                  </a:cubicBezTo>
                  <a:cubicBezTo>
                    <a:pt x="286" y="1088"/>
                    <a:pt x="287" y="1089"/>
                    <a:pt x="288" y="1089"/>
                  </a:cubicBezTo>
                  <a:cubicBezTo>
                    <a:pt x="289" y="1090"/>
                    <a:pt x="319" y="1106"/>
                    <a:pt x="326" y="1152"/>
                  </a:cubicBezTo>
                  <a:cubicBezTo>
                    <a:pt x="295" y="1164"/>
                    <a:pt x="273" y="1194"/>
                    <a:pt x="273" y="1229"/>
                  </a:cubicBezTo>
                  <a:cubicBezTo>
                    <a:pt x="273" y="1250"/>
                    <a:pt x="281" y="1269"/>
                    <a:pt x="294" y="1283"/>
                  </a:cubicBezTo>
                  <a:cubicBezTo>
                    <a:pt x="281" y="1298"/>
                    <a:pt x="273" y="1317"/>
                    <a:pt x="273" y="1338"/>
                  </a:cubicBezTo>
                  <a:cubicBezTo>
                    <a:pt x="273" y="1359"/>
                    <a:pt x="281" y="1378"/>
                    <a:pt x="294" y="1393"/>
                  </a:cubicBezTo>
                  <a:cubicBezTo>
                    <a:pt x="281" y="1407"/>
                    <a:pt x="273" y="1426"/>
                    <a:pt x="273" y="1447"/>
                  </a:cubicBezTo>
                  <a:cubicBezTo>
                    <a:pt x="273" y="1492"/>
                    <a:pt x="310" y="1529"/>
                    <a:pt x="355" y="1529"/>
                  </a:cubicBezTo>
                  <a:cubicBezTo>
                    <a:pt x="370" y="1529"/>
                    <a:pt x="382" y="1517"/>
                    <a:pt x="382" y="1502"/>
                  </a:cubicBezTo>
                  <a:cubicBezTo>
                    <a:pt x="382" y="1487"/>
                    <a:pt x="370" y="1475"/>
                    <a:pt x="355" y="1475"/>
                  </a:cubicBezTo>
                  <a:cubicBezTo>
                    <a:pt x="340" y="1475"/>
                    <a:pt x="328" y="1462"/>
                    <a:pt x="328" y="1447"/>
                  </a:cubicBezTo>
                  <a:cubicBezTo>
                    <a:pt x="328" y="1432"/>
                    <a:pt x="340" y="1420"/>
                    <a:pt x="355" y="1420"/>
                  </a:cubicBezTo>
                  <a:cubicBezTo>
                    <a:pt x="628" y="1420"/>
                    <a:pt x="628" y="1420"/>
                    <a:pt x="628" y="1420"/>
                  </a:cubicBezTo>
                  <a:cubicBezTo>
                    <a:pt x="643" y="1420"/>
                    <a:pt x="655" y="1408"/>
                    <a:pt x="655" y="1393"/>
                  </a:cubicBezTo>
                  <a:cubicBezTo>
                    <a:pt x="655" y="1378"/>
                    <a:pt x="643" y="1365"/>
                    <a:pt x="628" y="1365"/>
                  </a:cubicBezTo>
                  <a:cubicBezTo>
                    <a:pt x="355" y="1365"/>
                    <a:pt x="355" y="1365"/>
                    <a:pt x="355" y="1365"/>
                  </a:cubicBezTo>
                  <a:cubicBezTo>
                    <a:pt x="340" y="1365"/>
                    <a:pt x="328" y="1353"/>
                    <a:pt x="328" y="1338"/>
                  </a:cubicBezTo>
                  <a:cubicBezTo>
                    <a:pt x="328" y="1323"/>
                    <a:pt x="340" y="1311"/>
                    <a:pt x="355" y="1311"/>
                  </a:cubicBezTo>
                  <a:cubicBezTo>
                    <a:pt x="628" y="1311"/>
                    <a:pt x="628" y="1311"/>
                    <a:pt x="628" y="1311"/>
                  </a:cubicBezTo>
                  <a:cubicBezTo>
                    <a:pt x="643" y="1311"/>
                    <a:pt x="655" y="1298"/>
                    <a:pt x="655" y="1283"/>
                  </a:cubicBezTo>
                  <a:cubicBezTo>
                    <a:pt x="655" y="1268"/>
                    <a:pt x="643" y="1256"/>
                    <a:pt x="628" y="1256"/>
                  </a:cubicBezTo>
                  <a:cubicBezTo>
                    <a:pt x="355" y="1256"/>
                    <a:pt x="355" y="1256"/>
                    <a:pt x="355" y="1256"/>
                  </a:cubicBezTo>
                  <a:cubicBezTo>
                    <a:pt x="340" y="1256"/>
                    <a:pt x="328" y="1244"/>
                    <a:pt x="328" y="1229"/>
                  </a:cubicBezTo>
                  <a:cubicBezTo>
                    <a:pt x="328" y="1214"/>
                    <a:pt x="340" y="1202"/>
                    <a:pt x="355" y="1202"/>
                  </a:cubicBezTo>
                  <a:cubicBezTo>
                    <a:pt x="628" y="1202"/>
                    <a:pt x="628" y="1202"/>
                    <a:pt x="628" y="1202"/>
                  </a:cubicBezTo>
                  <a:cubicBezTo>
                    <a:pt x="643" y="1202"/>
                    <a:pt x="655" y="1189"/>
                    <a:pt x="655" y="1174"/>
                  </a:cubicBezTo>
                  <a:cubicBezTo>
                    <a:pt x="655" y="1159"/>
                    <a:pt x="643" y="1147"/>
                    <a:pt x="628" y="1147"/>
                  </a:cubicBezTo>
                  <a:cubicBezTo>
                    <a:pt x="381" y="1147"/>
                    <a:pt x="381" y="1147"/>
                    <a:pt x="381" y="1147"/>
                  </a:cubicBezTo>
                  <a:cubicBezTo>
                    <a:pt x="371" y="1078"/>
                    <a:pt x="326" y="1048"/>
                    <a:pt x="315" y="1042"/>
                  </a:cubicBezTo>
                  <a:cubicBezTo>
                    <a:pt x="135" y="913"/>
                    <a:pt x="55" y="760"/>
                    <a:pt x="55" y="546"/>
                  </a:cubicBezTo>
                  <a:cubicBezTo>
                    <a:pt x="55" y="275"/>
                    <a:pt x="275" y="55"/>
                    <a:pt x="546" y="55"/>
                  </a:cubicBezTo>
                  <a:cubicBezTo>
                    <a:pt x="817" y="55"/>
                    <a:pt x="1038" y="275"/>
                    <a:pt x="1038" y="546"/>
                  </a:cubicBezTo>
                  <a:cubicBezTo>
                    <a:pt x="1038" y="760"/>
                    <a:pt x="957" y="913"/>
                    <a:pt x="777" y="1042"/>
                  </a:cubicBezTo>
                  <a:cubicBezTo>
                    <a:pt x="765" y="1049"/>
                    <a:pt x="710" y="1086"/>
                    <a:pt x="710" y="1174"/>
                  </a:cubicBezTo>
                  <a:cubicBezTo>
                    <a:pt x="710" y="1189"/>
                    <a:pt x="722" y="1202"/>
                    <a:pt x="737" y="1202"/>
                  </a:cubicBezTo>
                  <a:cubicBezTo>
                    <a:pt x="752" y="1202"/>
                    <a:pt x="765" y="1214"/>
                    <a:pt x="765" y="1229"/>
                  </a:cubicBezTo>
                  <a:cubicBezTo>
                    <a:pt x="765" y="1244"/>
                    <a:pt x="752" y="1256"/>
                    <a:pt x="737" y="1256"/>
                  </a:cubicBezTo>
                  <a:cubicBezTo>
                    <a:pt x="722" y="1256"/>
                    <a:pt x="710" y="1268"/>
                    <a:pt x="710" y="1283"/>
                  </a:cubicBezTo>
                  <a:cubicBezTo>
                    <a:pt x="710" y="1298"/>
                    <a:pt x="722" y="1311"/>
                    <a:pt x="737" y="1311"/>
                  </a:cubicBezTo>
                  <a:cubicBezTo>
                    <a:pt x="752" y="1311"/>
                    <a:pt x="765" y="1323"/>
                    <a:pt x="765" y="1338"/>
                  </a:cubicBezTo>
                  <a:cubicBezTo>
                    <a:pt x="765" y="1353"/>
                    <a:pt x="752" y="1365"/>
                    <a:pt x="737" y="1365"/>
                  </a:cubicBezTo>
                  <a:cubicBezTo>
                    <a:pt x="722" y="1365"/>
                    <a:pt x="710" y="1378"/>
                    <a:pt x="710" y="1393"/>
                  </a:cubicBezTo>
                  <a:cubicBezTo>
                    <a:pt x="710" y="1408"/>
                    <a:pt x="722" y="1420"/>
                    <a:pt x="737" y="1420"/>
                  </a:cubicBezTo>
                  <a:cubicBezTo>
                    <a:pt x="752" y="1420"/>
                    <a:pt x="765" y="1432"/>
                    <a:pt x="765" y="1447"/>
                  </a:cubicBezTo>
                  <a:cubicBezTo>
                    <a:pt x="765" y="1463"/>
                    <a:pt x="753" y="1475"/>
                    <a:pt x="737" y="1475"/>
                  </a:cubicBezTo>
                  <a:cubicBezTo>
                    <a:pt x="464" y="1475"/>
                    <a:pt x="464" y="1475"/>
                    <a:pt x="464" y="1475"/>
                  </a:cubicBezTo>
                  <a:cubicBezTo>
                    <a:pt x="449" y="1475"/>
                    <a:pt x="437" y="1487"/>
                    <a:pt x="437" y="1502"/>
                  </a:cubicBezTo>
                  <a:cubicBezTo>
                    <a:pt x="437" y="1556"/>
                    <a:pt x="437" y="1556"/>
                    <a:pt x="437" y="1556"/>
                  </a:cubicBezTo>
                  <a:cubicBezTo>
                    <a:pt x="437" y="1602"/>
                    <a:pt x="474" y="1638"/>
                    <a:pt x="519" y="1638"/>
                  </a:cubicBezTo>
                  <a:cubicBezTo>
                    <a:pt x="574" y="1638"/>
                    <a:pt x="574" y="1638"/>
                    <a:pt x="574" y="1638"/>
                  </a:cubicBezTo>
                  <a:cubicBezTo>
                    <a:pt x="619" y="1638"/>
                    <a:pt x="655" y="1602"/>
                    <a:pt x="655" y="1556"/>
                  </a:cubicBezTo>
                  <a:cubicBezTo>
                    <a:pt x="655" y="1529"/>
                    <a:pt x="655" y="1529"/>
                    <a:pt x="655" y="1529"/>
                  </a:cubicBezTo>
                  <a:cubicBezTo>
                    <a:pt x="737" y="1529"/>
                    <a:pt x="737" y="1529"/>
                    <a:pt x="737" y="1529"/>
                  </a:cubicBezTo>
                  <a:cubicBezTo>
                    <a:pt x="783" y="1529"/>
                    <a:pt x="819" y="1493"/>
                    <a:pt x="819" y="1447"/>
                  </a:cubicBezTo>
                  <a:cubicBezTo>
                    <a:pt x="819" y="1426"/>
                    <a:pt x="811" y="1407"/>
                    <a:pt x="798" y="1393"/>
                  </a:cubicBezTo>
                  <a:cubicBezTo>
                    <a:pt x="811" y="1378"/>
                    <a:pt x="819" y="1359"/>
                    <a:pt x="819" y="1338"/>
                  </a:cubicBezTo>
                  <a:cubicBezTo>
                    <a:pt x="819" y="1317"/>
                    <a:pt x="811" y="1298"/>
                    <a:pt x="798" y="1283"/>
                  </a:cubicBezTo>
                  <a:cubicBezTo>
                    <a:pt x="811" y="1269"/>
                    <a:pt x="819" y="1250"/>
                    <a:pt x="819" y="1229"/>
                  </a:cubicBezTo>
                  <a:cubicBezTo>
                    <a:pt x="819" y="1194"/>
                    <a:pt x="797" y="1164"/>
                    <a:pt x="766" y="1152"/>
                  </a:cubicBezTo>
                  <a:cubicBezTo>
                    <a:pt x="774" y="1106"/>
                    <a:pt x="803" y="1090"/>
                    <a:pt x="804" y="1089"/>
                  </a:cubicBezTo>
                  <a:cubicBezTo>
                    <a:pt x="805" y="1089"/>
                    <a:pt x="807" y="1088"/>
                    <a:pt x="808" y="1087"/>
                  </a:cubicBezTo>
                  <a:cubicBezTo>
                    <a:pt x="1002" y="949"/>
                    <a:pt x="1092" y="777"/>
                    <a:pt x="1092" y="546"/>
                  </a:cubicBezTo>
                  <a:cubicBezTo>
                    <a:pt x="1092" y="245"/>
                    <a:pt x="847" y="0"/>
                    <a:pt x="546" y="0"/>
                  </a:cubicBezTo>
                  <a:close/>
                  <a:moveTo>
                    <a:pt x="601" y="1556"/>
                  </a:moveTo>
                  <a:cubicBezTo>
                    <a:pt x="601" y="1572"/>
                    <a:pt x="589" y="1584"/>
                    <a:pt x="574" y="1584"/>
                  </a:cubicBezTo>
                  <a:cubicBezTo>
                    <a:pt x="519" y="1584"/>
                    <a:pt x="519" y="1584"/>
                    <a:pt x="519" y="1584"/>
                  </a:cubicBezTo>
                  <a:cubicBezTo>
                    <a:pt x="504" y="1584"/>
                    <a:pt x="492" y="1572"/>
                    <a:pt x="492" y="1556"/>
                  </a:cubicBezTo>
                  <a:cubicBezTo>
                    <a:pt x="492" y="1529"/>
                    <a:pt x="492" y="1529"/>
                    <a:pt x="492" y="1529"/>
                  </a:cubicBezTo>
                  <a:cubicBezTo>
                    <a:pt x="601" y="1529"/>
                    <a:pt x="601" y="1529"/>
                    <a:pt x="601" y="1529"/>
                  </a:cubicBezTo>
                  <a:lnTo>
                    <a:pt x="601" y="1556"/>
                  </a:lnTo>
                  <a:close/>
                  <a:moveTo>
                    <a:pt x="601" y="1556"/>
                  </a:moveTo>
                  <a:cubicBezTo>
                    <a:pt x="601" y="1556"/>
                    <a:pt x="601" y="1556"/>
                    <a:pt x="601" y="15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" name="Freeform 12"/>
            <p:cNvSpPr>
              <a:spLocks noEditPoints="1"/>
            </p:cNvSpPr>
            <p:nvPr/>
          </p:nvSpPr>
          <p:spPr bwMode="auto">
            <a:xfrm>
              <a:off x="1293" y="1457"/>
              <a:ext cx="72" cy="20"/>
            </a:xfrm>
            <a:custGeom>
              <a:avLst/>
              <a:gdLst>
                <a:gd name="T0" fmla="*/ 164 w 191"/>
                <a:gd name="T1" fmla="*/ 0 h 54"/>
                <a:gd name="T2" fmla="*/ 28 w 191"/>
                <a:gd name="T3" fmla="*/ 0 h 54"/>
                <a:gd name="T4" fmla="*/ 0 w 191"/>
                <a:gd name="T5" fmla="*/ 27 h 54"/>
                <a:gd name="T6" fmla="*/ 28 w 191"/>
                <a:gd name="T7" fmla="*/ 54 h 54"/>
                <a:gd name="T8" fmla="*/ 164 w 191"/>
                <a:gd name="T9" fmla="*/ 54 h 54"/>
                <a:gd name="T10" fmla="*/ 191 w 191"/>
                <a:gd name="T11" fmla="*/ 27 h 54"/>
                <a:gd name="T12" fmla="*/ 164 w 191"/>
                <a:gd name="T13" fmla="*/ 0 h 54"/>
                <a:gd name="T14" fmla="*/ 164 w 191"/>
                <a:gd name="T15" fmla="*/ 0 h 54"/>
                <a:gd name="T16" fmla="*/ 164 w 191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54">
                  <a:moveTo>
                    <a:pt x="16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79" y="54"/>
                    <a:pt x="191" y="42"/>
                    <a:pt x="191" y="27"/>
                  </a:cubicBezTo>
                  <a:cubicBezTo>
                    <a:pt x="191" y="12"/>
                    <a:pt x="179" y="0"/>
                    <a:pt x="164" y="0"/>
                  </a:cubicBezTo>
                  <a:close/>
                  <a:moveTo>
                    <a:pt x="164" y="0"/>
                  </a:moveTo>
                  <a:cubicBezTo>
                    <a:pt x="164" y="0"/>
                    <a:pt x="164" y="0"/>
                    <a:pt x="16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83" name="Group 15"/>
          <p:cNvGrpSpPr>
            <a:grpSpLocks noChangeAspect="1"/>
          </p:cNvGrpSpPr>
          <p:nvPr/>
        </p:nvGrpSpPr>
        <p:grpSpPr bwMode="auto">
          <a:xfrm>
            <a:off x="1814181" y="3498600"/>
            <a:ext cx="883565" cy="818258"/>
            <a:chOff x="3608" y="1945"/>
            <a:chExt cx="460" cy="426"/>
          </a:xfrm>
          <a:solidFill>
            <a:srgbClr val="016FAC"/>
          </a:solidFill>
        </p:grpSpPr>
        <p:sp>
          <p:nvSpPr>
            <p:cNvPr id="85" name="Freeform 16"/>
            <p:cNvSpPr>
              <a:spLocks noEditPoints="1"/>
            </p:cNvSpPr>
            <p:nvPr/>
          </p:nvSpPr>
          <p:spPr bwMode="auto">
            <a:xfrm>
              <a:off x="3608" y="1945"/>
              <a:ext cx="421" cy="426"/>
            </a:xfrm>
            <a:custGeom>
              <a:avLst/>
              <a:gdLst>
                <a:gd name="T0" fmla="*/ 160 w 176"/>
                <a:gd name="T1" fmla="*/ 17 h 177"/>
                <a:gd name="T2" fmla="*/ 144 w 176"/>
                <a:gd name="T3" fmla="*/ 0 h 177"/>
                <a:gd name="T4" fmla="*/ 128 w 176"/>
                <a:gd name="T5" fmla="*/ 6 h 177"/>
                <a:gd name="T6" fmla="*/ 73 w 176"/>
                <a:gd name="T7" fmla="*/ 36 h 177"/>
                <a:gd name="T8" fmla="*/ 23 w 176"/>
                <a:gd name="T9" fmla="*/ 48 h 177"/>
                <a:gd name="T10" fmla="*/ 10 w 176"/>
                <a:gd name="T11" fmla="*/ 58 h 177"/>
                <a:gd name="T12" fmla="*/ 0 w 176"/>
                <a:gd name="T13" fmla="*/ 86 h 177"/>
                <a:gd name="T14" fmla="*/ 13 w 176"/>
                <a:gd name="T15" fmla="*/ 96 h 177"/>
                <a:gd name="T16" fmla="*/ 26 w 176"/>
                <a:gd name="T17" fmla="*/ 107 h 177"/>
                <a:gd name="T18" fmla="*/ 40 w 176"/>
                <a:gd name="T19" fmla="*/ 177 h 177"/>
                <a:gd name="T20" fmla="*/ 55 w 176"/>
                <a:gd name="T21" fmla="*/ 109 h 177"/>
                <a:gd name="T22" fmla="*/ 73 w 176"/>
                <a:gd name="T23" fmla="*/ 119 h 177"/>
                <a:gd name="T24" fmla="*/ 128 w 176"/>
                <a:gd name="T25" fmla="*/ 147 h 177"/>
                <a:gd name="T26" fmla="*/ 143 w 176"/>
                <a:gd name="T27" fmla="*/ 152 h 177"/>
                <a:gd name="T28" fmla="*/ 144 w 176"/>
                <a:gd name="T29" fmla="*/ 152 h 177"/>
                <a:gd name="T30" fmla="*/ 160 w 176"/>
                <a:gd name="T31" fmla="*/ 136 h 177"/>
                <a:gd name="T32" fmla="*/ 176 w 176"/>
                <a:gd name="T33" fmla="*/ 80 h 177"/>
                <a:gd name="T34" fmla="*/ 160 w 176"/>
                <a:gd name="T35" fmla="*/ 58 h 177"/>
                <a:gd name="T36" fmla="*/ 40 w 176"/>
                <a:gd name="T37" fmla="*/ 170 h 177"/>
                <a:gd name="T38" fmla="*/ 32 w 176"/>
                <a:gd name="T39" fmla="*/ 160 h 177"/>
                <a:gd name="T40" fmla="*/ 42 w 176"/>
                <a:gd name="T41" fmla="*/ 157 h 177"/>
                <a:gd name="T42" fmla="*/ 32 w 176"/>
                <a:gd name="T43" fmla="*/ 154 h 177"/>
                <a:gd name="T44" fmla="*/ 39 w 176"/>
                <a:gd name="T45" fmla="*/ 147 h 177"/>
                <a:gd name="T46" fmla="*/ 39 w 176"/>
                <a:gd name="T47" fmla="*/ 141 h 177"/>
                <a:gd name="T48" fmla="*/ 32 w 176"/>
                <a:gd name="T49" fmla="*/ 135 h 177"/>
                <a:gd name="T50" fmla="*/ 42 w 176"/>
                <a:gd name="T51" fmla="*/ 131 h 177"/>
                <a:gd name="T52" fmla="*/ 32 w 176"/>
                <a:gd name="T53" fmla="*/ 128 h 177"/>
                <a:gd name="T54" fmla="*/ 39 w 176"/>
                <a:gd name="T55" fmla="*/ 122 h 177"/>
                <a:gd name="T56" fmla="*/ 39 w 176"/>
                <a:gd name="T57" fmla="*/ 115 h 177"/>
                <a:gd name="T58" fmla="*/ 32 w 176"/>
                <a:gd name="T59" fmla="*/ 107 h 177"/>
                <a:gd name="T60" fmla="*/ 48 w 176"/>
                <a:gd name="T61" fmla="*/ 162 h 177"/>
                <a:gd name="T62" fmla="*/ 134 w 176"/>
                <a:gd name="T63" fmla="*/ 143 h 177"/>
                <a:gd name="T64" fmla="*/ 139 w 176"/>
                <a:gd name="T65" fmla="*/ 8 h 177"/>
                <a:gd name="T66" fmla="*/ 144 w 176"/>
                <a:gd name="T67" fmla="*/ 6 h 177"/>
                <a:gd name="T68" fmla="*/ 149 w 176"/>
                <a:gd name="T69" fmla="*/ 8 h 177"/>
                <a:gd name="T70" fmla="*/ 154 w 176"/>
                <a:gd name="T71" fmla="*/ 136 h 177"/>
                <a:gd name="T72" fmla="*/ 144 w 176"/>
                <a:gd name="T73" fmla="*/ 146 h 177"/>
                <a:gd name="T74" fmla="*/ 13 w 176"/>
                <a:gd name="T75" fmla="*/ 90 h 177"/>
                <a:gd name="T76" fmla="*/ 6 w 176"/>
                <a:gd name="T77" fmla="*/ 86 h 177"/>
                <a:gd name="T78" fmla="*/ 10 w 176"/>
                <a:gd name="T79" fmla="*/ 64 h 177"/>
                <a:gd name="T80" fmla="*/ 13 w 176"/>
                <a:gd name="T81" fmla="*/ 90 h 177"/>
                <a:gd name="T82" fmla="*/ 19 w 176"/>
                <a:gd name="T83" fmla="*/ 59 h 177"/>
                <a:gd name="T84" fmla="*/ 64 w 176"/>
                <a:gd name="T85" fmla="*/ 52 h 177"/>
                <a:gd name="T86" fmla="*/ 25 w 176"/>
                <a:gd name="T87" fmla="*/ 100 h 177"/>
                <a:gd name="T88" fmla="*/ 76 w 176"/>
                <a:gd name="T89" fmla="*/ 113 h 177"/>
                <a:gd name="T90" fmla="*/ 71 w 176"/>
                <a:gd name="T91" fmla="*/ 50 h 177"/>
                <a:gd name="T92" fmla="*/ 128 w 176"/>
                <a:gd name="T93" fmla="*/ 13 h 177"/>
                <a:gd name="T94" fmla="*/ 76 w 176"/>
                <a:gd name="T95" fmla="*/ 113 h 177"/>
                <a:gd name="T96" fmla="*/ 160 w 176"/>
                <a:gd name="T97" fmla="*/ 90 h 177"/>
                <a:gd name="T98" fmla="*/ 170 w 176"/>
                <a:gd name="T99" fmla="*/ 74 h 177"/>
                <a:gd name="T100" fmla="*/ 170 w 176"/>
                <a:gd name="T101" fmla="*/ 8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" h="177">
                  <a:moveTo>
                    <a:pt x="160" y="58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60" y="11"/>
                    <a:pt x="157" y="5"/>
                    <a:pt x="152" y="2"/>
                  </a:cubicBezTo>
                  <a:cubicBezTo>
                    <a:pt x="150" y="1"/>
                    <a:pt x="147" y="0"/>
                    <a:pt x="144" y="0"/>
                  </a:cubicBezTo>
                  <a:cubicBezTo>
                    <a:pt x="141" y="0"/>
                    <a:pt x="138" y="1"/>
                    <a:pt x="136" y="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69" y="38"/>
                    <a:pt x="66" y="41"/>
                    <a:pt x="65" y="46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18" y="49"/>
                    <a:pt x="14" y="53"/>
                    <a:pt x="13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5" y="58"/>
                    <a:pt x="0" y="62"/>
                    <a:pt x="0" y="6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5" y="96"/>
                    <a:pt x="10" y="96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4" y="102"/>
                    <a:pt x="18" y="106"/>
                    <a:pt x="24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6" y="170"/>
                    <a:pt x="32" y="177"/>
                    <a:pt x="40" y="177"/>
                  </a:cubicBezTo>
                  <a:cubicBezTo>
                    <a:pt x="48" y="177"/>
                    <a:pt x="55" y="170"/>
                    <a:pt x="55" y="162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6" y="114"/>
                    <a:pt x="69" y="117"/>
                    <a:pt x="73" y="119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8" y="152"/>
                    <a:pt x="141" y="152"/>
                    <a:pt x="143" y="152"/>
                  </a:cubicBezTo>
                  <a:cubicBezTo>
                    <a:pt x="143" y="152"/>
                    <a:pt x="143" y="152"/>
                    <a:pt x="144" y="152"/>
                  </a:cubicBezTo>
                  <a:cubicBezTo>
                    <a:pt x="144" y="152"/>
                    <a:pt x="144" y="152"/>
                    <a:pt x="144" y="152"/>
                  </a:cubicBezTo>
                  <a:cubicBezTo>
                    <a:pt x="147" y="152"/>
                    <a:pt x="150" y="152"/>
                    <a:pt x="152" y="150"/>
                  </a:cubicBezTo>
                  <a:cubicBezTo>
                    <a:pt x="157" y="147"/>
                    <a:pt x="160" y="142"/>
                    <a:pt x="160" y="13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9" y="96"/>
                    <a:pt x="176" y="89"/>
                    <a:pt x="176" y="8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76" y="65"/>
                    <a:pt x="169" y="58"/>
                    <a:pt x="160" y="58"/>
                  </a:cubicBezTo>
                  <a:close/>
                  <a:moveTo>
                    <a:pt x="48" y="162"/>
                  </a:moveTo>
                  <a:cubicBezTo>
                    <a:pt x="48" y="167"/>
                    <a:pt x="45" y="170"/>
                    <a:pt x="40" y="170"/>
                  </a:cubicBezTo>
                  <a:cubicBezTo>
                    <a:pt x="36" y="170"/>
                    <a:pt x="32" y="167"/>
                    <a:pt x="32" y="162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40" y="160"/>
                    <a:pt x="42" y="159"/>
                    <a:pt x="42" y="157"/>
                  </a:cubicBezTo>
                  <a:cubicBezTo>
                    <a:pt x="42" y="155"/>
                    <a:pt x="40" y="154"/>
                    <a:pt x="39" y="15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40" y="147"/>
                    <a:pt x="42" y="146"/>
                    <a:pt x="42" y="144"/>
                  </a:cubicBezTo>
                  <a:cubicBezTo>
                    <a:pt x="42" y="142"/>
                    <a:pt x="40" y="141"/>
                    <a:pt x="39" y="141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40" y="135"/>
                    <a:pt x="42" y="133"/>
                    <a:pt x="42" y="131"/>
                  </a:cubicBezTo>
                  <a:cubicBezTo>
                    <a:pt x="42" y="130"/>
                    <a:pt x="40" y="128"/>
                    <a:pt x="39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40" y="122"/>
                    <a:pt x="42" y="120"/>
                    <a:pt x="42" y="119"/>
                  </a:cubicBezTo>
                  <a:cubicBezTo>
                    <a:pt x="42" y="117"/>
                    <a:pt x="40" y="115"/>
                    <a:pt x="39" y="115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48" y="108"/>
                    <a:pt x="48" y="108"/>
                    <a:pt x="48" y="108"/>
                  </a:cubicBezTo>
                  <a:lnTo>
                    <a:pt x="48" y="162"/>
                  </a:lnTo>
                  <a:close/>
                  <a:moveTo>
                    <a:pt x="139" y="145"/>
                  </a:moveTo>
                  <a:cubicBezTo>
                    <a:pt x="134" y="143"/>
                    <a:pt x="134" y="143"/>
                    <a:pt x="134" y="143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40" y="7"/>
                    <a:pt x="142" y="7"/>
                    <a:pt x="143" y="6"/>
                  </a:cubicBezTo>
                  <a:cubicBezTo>
                    <a:pt x="143" y="6"/>
                    <a:pt x="143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5" y="6"/>
                    <a:pt x="147" y="7"/>
                    <a:pt x="149" y="8"/>
                  </a:cubicBezTo>
                  <a:cubicBezTo>
                    <a:pt x="152" y="10"/>
                    <a:pt x="154" y="13"/>
                    <a:pt x="154" y="17"/>
                  </a:cubicBezTo>
                  <a:cubicBezTo>
                    <a:pt x="154" y="136"/>
                    <a:pt x="154" y="136"/>
                    <a:pt x="154" y="136"/>
                  </a:cubicBezTo>
                  <a:cubicBezTo>
                    <a:pt x="154" y="139"/>
                    <a:pt x="152" y="143"/>
                    <a:pt x="149" y="144"/>
                  </a:cubicBezTo>
                  <a:cubicBezTo>
                    <a:pt x="147" y="145"/>
                    <a:pt x="146" y="146"/>
                    <a:pt x="144" y="146"/>
                  </a:cubicBezTo>
                  <a:cubicBezTo>
                    <a:pt x="142" y="146"/>
                    <a:pt x="141" y="146"/>
                    <a:pt x="139" y="145"/>
                  </a:cubicBezTo>
                  <a:close/>
                  <a:moveTo>
                    <a:pt x="13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8" y="90"/>
                    <a:pt x="6" y="88"/>
                    <a:pt x="6" y="8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6"/>
                    <a:pt x="8" y="64"/>
                    <a:pt x="10" y="64"/>
                  </a:cubicBezTo>
                  <a:cubicBezTo>
                    <a:pt x="13" y="64"/>
                    <a:pt x="13" y="64"/>
                    <a:pt x="13" y="64"/>
                  </a:cubicBezTo>
                  <a:lnTo>
                    <a:pt x="13" y="90"/>
                  </a:lnTo>
                  <a:close/>
                  <a:moveTo>
                    <a:pt x="19" y="95"/>
                  </a:moveTo>
                  <a:cubicBezTo>
                    <a:pt x="19" y="59"/>
                    <a:pt x="19" y="59"/>
                    <a:pt x="19" y="59"/>
                  </a:cubicBezTo>
                  <a:cubicBezTo>
                    <a:pt x="19" y="57"/>
                    <a:pt x="21" y="55"/>
                    <a:pt x="24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2" y="100"/>
                    <a:pt x="19" y="98"/>
                    <a:pt x="19" y="95"/>
                  </a:cubicBezTo>
                  <a:close/>
                  <a:moveTo>
                    <a:pt x="76" y="113"/>
                  </a:moveTo>
                  <a:cubicBezTo>
                    <a:pt x="73" y="112"/>
                    <a:pt x="71" y="108"/>
                    <a:pt x="71" y="104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1" y="47"/>
                    <a:pt x="73" y="43"/>
                    <a:pt x="76" y="41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9"/>
                    <a:pt x="128" y="139"/>
                    <a:pt x="128" y="139"/>
                  </a:cubicBezTo>
                  <a:lnTo>
                    <a:pt x="76" y="113"/>
                  </a:lnTo>
                  <a:close/>
                  <a:moveTo>
                    <a:pt x="170" y="80"/>
                  </a:moveTo>
                  <a:cubicBezTo>
                    <a:pt x="170" y="85"/>
                    <a:pt x="165" y="90"/>
                    <a:pt x="160" y="90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5" y="64"/>
                    <a:pt x="170" y="69"/>
                    <a:pt x="170" y="74"/>
                  </a:cubicBezTo>
                  <a:lnTo>
                    <a:pt x="170" y="80"/>
                  </a:lnTo>
                  <a:close/>
                  <a:moveTo>
                    <a:pt x="170" y="80"/>
                  </a:moveTo>
                  <a:cubicBezTo>
                    <a:pt x="170" y="80"/>
                    <a:pt x="170" y="80"/>
                    <a:pt x="170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" name="Freeform 17"/>
            <p:cNvSpPr>
              <a:spLocks noEditPoints="1"/>
            </p:cNvSpPr>
            <p:nvPr/>
          </p:nvSpPr>
          <p:spPr bwMode="auto">
            <a:xfrm>
              <a:off x="4036" y="2075"/>
              <a:ext cx="32" cy="108"/>
            </a:xfrm>
            <a:custGeom>
              <a:avLst/>
              <a:gdLst>
                <a:gd name="T0" fmla="*/ 6 w 13"/>
                <a:gd name="T1" fmla="*/ 2 h 45"/>
                <a:gd name="T2" fmla="*/ 2 w 13"/>
                <a:gd name="T3" fmla="*/ 1 h 45"/>
                <a:gd name="T4" fmla="*/ 1 w 13"/>
                <a:gd name="T5" fmla="*/ 6 h 45"/>
                <a:gd name="T6" fmla="*/ 7 w 13"/>
                <a:gd name="T7" fmla="*/ 23 h 45"/>
                <a:gd name="T8" fmla="*/ 1 w 13"/>
                <a:gd name="T9" fmla="*/ 40 h 45"/>
                <a:gd name="T10" fmla="*/ 2 w 13"/>
                <a:gd name="T11" fmla="*/ 45 h 45"/>
                <a:gd name="T12" fmla="*/ 3 w 13"/>
                <a:gd name="T13" fmla="*/ 45 h 45"/>
                <a:gd name="T14" fmla="*/ 6 w 13"/>
                <a:gd name="T15" fmla="*/ 44 h 45"/>
                <a:gd name="T16" fmla="*/ 13 w 13"/>
                <a:gd name="T17" fmla="*/ 23 h 45"/>
                <a:gd name="T18" fmla="*/ 6 w 13"/>
                <a:gd name="T19" fmla="*/ 2 h 45"/>
                <a:gd name="T20" fmla="*/ 6 w 13"/>
                <a:gd name="T21" fmla="*/ 2 h 45"/>
                <a:gd name="T22" fmla="*/ 6 w 13"/>
                <a:gd name="T2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45">
                  <a:moveTo>
                    <a:pt x="6" y="2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4" y="11"/>
                    <a:pt x="6" y="17"/>
                    <a:pt x="7" y="23"/>
                  </a:cubicBezTo>
                  <a:cubicBezTo>
                    <a:pt x="7" y="31"/>
                    <a:pt x="3" y="38"/>
                    <a:pt x="1" y="40"/>
                  </a:cubicBezTo>
                  <a:cubicBezTo>
                    <a:pt x="0" y="42"/>
                    <a:pt x="0" y="44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4" y="45"/>
                    <a:pt x="5" y="45"/>
                    <a:pt x="6" y="44"/>
                  </a:cubicBezTo>
                  <a:cubicBezTo>
                    <a:pt x="8" y="41"/>
                    <a:pt x="13" y="33"/>
                    <a:pt x="13" y="23"/>
                  </a:cubicBezTo>
                  <a:cubicBezTo>
                    <a:pt x="13" y="15"/>
                    <a:pt x="10" y="8"/>
                    <a:pt x="6" y="2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18"/>
            <p:cNvSpPr>
              <a:spLocks noEditPoints="1"/>
            </p:cNvSpPr>
            <p:nvPr/>
          </p:nvSpPr>
          <p:spPr bwMode="auto">
            <a:xfrm>
              <a:off x="3792" y="2036"/>
              <a:ext cx="62" cy="70"/>
            </a:xfrm>
            <a:custGeom>
              <a:avLst/>
              <a:gdLst>
                <a:gd name="T0" fmla="*/ 25 w 26"/>
                <a:gd name="T1" fmla="*/ 2 h 29"/>
                <a:gd name="T2" fmla="*/ 21 w 26"/>
                <a:gd name="T3" fmla="*/ 1 h 29"/>
                <a:gd name="T4" fmla="*/ 7 w 26"/>
                <a:gd name="T5" fmla="*/ 8 h 29"/>
                <a:gd name="T6" fmla="*/ 0 w 26"/>
                <a:gd name="T7" fmla="*/ 19 h 29"/>
                <a:gd name="T8" fmla="*/ 0 w 26"/>
                <a:gd name="T9" fmla="*/ 26 h 29"/>
                <a:gd name="T10" fmla="*/ 3 w 26"/>
                <a:gd name="T11" fmla="*/ 29 h 29"/>
                <a:gd name="T12" fmla="*/ 6 w 26"/>
                <a:gd name="T13" fmla="*/ 26 h 29"/>
                <a:gd name="T14" fmla="*/ 6 w 26"/>
                <a:gd name="T15" fmla="*/ 19 h 29"/>
                <a:gd name="T16" fmla="*/ 9 w 26"/>
                <a:gd name="T17" fmla="*/ 14 h 29"/>
                <a:gd name="T18" fmla="*/ 24 w 26"/>
                <a:gd name="T19" fmla="*/ 7 h 29"/>
                <a:gd name="T20" fmla="*/ 25 w 26"/>
                <a:gd name="T21" fmla="*/ 2 h 29"/>
                <a:gd name="T22" fmla="*/ 25 w 26"/>
                <a:gd name="T23" fmla="*/ 2 h 29"/>
                <a:gd name="T24" fmla="*/ 25 w 26"/>
                <a:gd name="T25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9">
                  <a:moveTo>
                    <a:pt x="25" y="2"/>
                  </a:moveTo>
                  <a:cubicBezTo>
                    <a:pt x="24" y="1"/>
                    <a:pt x="22" y="0"/>
                    <a:pt x="21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2" y="10"/>
                    <a:pt x="0" y="14"/>
                    <a:pt x="0" y="1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1" y="29"/>
                    <a:pt x="3" y="29"/>
                  </a:cubicBezTo>
                  <a:cubicBezTo>
                    <a:pt x="5" y="29"/>
                    <a:pt x="6" y="28"/>
                    <a:pt x="6" y="2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7" y="15"/>
                    <a:pt x="9" y="1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4"/>
                    <a:pt x="25" y="2"/>
                  </a:cubicBezTo>
                  <a:close/>
                  <a:moveTo>
                    <a:pt x="25" y="2"/>
                  </a:moveTo>
                  <a:cubicBezTo>
                    <a:pt x="25" y="2"/>
                    <a:pt x="25" y="2"/>
                    <a:pt x="25" y="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Freeform 19"/>
            <p:cNvSpPr>
              <a:spLocks noEditPoints="1"/>
            </p:cNvSpPr>
            <p:nvPr/>
          </p:nvSpPr>
          <p:spPr bwMode="auto">
            <a:xfrm>
              <a:off x="3792" y="2116"/>
              <a:ext cx="14" cy="28"/>
            </a:xfrm>
            <a:custGeom>
              <a:avLst/>
              <a:gdLst>
                <a:gd name="T0" fmla="*/ 3 w 6"/>
                <a:gd name="T1" fmla="*/ 0 h 12"/>
                <a:gd name="T2" fmla="*/ 0 w 6"/>
                <a:gd name="T3" fmla="*/ 3 h 12"/>
                <a:gd name="T4" fmla="*/ 0 w 6"/>
                <a:gd name="T5" fmla="*/ 9 h 12"/>
                <a:gd name="T6" fmla="*/ 3 w 6"/>
                <a:gd name="T7" fmla="*/ 12 h 12"/>
                <a:gd name="T8" fmla="*/ 6 w 6"/>
                <a:gd name="T9" fmla="*/ 9 h 12"/>
                <a:gd name="T10" fmla="*/ 6 w 6"/>
                <a:gd name="T11" fmla="*/ 3 h 12"/>
                <a:gd name="T12" fmla="*/ 3 w 6"/>
                <a:gd name="T13" fmla="*/ 0 h 12"/>
                <a:gd name="T14" fmla="*/ 3 w 6"/>
                <a:gd name="T15" fmla="*/ 0 h 12"/>
                <a:gd name="T16" fmla="*/ 3 w 6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5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90" name="Group 22"/>
          <p:cNvGrpSpPr>
            <a:grpSpLocks noChangeAspect="1"/>
          </p:cNvGrpSpPr>
          <p:nvPr/>
        </p:nvGrpSpPr>
        <p:grpSpPr bwMode="auto">
          <a:xfrm>
            <a:off x="7083818" y="1820504"/>
            <a:ext cx="897729" cy="899766"/>
            <a:chOff x="1903" y="3216"/>
            <a:chExt cx="881" cy="883"/>
          </a:xfrm>
          <a:solidFill>
            <a:srgbClr val="016FAC"/>
          </a:solidFill>
        </p:grpSpPr>
        <p:sp>
          <p:nvSpPr>
            <p:cNvPr id="92" name="Freeform 23"/>
            <p:cNvSpPr>
              <a:spLocks noEditPoints="1"/>
            </p:cNvSpPr>
            <p:nvPr/>
          </p:nvSpPr>
          <p:spPr bwMode="auto">
            <a:xfrm>
              <a:off x="2360" y="3750"/>
              <a:ext cx="316" cy="349"/>
            </a:xfrm>
            <a:custGeom>
              <a:avLst/>
              <a:gdLst>
                <a:gd name="T0" fmla="*/ 568 w 585"/>
                <a:gd name="T1" fmla="*/ 8 h 647"/>
                <a:gd name="T2" fmla="*/ 530 w 585"/>
                <a:gd name="T3" fmla="*/ 17 h 647"/>
                <a:gd name="T4" fmla="*/ 217 w 585"/>
                <a:gd name="T5" fmla="*/ 551 h 647"/>
                <a:gd name="T6" fmla="*/ 107 w 585"/>
                <a:gd name="T7" fmla="*/ 582 h 647"/>
                <a:gd name="T8" fmla="*/ 46 w 585"/>
                <a:gd name="T9" fmla="*/ 542 h 647"/>
                <a:gd name="T10" fmla="*/ 8 w 585"/>
                <a:gd name="T11" fmla="*/ 550 h 647"/>
                <a:gd name="T12" fmla="*/ 16 w 585"/>
                <a:gd name="T13" fmla="*/ 588 h 647"/>
                <a:gd name="T14" fmla="*/ 78 w 585"/>
                <a:gd name="T15" fmla="*/ 628 h 647"/>
                <a:gd name="T16" fmla="*/ 146 w 585"/>
                <a:gd name="T17" fmla="*/ 647 h 647"/>
                <a:gd name="T18" fmla="*/ 264 w 585"/>
                <a:gd name="T19" fmla="*/ 579 h 647"/>
                <a:gd name="T20" fmla="*/ 577 w 585"/>
                <a:gd name="T21" fmla="*/ 45 h 647"/>
                <a:gd name="T22" fmla="*/ 568 w 585"/>
                <a:gd name="T23" fmla="*/ 8 h 647"/>
                <a:gd name="T24" fmla="*/ 568 w 585"/>
                <a:gd name="T25" fmla="*/ 8 h 647"/>
                <a:gd name="T26" fmla="*/ 568 w 585"/>
                <a:gd name="T27" fmla="*/ 8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5" h="647">
                  <a:moveTo>
                    <a:pt x="568" y="8"/>
                  </a:moveTo>
                  <a:cubicBezTo>
                    <a:pt x="555" y="0"/>
                    <a:pt x="538" y="4"/>
                    <a:pt x="530" y="17"/>
                  </a:cubicBezTo>
                  <a:cubicBezTo>
                    <a:pt x="217" y="551"/>
                    <a:pt x="217" y="551"/>
                    <a:pt x="217" y="551"/>
                  </a:cubicBezTo>
                  <a:cubicBezTo>
                    <a:pt x="195" y="590"/>
                    <a:pt x="144" y="604"/>
                    <a:pt x="107" y="582"/>
                  </a:cubicBezTo>
                  <a:cubicBezTo>
                    <a:pt x="46" y="542"/>
                    <a:pt x="46" y="542"/>
                    <a:pt x="46" y="542"/>
                  </a:cubicBezTo>
                  <a:cubicBezTo>
                    <a:pt x="33" y="534"/>
                    <a:pt x="16" y="538"/>
                    <a:pt x="8" y="550"/>
                  </a:cubicBezTo>
                  <a:cubicBezTo>
                    <a:pt x="0" y="563"/>
                    <a:pt x="3" y="580"/>
                    <a:pt x="16" y="588"/>
                  </a:cubicBezTo>
                  <a:cubicBezTo>
                    <a:pt x="78" y="628"/>
                    <a:pt x="78" y="628"/>
                    <a:pt x="78" y="628"/>
                  </a:cubicBezTo>
                  <a:cubicBezTo>
                    <a:pt x="99" y="641"/>
                    <a:pt x="123" y="647"/>
                    <a:pt x="146" y="647"/>
                  </a:cubicBezTo>
                  <a:cubicBezTo>
                    <a:pt x="193" y="647"/>
                    <a:pt x="239" y="622"/>
                    <a:pt x="264" y="579"/>
                  </a:cubicBezTo>
                  <a:cubicBezTo>
                    <a:pt x="577" y="45"/>
                    <a:pt x="577" y="45"/>
                    <a:pt x="577" y="45"/>
                  </a:cubicBezTo>
                  <a:cubicBezTo>
                    <a:pt x="585" y="32"/>
                    <a:pt x="581" y="15"/>
                    <a:pt x="568" y="8"/>
                  </a:cubicBezTo>
                  <a:close/>
                  <a:moveTo>
                    <a:pt x="568" y="8"/>
                  </a:moveTo>
                  <a:cubicBezTo>
                    <a:pt x="568" y="8"/>
                    <a:pt x="568" y="8"/>
                    <a:pt x="568" y="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1903" y="3216"/>
              <a:ext cx="881" cy="882"/>
            </a:xfrm>
            <a:custGeom>
              <a:avLst/>
              <a:gdLst>
                <a:gd name="T0" fmla="*/ 1499 w 1636"/>
                <a:gd name="T1" fmla="*/ 0 h 1636"/>
                <a:gd name="T2" fmla="*/ 1062 w 1636"/>
                <a:gd name="T3" fmla="*/ 0 h 1636"/>
                <a:gd name="T4" fmla="*/ 852 w 1636"/>
                <a:gd name="T5" fmla="*/ 90 h 1636"/>
                <a:gd name="T6" fmla="*/ 852 w 1636"/>
                <a:gd name="T7" fmla="*/ 128 h 1636"/>
                <a:gd name="T8" fmla="*/ 890 w 1636"/>
                <a:gd name="T9" fmla="*/ 128 h 1636"/>
                <a:gd name="T10" fmla="*/ 1062 w 1636"/>
                <a:gd name="T11" fmla="*/ 54 h 1636"/>
                <a:gd name="T12" fmla="*/ 1499 w 1636"/>
                <a:gd name="T13" fmla="*/ 54 h 1636"/>
                <a:gd name="T14" fmla="*/ 1581 w 1636"/>
                <a:gd name="T15" fmla="*/ 136 h 1636"/>
                <a:gd name="T16" fmla="*/ 1581 w 1636"/>
                <a:gd name="T17" fmla="*/ 573 h 1636"/>
                <a:gd name="T18" fmla="*/ 1507 w 1636"/>
                <a:gd name="T19" fmla="*/ 745 h 1636"/>
                <a:gd name="T20" fmla="*/ 696 w 1636"/>
                <a:gd name="T21" fmla="*/ 1557 h 1636"/>
                <a:gd name="T22" fmla="*/ 580 w 1636"/>
                <a:gd name="T23" fmla="*/ 1557 h 1636"/>
                <a:gd name="T24" fmla="*/ 78 w 1636"/>
                <a:gd name="T25" fmla="*/ 1055 h 1636"/>
                <a:gd name="T26" fmla="*/ 54 w 1636"/>
                <a:gd name="T27" fmla="*/ 997 h 1636"/>
                <a:gd name="T28" fmla="*/ 78 w 1636"/>
                <a:gd name="T29" fmla="*/ 939 h 1636"/>
                <a:gd name="T30" fmla="*/ 811 w 1636"/>
                <a:gd name="T31" fmla="*/ 207 h 1636"/>
                <a:gd name="T32" fmla="*/ 846 w 1636"/>
                <a:gd name="T33" fmla="*/ 216 h 1636"/>
                <a:gd name="T34" fmla="*/ 1110 w 1636"/>
                <a:gd name="T35" fmla="*/ 304 h 1636"/>
                <a:gd name="T36" fmla="*/ 1090 w 1636"/>
                <a:gd name="T37" fmla="*/ 382 h 1636"/>
                <a:gd name="T38" fmla="*/ 1253 w 1636"/>
                <a:gd name="T39" fmla="*/ 546 h 1636"/>
                <a:gd name="T40" fmla="*/ 1417 w 1636"/>
                <a:gd name="T41" fmla="*/ 382 h 1636"/>
                <a:gd name="T42" fmla="*/ 1253 w 1636"/>
                <a:gd name="T43" fmla="*/ 218 h 1636"/>
                <a:gd name="T44" fmla="*/ 1226 w 1636"/>
                <a:gd name="T45" fmla="*/ 246 h 1636"/>
                <a:gd name="T46" fmla="*/ 1253 w 1636"/>
                <a:gd name="T47" fmla="*/ 273 h 1636"/>
                <a:gd name="T48" fmla="*/ 1363 w 1636"/>
                <a:gd name="T49" fmla="*/ 382 h 1636"/>
                <a:gd name="T50" fmla="*/ 1253 w 1636"/>
                <a:gd name="T51" fmla="*/ 491 h 1636"/>
                <a:gd name="T52" fmla="*/ 1144 w 1636"/>
                <a:gd name="T53" fmla="*/ 382 h 1636"/>
                <a:gd name="T54" fmla="*/ 1160 w 1636"/>
                <a:gd name="T55" fmla="*/ 326 h 1636"/>
                <a:gd name="T56" fmla="*/ 1248 w 1636"/>
                <a:gd name="T57" fmla="*/ 380 h 1636"/>
                <a:gd name="T58" fmla="*/ 1224 w 1636"/>
                <a:gd name="T59" fmla="*/ 384 h 1636"/>
                <a:gd name="T60" fmla="*/ 1199 w 1636"/>
                <a:gd name="T61" fmla="*/ 414 h 1636"/>
                <a:gd name="T62" fmla="*/ 1226 w 1636"/>
                <a:gd name="T63" fmla="*/ 439 h 1636"/>
                <a:gd name="T64" fmla="*/ 1228 w 1636"/>
                <a:gd name="T65" fmla="*/ 439 h 1636"/>
                <a:gd name="T66" fmla="*/ 1306 w 1636"/>
                <a:gd name="T67" fmla="*/ 396 h 1636"/>
                <a:gd name="T68" fmla="*/ 860 w 1636"/>
                <a:gd name="T69" fmla="*/ 163 h 1636"/>
                <a:gd name="T70" fmla="*/ 532 w 1636"/>
                <a:gd name="T71" fmla="*/ 101 h 1636"/>
                <a:gd name="T72" fmla="*/ 357 w 1636"/>
                <a:gd name="T73" fmla="*/ 142 h 1636"/>
                <a:gd name="T74" fmla="*/ 560 w 1636"/>
                <a:gd name="T75" fmla="*/ 296 h 1636"/>
                <a:gd name="T76" fmla="*/ 596 w 1636"/>
                <a:gd name="T77" fmla="*/ 280 h 1636"/>
                <a:gd name="T78" fmla="*/ 580 w 1636"/>
                <a:gd name="T79" fmla="*/ 245 h 1636"/>
                <a:gd name="T80" fmla="*/ 415 w 1636"/>
                <a:gd name="T81" fmla="*/ 157 h 1636"/>
                <a:gd name="T82" fmla="*/ 749 w 1636"/>
                <a:gd name="T83" fmla="*/ 192 h 1636"/>
                <a:gd name="T84" fmla="*/ 40 w 1636"/>
                <a:gd name="T85" fmla="*/ 901 h 1636"/>
                <a:gd name="T86" fmla="*/ 0 w 1636"/>
                <a:gd name="T87" fmla="*/ 997 h 1636"/>
                <a:gd name="T88" fmla="*/ 40 w 1636"/>
                <a:gd name="T89" fmla="*/ 1094 h 1636"/>
                <a:gd name="T90" fmla="*/ 542 w 1636"/>
                <a:gd name="T91" fmla="*/ 1596 h 1636"/>
                <a:gd name="T92" fmla="*/ 638 w 1636"/>
                <a:gd name="T93" fmla="*/ 1636 h 1636"/>
                <a:gd name="T94" fmla="*/ 735 w 1636"/>
                <a:gd name="T95" fmla="*/ 1596 h 1636"/>
                <a:gd name="T96" fmla="*/ 1546 w 1636"/>
                <a:gd name="T97" fmla="*/ 784 h 1636"/>
                <a:gd name="T98" fmla="*/ 1636 w 1636"/>
                <a:gd name="T99" fmla="*/ 573 h 1636"/>
                <a:gd name="T100" fmla="*/ 1636 w 1636"/>
                <a:gd name="T101" fmla="*/ 136 h 1636"/>
                <a:gd name="T102" fmla="*/ 1499 w 1636"/>
                <a:gd name="T103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6" h="1636">
                  <a:moveTo>
                    <a:pt x="1499" y="0"/>
                  </a:moveTo>
                  <a:cubicBezTo>
                    <a:pt x="1062" y="0"/>
                    <a:pt x="1062" y="0"/>
                    <a:pt x="1062" y="0"/>
                  </a:cubicBezTo>
                  <a:cubicBezTo>
                    <a:pt x="978" y="0"/>
                    <a:pt x="915" y="27"/>
                    <a:pt x="852" y="90"/>
                  </a:cubicBezTo>
                  <a:cubicBezTo>
                    <a:pt x="841" y="100"/>
                    <a:pt x="841" y="118"/>
                    <a:pt x="852" y="128"/>
                  </a:cubicBezTo>
                  <a:cubicBezTo>
                    <a:pt x="863" y="139"/>
                    <a:pt x="880" y="139"/>
                    <a:pt x="890" y="128"/>
                  </a:cubicBezTo>
                  <a:cubicBezTo>
                    <a:pt x="944" y="75"/>
                    <a:pt x="992" y="54"/>
                    <a:pt x="1062" y="54"/>
                  </a:cubicBezTo>
                  <a:cubicBezTo>
                    <a:pt x="1499" y="54"/>
                    <a:pt x="1499" y="54"/>
                    <a:pt x="1499" y="54"/>
                  </a:cubicBezTo>
                  <a:cubicBezTo>
                    <a:pt x="1544" y="54"/>
                    <a:pt x="1581" y="91"/>
                    <a:pt x="1581" y="136"/>
                  </a:cubicBezTo>
                  <a:cubicBezTo>
                    <a:pt x="1581" y="573"/>
                    <a:pt x="1581" y="573"/>
                    <a:pt x="1581" y="573"/>
                  </a:cubicBezTo>
                  <a:cubicBezTo>
                    <a:pt x="1581" y="644"/>
                    <a:pt x="1560" y="692"/>
                    <a:pt x="1507" y="745"/>
                  </a:cubicBezTo>
                  <a:cubicBezTo>
                    <a:pt x="696" y="1557"/>
                    <a:pt x="696" y="1557"/>
                    <a:pt x="696" y="1557"/>
                  </a:cubicBezTo>
                  <a:cubicBezTo>
                    <a:pt x="665" y="1588"/>
                    <a:pt x="611" y="1588"/>
                    <a:pt x="580" y="1557"/>
                  </a:cubicBezTo>
                  <a:cubicBezTo>
                    <a:pt x="78" y="1055"/>
                    <a:pt x="78" y="1055"/>
                    <a:pt x="78" y="1055"/>
                  </a:cubicBezTo>
                  <a:cubicBezTo>
                    <a:pt x="63" y="1040"/>
                    <a:pt x="54" y="1019"/>
                    <a:pt x="54" y="997"/>
                  </a:cubicBezTo>
                  <a:cubicBezTo>
                    <a:pt x="54" y="975"/>
                    <a:pt x="63" y="955"/>
                    <a:pt x="78" y="939"/>
                  </a:cubicBezTo>
                  <a:cubicBezTo>
                    <a:pt x="811" y="207"/>
                    <a:pt x="811" y="207"/>
                    <a:pt x="811" y="207"/>
                  </a:cubicBezTo>
                  <a:cubicBezTo>
                    <a:pt x="823" y="210"/>
                    <a:pt x="834" y="213"/>
                    <a:pt x="846" y="216"/>
                  </a:cubicBezTo>
                  <a:cubicBezTo>
                    <a:pt x="957" y="246"/>
                    <a:pt x="1044" y="277"/>
                    <a:pt x="1110" y="304"/>
                  </a:cubicBezTo>
                  <a:cubicBezTo>
                    <a:pt x="1097" y="328"/>
                    <a:pt x="1090" y="355"/>
                    <a:pt x="1090" y="382"/>
                  </a:cubicBezTo>
                  <a:cubicBezTo>
                    <a:pt x="1090" y="472"/>
                    <a:pt x="1163" y="546"/>
                    <a:pt x="1253" y="546"/>
                  </a:cubicBezTo>
                  <a:cubicBezTo>
                    <a:pt x="1344" y="546"/>
                    <a:pt x="1417" y="472"/>
                    <a:pt x="1417" y="382"/>
                  </a:cubicBezTo>
                  <a:cubicBezTo>
                    <a:pt x="1417" y="292"/>
                    <a:pt x="1344" y="218"/>
                    <a:pt x="1253" y="218"/>
                  </a:cubicBezTo>
                  <a:cubicBezTo>
                    <a:pt x="1238" y="218"/>
                    <a:pt x="1226" y="230"/>
                    <a:pt x="1226" y="246"/>
                  </a:cubicBezTo>
                  <a:cubicBezTo>
                    <a:pt x="1226" y="261"/>
                    <a:pt x="1238" y="273"/>
                    <a:pt x="1253" y="273"/>
                  </a:cubicBezTo>
                  <a:cubicBezTo>
                    <a:pt x="1314" y="273"/>
                    <a:pt x="1363" y="322"/>
                    <a:pt x="1363" y="382"/>
                  </a:cubicBezTo>
                  <a:cubicBezTo>
                    <a:pt x="1363" y="442"/>
                    <a:pt x="1314" y="491"/>
                    <a:pt x="1253" y="491"/>
                  </a:cubicBezTo>
                  <a:cubicBezTo>
                    <a:pt x="1193" y="491"/>
                    <a:pt x="1144" y="442"/>
                    <a:pt x="1144" y="382"/>
                  </a:cubicBezTo>
                  <a:cubicBezTo>
                    <a:pt x="1144" y="362"/>
                    <a:pt x="1150" y="343"/>
                    <a:pt x="1160" y="326"/>
                  </a:cubicBezTo>
                  <a:cubicBezTo>
                    <a:pt x="1207" y="349"/>
                    <a:pt x="1236" y="368"/>
                    <a:pt x="1248" y="380"/>
                  </a:cubicBezTo>
                  <a:cubicBezTo>
                    <a:pt x="1243" y="382"/>
                    <a:pt x="1235" y="383"/>
                    <a:pt x="1224" y="384"/>
                  </a:cubicBezTo>
                  <a:cubicBezTo>
                    <a:pt x="1209" y="386"/>
                    <a:pt x="1198" y="399"/>
                    <a:pt x="1199" y="414"/>
                  </a:cubicBezTo>
                  <a:cubicBezTo>
                    <a:pt x="1200" y="428"/>
                    <a:pt x="1212" y="439"/>
                    <a:pt x="1226" y="439"/>
                  </a:cubicBezTo>
                  <a:cubicBezTo>
                    <a:pt x="1227" y="439"/>
                    <a:pt x="1228" y="439"/>
                    <a:pt x="1228" y="439"/>
                  </a:cubicBezTo>
                  <a:cubicBezTo>
                    <a:pt x="1245" y="437"/>
                    <a:pt x="1296" y="433"/>
                    <a:pt x="1306" y="396"/>
                  </a:cubicBezTo>
                  <a:cubicBezTo>
                    <a:pt x="1333" y="296"/>
                    <a:pt x="939" y="185"/>
                    <a:pt x="860" y="163"/>
                  </a:cubicBezTo>
                  <a:cubicBezTo>
                    <a:pt x="738" y="131"/>
                    <a:pt x="622" y="109"/>
                    <a:pt x="532" y="101"/>
                  </a:cubicBezTo>
                  <a:cubicBezTo>
                    <a:pt x="421" y="91"/>
                    <a:pt x="367" y="104"/>
                    <a:pt x="357" y="142"/>
                  </a:cubicBezTo>
                  <a:cubicBezTo>
                    <a:pt x="352" y="160"/>
                    <a:pt x="339" y="208"/>
                    <a:pt x="560" y="296"/>
                  </a:cubicBezTo>
                  <a:cubicBezTo>
                    <a:pt x="574" y="301"/>
                    <a:pt x="590" y="294"/>
                    <a:pt x="596" y="280"/>
                  </a:cubicBezTo>
                  <a:cubicBezTo>
                    <a:pt x="601" y="266"/>
                    <a:pt x="594" y="250"/>
                    <a:pt x="580" y="245"/>
                  </a:cubicBezTo>
                  <a:cubicBezTo>
                    <a:pt x="473" y="203"/>
                    <a:pt x="429" y="172"/>
                    <a:pt x="415" y="157"/>
                  </a:cubicBezTo>
                  <a:cubicBezTo>
                    <a:pt x="448" y="147"/>
                    <a:pt x="564" y="150"/>
                    <a:pt x="749" y="192"/>
                  </a:cubicBezTo>
                  <a:cubicBezTo>
                    <a:pt x="40" y="901"/>
                    <a:pt x="40" y="901"/>
                    <a:pt x="40" y="901"/>
                  </a:cubicBezTo>
                  <a:cubicBezTo>
                    <a:pt x="14" y="926"/>
                    <a:pt x="0" y="961"/>
                    <a:pt x="0" y="997"/>
                  </a:cubicBezTo>
                  <a:cubicBezTo>
                    <a:pt x="0" y="1034"/>
                    <a:pt x="14" y="1068"/>
                    <a:pt x="40" y="1094"/>
                  </a:cubicBezTo>
                  <a:cubicBezTo>
                    <a:pt x="542" y="1596"/>
                    <a:pt x="542" y="1596"/>
                    <a:pt x="542" y="1596"/>
                  </a:cubicBezTo>
                  <a:cubicBezTo>
                    <a:pt x="568" y="1622"/>
                    <a:pt x="602" y="1636"/>
                    <a:pt x="638" y="1636"/>
                  </a:cubicBezTo>
                  <a:cubicBezTo>
                    <a:pt x="675" y="1636"/>
                    <a:pt x="709" y="1622"/>
                    <a:pt x="735" y="1596"/>
                  </a:cubicBezTo>
                  <a:cubicBezTo>
                    <a:pt x="1546" y="784"/>
                    <a:pt x="1546" y="784"/>
                    <a:pt x="1546" y="784"/>
                  </a:cubicBezTo>
                  <a:cubicBezTo>
                    <a:pt x="1609" y="721"/>
                    <a:pt x="1636" y="658"/>
                    <a:pt x="1636" y="573"/>
                  </a:cubicBezTo>
                  <a:cubicBezTo>
                    <a:pt x="1636" y="136"/>
                    <a:pt x="1636" y="136"/>
                    <a:pt x="1636" y="136"/>
                  </a:cubicBezTo>
                  <a:cubicBezTo>
                    <a:pt x="1636" y="61"/>
                    <a:pt x="1574" y="0"/>
                    <a:pt x="14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Freeform 25"/>
            <p:cNvSpPr>
              <a:spLocks noEditPoints="1"/>
            </p:cNvSpPr>
            <p:nvPr/>
          </p:nvSpPr>
          <p:spPr bwMode="auto">
            <a:xfrm>
              <a:off x="2165" y="3597"/>
              <a:ext cx="238" cy="237"/>
            </a:xfrm>
            <a:custGeom>
              <a:avLst/>
              <a:gdLst>
                <a:gd name="T0" fmla="*/ 431 w 442"/>
                <a:gd name="T1" fmla="*/ 11 h 440"/>
                <a:gd name="T2" fmla="*/ 393 w 442"/>
                <a:gd name="T3" fmla="*/ 11 h 440"/>
                <a:gd name="T4" fmla="*/ 378 w 442"/>
                <a:gd name="T5" fmla="*/ 25 h 440"/>
                <a:gd name="T6" fmla="*/ 303 w 442"/>
                <a:gd name="T7" fmla="*/ 3 h 440"/>
                <a:gd name="T8" fmla="*/ 166 w 442"/>
                <a:gd name="T9" fmla="*/ 139 h 440"/>
                <a:gd name="T10" fmla="*/ 197 w 442"/>
                <a:gd name="T11" fmla="*/ 236 h 440"/>
                <a:gd name="T12" fmla="*/ 221 w 442"/>
                <a:gd name="T13" fmla="*/ 303 h 440"/>
                <a:gd name="T14" fmla="*/ 139 w 442"/>
                <a:gd name="T15" fmla="*/ 385 h 440"/>
                <a:gd name="T16" fmla="*/ 57 w 442"/>
                <a:gd name="T17" fmla="*/ 303 h 440"/>
                <a:gd name="T18" fmla="*/ 71 w 442"/>
                <a:gd name="T19" fmla="*/ 257 h 440"/>
                <a:gd name="T20" fmla="*/ 64 w 442"/>
                <a:gd name="T21" fmla="*/ 219 h 440"/>
                <a:gd name="T22" fmla="*/ 26 w 442"/>
                <a:gd name="T23" fmla="*/ 226 h 440"/>
                <a:gd name="T24" fmla="*/ 2 w 442"/>
                <a:gd name="T25" fmla="*/ 303 h 440"/>
                <a:gd name="T26" fmla="*/ 25 w 442"/>
                <a:gd name="T27" fmla="*/ 378 h 440"/>
                <a:gd name="T28" fmla="*/ 10 w 442"/>
                <a:gd name="T29" fmla="*/ 393 h 440"/>
                <a:gd name="T30" fmla="*/ 10 w 442"/>
                <a:gd name="T31" fmla="*/ 432 h 440"/>
                <a:gd name="T32" fmla="*/ 30 w 442"/>
                <a:gd name="T33" fmla="*/ 440 h 440"/>
                <a:gd name="T34" fmla="*/ 49 w 442"/>
                <a:gd name="T35" fmla="*/ 432 h 440"/>
                <a:gd name="T36" fmla="*/ 64 w 442"/>
                <a:gd name="T37" fmla="*/ 417 h 440"/>
                <a:gd name="T38" fmla="*/ 139 w 442"/>
                <a:gd name="T39" fmla="*/ 440 h 440"/>
                <a:gd name="T40" fmla="*/ 275 w 442"/>
                <a:gd name="T41" fmla="*/ 303 h 440"/>
                <a:gd name="T42" fmla="*/ 244 w 442"/>
                <a:gd name="T43" fmla="*/ 207 h 440"/>
                <a:gd name="T44" fmla="*/ 221 w 442"/>
                <a:gd name="T45" fmla="*/ 139 h 440"/>
                <a:gd name="T46" fmla="*/ 303 w 442"/>
                <a:gd name="T47" fmla="*/ 57 h 440"/>
                <a:gd name="T48" fmla="*/ 359 w 442"/>
                <a:gd name="T49" fmla="*/ 80 h 440"/>
                <a:gd name="T50" fmla="*/ 360 w 442"/>
                <a:gd name="T51" fmla="*/ 82 h 440"/>
                <a:gd name="T52" fmla="*/ 362 w 442"/>
                <a:gd name="T53" fmla="*/ 83 h 440"/>
                <a:gd name="T54" fmla="*/ 385 w 442"/>
                <a:gd name="T55" fmla="*/ 139 h 440"/>
                <a:gd name="T56" fmla="*/ 360 w 442"/>
                <a:gd name="T57" fmla="*/ 197 h 440"/>
                <a:gd name="T58" fmla="*/ 360 w 442"/>
                <a:gd name="T59" fmla="*/ 236 h 440"/>
                <a:gd name="T60" fmla="*/ 399 w 442"/>
                <a:gd name="T61" fmla="*/ 236 h 440"/>
                <a:gd name="T62" fmla="*/ 439 w 442"/>
                <a:gd name="T63" fmla="*/ 139 h 440"/>
                <a:gd name="T64" fmla="*/ 416 w 442"/>
                <a:gd name="T65" fmla="*/ 64 h 440"/>
                <a:gd name="T66" fmla="*/ 431 w 442"/>
                <a:gd name="T67" fmla="*/ 49 h 440"/>
                <a:gd name="T68" fmla="*/ 431 w 442"/>
                <a:gd name="T69" fmla="*/ 11 h 440"/>
                <a:gd name="T70" fmla="*/ 431 w 442"/>
                <a:gd name="T71" fmla="*/ 11 h 440"/>
                <a:gd name="T72" fmla="*/ 431 w 442"/>
                <a:gd name="T73" fmla="*/ 1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2" h="440">
                  <a:moveTo>
                    <a:pt x="431" y="11"/>
                  </a:moveTo>
                  <a:cubicBezTo>
                    <a:pt x="420" y="0"/>
                    <a:pt x="403" y="0"/>
                    <a:pt x="393" y="11"/>
                  </a:cubicBezTo>
                  <a:cubicBezTo>
                    <a:pt x="378" y="25"/>
                    <a:pt x="378" y="25"/>
                    <a:pt x="378" y="25"/>
                  </a:cubicBezTo>
                  <a:cubicBezTo>
                    <a:pt x="356" y="11"/>
                    <a:pt x="330" y="3"/>
                    <a:pt x="303" y="3"/>
                  </a:cubicBezTo>
                  <a:cubicBezTo>
                    <a:pt x="227" y="3"/>
                    <a:pt x="166" y="64"/>
                    <a:pt x="166" y="139"/>
                  </a:cubicBezTo>
                  <a:cubicBezTo>
                    <a:pt x="166" y="180"/>
                    <a:pt x="183" y="212"/>
                    <a:pt x="197" y="236"/>
                  </a:cubicBezTo>
                  <a:cubicBezTo>
                    <a:pt x="211" y="258"/>
                    <a:pt x="221" y="289"/>
                    <a:pt x="221" y="303"/>
                  </a:cubicBezTo>
                  <a:cubicBezTo>
                    <a:pt x="221" y="348"/>
                    <a:pt x="184" y="385"/>
                    <a:pt x="139" y="385"/>
                  </a:cubicBezTo>
                  <a:cubicBezTo>
                    <a:pt x="94" y="385"/>
                    <a:pt x="57" y="348"/>
                    <a:pt x="57" y="303"/>
                  </a:cubicBezTo>
                  <a:cubicBezTo>
                    <a:pt x="57" y="287"/>
                    <a:pt x="62" y="271"/>
                    <a:pt x="71" y="257"/>
                  </a:cubicBezTo>
                  <a:cubicBezTo>
                    <a:pt x="80" y="244"/>
                    <a:pt x="76" y="227"/>
                    <a:pt x="64" y="219"/>
                  </a:cubicBezTo>
                  <a:cubicBezTo>
                    <a:pt x="52" y="210"/>
                    <a:pt x="35" y="214"/>
                    <a:pt x="26" y="226"/>
                  </a:cubicBezTo>
                  <a:cubicBezTo>
                    <a:pt x="10" y="249"/>
                    <a:pt x="2" y="275"/>
                    <a:pt x="2" y="303"/>
                  </a:cubicBezTo>
                  <a:cubicBezTo>
                    <a:pt x="2" y="331"/>
                    <a:pt x="11" y="357"/>
                    <a:pt x="25" y="378"/>
                  </a:cubicBezTo>
                  <a:cubicBezTo>
                    <a:pt x="10" y="393"/>
                    <a:pt x="10" y="393"/>
                    <a:pt x="10" y="393"/>
                  </a:cubicBezTo>
                  <a:cubicBezTo>
                    <a:pt x="0" y="404"/>
                    <a:pt x="0" y="421"/>
                    <a:pt x="10" y="432"/>
                  </a:cubicBezTo>
                  <a:cubicBezTo>
                    <a:pt x="16" y="437"/>
                    <a:pt x="23" y="440"/>
                    <a:pt x="30" y="440"/>
                  </a:cubicBezTo>
                  <a:cubicBezTo>
                    <a:pt x="37" y="440"/>
                    <a:pt x="44" y="437"/>
                    <a:pt x="49" y="432"/>
                  </a:cubicBezTo>
                  <a:cubicBezTo>
                    <a:pt x="64" y="417"/>
                    <a:pt x="64" y="417"/>
                    <a:pt x="64" y="417"/>
                  </a:cubicBezTo>
                  <a:cubicBezTo>
                    <a:pt x="85" y="431"/>
                    <a:pt x="111" y="440"/>
                    <a:pt x="139" y="440"/>
                  </a:cubicBezTo>
                  <a:cubicBezTo>
                    <a:pt x="214" y="440"/>
                    <a:pt x="275" y="378"/>
                    <a:pt x="275" y="303"/>
                  </a:cubicBezTo>
                  <a:cubicBezTo>
                    <a:pt x="275" y="277"/>
                    <a:pt x="262" y="236"/>
                    <a:pt x="244" y="207"/>
                  </a:cubicBezTo>
                  <a:cubicBezTo>
                    <a:pt x="228" y="181"/>
                    <a:pt x="221" y="161"/>
                    <a:pt x="221" y="139"/>
                  </a:cubicBezTo>
                  <a:cubicBezTo>
                    <a:pt x="221" y="94"/>
                    <a:pt x="257" y="57"/>
                    <a:pt x="303" y="57"/>
                  </a:cubicBezTo>
                  <a:cubicBezTo>
                    <a:pt x="324" y="57"/>
                    <a:pt x="344" y="66"/>
                    <a:pt x="359" y="80"/>
                  </a:cubicBezTo>
                  <a:cubicBezTo>
                    <a:pt x="359" y="81"/>
                    <a:pt x="360" y="81"/>
                    <a:pt x="360" y="82"/>
                  </a:cubicBezTo>
                  <a:cubicBezTo>
                    <a:pt x="361" y="82"/>
                    <a:pt x="361" y="82"/>
                    <a:pt x="362" y="83"/>
                  </a:cubicBezTo>
                  <a:cubicBezTo>
                    <a:pt x="376" y="98"/>
                    <a:pt x="385" y="117"/>
                    <a:pt x="385" y="139"/>
                  </a:cubicBezTo>
                  <a:cubicBezTo>
                    <a:pt x="385" y="161"/>
                    <a:pt x="376" y="182"/>
                    <a:pt x="360" y="197"/>
                  </a:cubicBezTo>
                  <a:cubicBezTo>
                    <a:pt x="350" y="208"/>
                    <a:pt x="350" y="225"/>
                    <a:pt x="360" y="236"/>
                  </a:cubicBezTo>
                  <a:cubicBezTo>
                    <a:pt x="371" y="247"/>
                    <a:pt x="388" y="247"/>
                    <a:pt x="399" y="236"/>
                  </a:cubicBezTo>
                  <a:cubicBezTo>
                    <a:pt x="425" y="210"/>
                    <a:pt x="439" y="176"/>
                    <a:pt x="439" y="139"/>
                  </a:cubicBezTo>
                  <a:cubicBezTo>
                    <a:pt x="439" y="111"/>
                    <a:pt x="431" y="86"/>
                    <a:pt x="416" y="64"/>
                  </a:cubicBezTo>
                  <a:cubicBezTo>
                    <a:pt x="431" y="49"/>
                    <a:pt x="431" y="49"/>
                    <a:pt x="431" y="49"/>
                  </a:cubicBezTo>
                  <a:cubicBezTo>
                    <a:pt x="442" y="39"/>
                    <a:pt x="442" y="21"/>
                    <a:pt x="431" y="11"/>
                  </a:cubicBezTo>
                  <a:close/>
                  <a:moveTo>
                    <a:pt x="431" y="11"/>
                  </a:moveTo>
                  <a:cubicBezTo>
                    <a:pt x="431" y="11"/>
                    <a:pt x="431" y="11"/>
                    <a:pt x="431" y="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4" name="Group 10"/>
          <p:cNvGrpSpPr>
            <a:grpSpLocks noChangeAspect="1"/>
          </p:cNvGrpSpPr>
          <p:nvPr/>
        </p:nvGrpSpPr>
        <p:grpSpPr bwMode="auto">
          <a:xfrm>
            <a:off x="7107572" y="3312160"/>
            <a:ext cx="884238" cy="881063"/>
            <a:chOff x="4147" y="2144"/>
            <a:chExt cx="557" cy="555"/>
          </a:xfrm>
          <a:solidFill>
            <a:srgbClr val="016FAC"/>
          </a:solidFill>
        </p:grpSpPr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591" y="2606"/>
              <a:ext cx="113" cy="93"/>
            </a:xfrm>
            <a:custGeom>
              <a:avLst/>
              <a:gdLst>
                <a:gd name="T0" fmla="*/ 329 w 334"/>
                <a:gd name="T1" fmla="*/ 240 h 276"/>
                <a:gd name="T2" fmla="*/ 37 w 334"/>
                <a:gd name="T3" fmla="*/ 3 h 276"/>
                <a:gd name="T4" fmla="*/ 4 w 334"/>
                <a:gd name="T5" fmla="*/ 23 h 276"/>
                <a:gd name="T6" fmla="*/ 23 w 334"/>
                <a:gd name="T7" fmla="*/ 56 h 276"/>
                <a:gd name="T8" fmla="*/ 277 w 334"/>
                <a:gd name="T9" fmla="*/ 257 h 276"/>
                <a:gd name="T10" fmla="*/ 303 w 334"/>
                <a:gd name="T11" fmla="*/ 276 h 276"/>
                <a:gd name="T12" fmla="*/ 312 w 334"/>
                <a:gd name="T13" fmla="*/ 274 h 276"/>
                <a:gd name="T14" fmla="*/ 329 w 334"/>
                <a:gd name="T15" fmla="*/ 240 h 276"/>
                <a:gd name="T16" fmla="*/ 329 w 334"/>
                <a:gd name="T17" fmla="*/ 240 h 276"/>
                <a:gd name="T18" fmla="*/ 329 w 334"/>
                <a:gd name="T19" fmla="*/ 24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276">
                  <a:moveTo>
                    <a:pt x="329" y="240"/>
                  </a:moveTo>
                  <a:cubicBezTo>
                    <a:pt x="327" y="232"/>
                    <a:pt x="267" y="61"/>
                    <a:pt x="37" y="3"/>
                  </a:cubicBezTo>
                  <a:cubicBezTo>
                    <a:pt x="22" y="0"/>
                    <a:pt x="7" y="9"/>
                    <a:pt x="4" y="23"/>
                  </a:cubicBezTo>
                  <a:cubicBezTo>
                    <a:pt x="0" y="38"/>
                    <a:pt x="9" y="53"/>
                    <a:pt x="23" y="56"/>
                  </a:cubicBezTo>
                  <a:cubicBezTo>
                    <a:pt x="224" y="106"/>
                    <a:pt x="275" y="251"/>
                    <a:pt x="277" y="257"/>
                  </a:cubicBezTo>
                  <a:cubicBezTo>
                    <a:pt x="281" y="268"/>
                    <a:pt x="292" y="276"/>
                    <a:pt x="303" y="276"/>
                  </a:cubicBezTo>
                  <a:cubicBezTo>
                    <a:pt x="306" y="276"/>
                    <a:pt x="309" y="275"/>
                    <a:pt x="312" y="274"/>
                  </a:cubicBezTo>
                  <a:cubicBezTo>
                    <a:pt x="326" y="270"/>
                    <a:pt x="334" y="254"/>
                    <a:pt x="329" y="240"/>
                  </a:cubicBezTo>
                  <a:close/>
                  <a:moveTo>
                    <a:pt x="329" y="240"/>
                  </a:moveTo>
                  <a:cubicBezTo>
                    <a:pt x="329" y="240"/>
                    <a:pt x="329" y="240"/>
                    <a:pt x="329" y="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4187" y="2144"/>
              <a:ext cx="476" cy="426"/>
            </a:xfrm>
            <a:custGeom>
              <a:avLst/>
              <a:gdLst>
                <a:gd name="T0" fmla="*/ 129 w 1404"/>
                <a:gd name="T1" fmla="*/ 1256 h 1256"/>
                <a:gd name="T2" fmla="*/ 293 w 1404"/>
                <a:gd name="T3" fmla="*/ 1256 h 1256"/>
                <a:gd name="T4" fmla="*/ 320 w 1404"/>
                <a:gd name="T5" fmla="*/ 1229 h 1256"/>
                <a:gd name="T6" fmla="*/ 293 w 1404"/>
                <a:gd name="T7" fmla="*/ 1202 h 1256"/>
                <a:gd name="T8" fmla="*/ 129 w 1404"/>
                <a:gd name="T9" fmla="*/ 1202 h 1256"/>
                <a:gd name="T10" fmla="*/ 83 w 1404"/>
                <a:gd name="T11" fmla="*/ 1185 h 1256"/>
                <a:gd name="T12" fmla="*/ 98 w 1404"/>
                <a:gd name="T13" fmla="*/ 1079 h 1256"/>
                <a:gd name="T14" fmla="*/ 183 w 1404"/>
                <a:gd name="T15" fmla="*/ 710 h 1256"/>
                <a:gd name="T16" fmla="*/ 183 w 1404"/>
                <a:gd name="T17" fmla="*/ 574 h 1256"/>
                <a:gd name="T18" fmla="*/ 702 w 1404"/>
                <a:gd name="T19" fmla="*/ 55 h 1256"/>
                <a:gd name="T20" fmla="*/ 976 w 1404"/>
                <a:gd name="T21" fmla="*/ 90 h 1256"/>
                <a:gd name="T22" fmla="*/ 977 w 1404"/>
                <a:gd name="T23" fmla="*/ 101 h 1256"/>
                <a:gd name="T24" fmla="*/ 982 w 1404"/>
                <a:gd name="T25" fmla="*/ 127 h 1256"/>
                <a:gd name="T26" fmla="*/ 1007 w 1404"/>
                <a:gd name="T27" fmla="*/ 136 h 1256"/>
                <a:gd name="T28" fmla="*/ 1100 w 1404"/>
                <a:gd name="T29" fmla="*/ 163 h 1256"/>
                <a:gd name="T30" fmla="*/ 1221 w 1404"/>
                <a:gd name="T31" fmla="*/ 574 h 1256"/>
                <a:gd name="T32" fmla="*/ 1221 w 1404"/>
                <a:gd name="T33" fmla="*/ 710 h 1256"/>
                <a:gd name="T34" fmla="*/ 1307 w 1404"/>
                <a:gd name="T35" fmla="*/ 1079 h 1256"/>
                <a:gd name="T36" fmla="*/ 1321 w 1404"/>
                <a:gd name="T37" fmla="*/ 1185 h 1256"/>
                <a:gd name="T38" fmla="*/ 1276 w 1404"/>
                <a:gd name="T39" fmla="*/ 1202 h 1256"/>
                <a:gd name="T40" fmla="*/ 1112 w 1404"/>
                <a:gd name="T41" fmla="*/ 1202 h 1256"/>
                <a:gd name="T42" fmla="*/ 1084 w 1404"/>
                <a:gd name="T43" fmla="*/ 1229 h 1256"/>
                <a:gd name="T44" fmla="*/ 1112 w 1404"/>
                <a:gd name="T45" fmla="*/ 1256 h 1256"/>
                <a:gd name="T46" fmla="*/ 1276 w 1404"/>
                <a:gd name="T47" fmla="*/ 1256 h 1256"/>
                <a:gd name="T48" fmla="*/ 1368 w 1404"/>
                <a:gd name="T49" fmla="*/ 1214 h 1256"/>
                <a:gd name="T50" fmla="*/ 1355 w 1404"/>
                <a:gd name="T51" fmla="*/ 1053 h 1256"/>
                <a:gd name="T52" fmla="*/ 1352 w 1404"/>
                <a:gd name="T53" fmla="*/ 1049 h 1256"/>
                <a:gd name="T54" fmla="*/ 1276 w 1404"/>
                <a:gd name="T55" fmla="*/ 710 h 1256"/>
                <a:gd name="T56" fmla="*/ 1276 w 1404"/>
                <a:gd name="T57" fmla="*/ 574 h 1256"/>
                <a:gd name="T58" fmla="*/ 1136 w 1404"/>
                <a:gd name="T59" fmla="*/ 121 h 1256"/>
                <a:gd name="T60" fmla="*/ 1031 w 1404"/>
                <a:gd name="T61" fmla="*/ 80 h 1256"/>
                <a:gd name="T62" fmla="*/ 1021 w 1404"/>
                <a:gd name="T63" fmla="*/ 59 h 1256"/>
                <a:gd name="T64" fmla="*/ 702 w 1404"/>
                <a:gd name="T65" fmla="*/ 0 h 1256"/>
                <a:gd name="T66" fmla="*/ 129 w 1404"/>
                <a:gd name="T67" fmla="*/ 574 h 1256"/>
                <a:gd name="T68" fmla="*/ 129 w 1404"/>
                <a:gd name="T69" fmla="*/ 710 h 1256"/>
                <a:gd name="T70" fmla="*/ 50 w 1404"/>
                <a:gd name="T71" fmla="*/ 1053 h 1256"/>
                <a:gd name="T72" fmla="*/ 37 w 1404"/>
                <a:gd name="T73" fmla="*/ 1214 h 1256"/>
                <a:gd name="T74" fmla="*/ 129 w 1404"/>
                <a:gd name="T75" fmla="*/ 1256 h 1256"/>
                <a:gd name="T76" fmla="*/ 129 w 1404"/>
                <a:gd name="T77" fmla="*/ 1256 h 1256"/>
                <a:gd name="T78" fmla="*/ 129 w 1404"/>
                <a:gd name="T79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4" h="1256">
                  <a:moveTo>
                    <a:pt x="129" y="1256"/>
                  </a:moveTo>
                  <a:cubicBezTo>
                    <a:pt x="293" y="1256"/>
                    <a:pt x="293" y="1256"/>
                    <a:pt x="293" y="1256"/>
                  </a:cubicBezTo>
                  <a:cubicBezTo>
                    <a:pt x="308" y="1256"/>
                    <a:pt x="320" y="1244"/>
                    <a:pt x="320" y="1229"/>
                  </a:cubicBezTo>
                  <a:cubicBezTo>
                    <a:pt x="320" y="1214"/>
                    <a:pt x="308" y="1202"/>
                    <a:pt x="293" y="1202"/>
                  </a:cubicBezTo>
                  <a:cubicBezTo>
                    <a:pt x="129" y="1202"/>
                    <a:pt x="129" y="1202"/>
                    <a:pt x="129" y="1202"/>
                  </a:cubicBezTo>
                  <a:cubicBezTo>
                    <a:pt x="105" y="1202"/>
                    <a:pt x="90" y="1196"/>
                    <a:pt x="83" y="1185"/>
                  </a:cubicBezTo>
                  <a:cubicBezTo>
                    <a:pt x="67" y="1159"/>
                    <a:pt x="87" y="1101"/>
                    <a:pt x="98" y="1079"/>
                  </a:cubicBezTo>
                  <a:cubicBezTo>
                    <a:pt x="101" y="1073"/>
                    <a:pt x="183" y="934"/>
                    <a:pt x="183" y="710"/>
                  </a:cubicBezTo>
                  <a:cubicBezTo>
                    <a:pt x="183" y="574"/>
                    <a:pt x="183" y="574"/>
                    <a:pt x="183" y="574"/>
                  </a:cubicBezTo>
                  <a:cubicBezTo>
                    <a:pt x="183" y="145"/>
                    <a:pt x="466" y="55"/>
                    <a:pt x="702" y="55"/>
                  </a:cubicBezTo>
                  <a:cubicBezTo>
                    <a:pt x="783" y="55"/>
                    <a:pt x="951" y="55"/>
                    <a:pt x="976" y="90"/>
                  </a:cubicBezTo>
                  <a:cubicBezTo>
                    <a:pt x="977" y="92"/>
                    <a:pt x="979" y="94"/>
                    <a:pt x="977" y="101"/>
                  </a:cubicBezTo>
                  <a:cubicBezTo>
                    <a:pt x="974" y="110"/>
                    <a:pt x="976" y="120"/>
                    <a:pt x="982" y="127"/>
                  </a:cubicBezTo>
                  <a:cubicBezTo>
                    <a:pt x="988" y="135"/>
                    <a:pt x="998" y="138"/>
                    <a:pt x="1007" y="136"/>
                  </a:cubicBezTo>
                  <a:cubicBezTo>
                    <a:pt x="1042" y="131"/>
                    <a:pt x="1072" y="139"/>
                    <a:pt x="1100" y="163"/>
                  </a:cubicBezTo>
                  <a:cubicBezTo>
                    <a:pt x="1174" y="225"/>
                    <a:pt x="1221" y="386"/>
                    <a:pt x="1221" y="574"/>
                  </a:cubicBezTo>
                  <a:cubicBezTo>
                    <a:pt x="1221" y="710"/>
                    <a:pt x="1221" y="710"/>
                    <a:pt x="1221" y="710"/>
                  </a:cubicBezTo>
                  <a:cubicBezTo>
                    <a:pt x="1221" y="946"/>
                    <a:pt x="1294" y="1061"/>
                    <a:pt x="1307" y="1079"/>
                  </a:cubicBezTo>
                  <a:cubicBezTo>
                    <a:pt x="1319" y="1104"/>
                    <a:pt x="1337" y="1160"/>
                    <a:pt x="1321" y="1185"/>
                  </a:cubicBezTo>
                  <a:cubicBezTo>
                    <a:pt x="1314" y="1196"/>
                    <a:pt x="1299" y="1202"/>
                    <a:pt x="1276" y="1202"/>
                  </a:cubicBezTo>
                  <a:cubicBezTo>
                    <a:pt x="1112" y="1202"/>
                    <a:pt x="1112" y="1202"/>
                    <a:pt x="1112" y="1202"/>
                  </a:cubicBezTo>
                  <a:cubicBezTo>
                    <a:pt x="1097" y="1202"/>
                    <a:pt x="1084" y="1214"/>
                    <a:pt x="1084" y="1229"/>
                  </a:cubicBezTo>
                  <a:cubicBezTo>
                    <a:pt x="1084" y="1244"/>
                    <a:pt x="1097" y="1256"/>
                    <a:pt x="1112" y="1256"/>
                  </a:cubicBezTo>
                  <a:cubicBezTo>
                    <a:pt x="1276" y="1256"/>
                    <a:pt x="1276" y="1256"/>
                    <a:pt x="1276" y="1256"/>
                  </a:cubicBezTo>
                  <a:cubicBezTo>
                    <a:pt x="1330" y="1256"/>
                    <a:pt x="1356" y="1233"/>
                    <a:pt x="1368" y="1214"/>
                  </a:cubicBezTo>
                  <a:cubicBezTo>
                    <a:pt x="1404" y="1155"/>
                    <a:pt x="1360" y="1063"/>
                    <a:pt x="1355" y="1053"/>
                  </a:cubicBezTo>
                  <a:cubicBezTo>
                    <a:pt x="1354" y="1052"/>
                    <a:pt x="1353" y="1050"/>
                    <a:pt x="1352" y="1049"/>
                  </a:cubicBezTo>
                  <a:cubicBezTo>
                    <a:pt x="1351" y="1048"/>
                    <a:pt x="1276" y="944"/>
                    <a:pt x="1276" y="710"/>
                  </a:cubicBezTo>
                  <a:cubicBezTo>
                    <a:pt x="1276" y="574"/>
                    <a:pt x="1276" y="574"/>
                    <a:pt x="1276" y="574"/>
                  </a:cubicBezTo>
                  <a:cubicBezTo>
                    <a:pt x="1276" y="412"/>
                    <a:pt x="1239" y="209"/>
                    <a:pt x="1136" y="121"/>
                  </a:cubicBezTo>
                  <a:cubicBezTo>
                    <a:pt x="1105" y="95"/>
                    <a:pt x="1069" y="81"/>
                    <a:pt x="1031" y="80"/>
                  </a:cubicBezTo>
                  <a:cubicBezTo>
                    <a:pt x="1029" y="71"/>
                    <a:pt x="1025" y="64"/>
                    <a:pt x="1021" y="59"/>
                  </a:cubicBezTo>
                  <a:cubicBezTo>
                    <a:pt x="982" y="5"/>
                    <a:pt x="853" y="0"/>
                    <a:pt x="702" y="0"/>
                  </a:cubicBezTo>
                  <a:cubicBezTo>
                    <a:pt x="332" y="0"/>
                    <a:pt x="129" y="204"/>
                    <a:pt x="129" y="574"/>
                  </a:cubicBezTo>
                  <a:cubicBezTo>
                    <a:pt x="129" y="710"/>
                    <a:pt x="129" y="710"/>
                    <a:pt x="129" y="710"/>
                  </a:cubicBezTo>
                  <a:cubicBezTo>
                    <a:pt x="129" y="918"/>
                    <a:pt x="52" y="1050"/>
                    <a:pt x="50" y="1053"/>
                  </a:cubicBezTo>
                  <a:cubicBezTo>
                    <a:pt x="45" y="1063"/>
                    <a:pt x="0" y="1155"/>
                    <a:pt x="37" y="1214"/>
                  </a:cubicBezTo>
                  <a:cubicBezTo>
                    <a:pt x="49" y="1233"/>
                    <a:pt x="74" y="1256"/>
                    <a:pt x="129" y="1256"/>
                  </a:cubicBezTo>
                  <a:close/>
                  <a:moveTo>
                    <a:pt x="129" y="1256"/>
                  </a:moveTo>
                  <a:cubicBezTo>
                    <a:pt x="129" y="1256"/>
                    <a:pt x="129" y="1256"/>
                    <a:pt x="129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4442" y="2366"/>
              <a:ext cx="59" cy="37"/>
            </a:xfrm>
            <a:custGeom>
              <a:avLst/>
              <a:gdLst>
                <a:gd name="T0" fmla="*/ 86 w 172"/>
                <a:gd name="T1" fmla="*/ 109 h 109"/>
                <a:gd name="T2" fmla="*/ 113 w 172"/>
                <a:gd name="T3" fmla="*/ 82 h 109"/>
                <a:gd name="T4" fmla="*/ 113 w 172"/>
                <a:gd name="T5" fmla="*/ 64 h 109"/>
                <a:gd name="T6" fmla="*/ 116 w 172"/>
                <a:gd name="T7" fmla="*/ 67 h 109"/>
                <a:gd name="T8" fmla="*/ 140 w 172"/>
                <a:gd name="T9" fmla="*/ 82 h 109"/>
                <a:gd name="T10" fmla="*/ 153 w 172"/>
                <a:gd name="T11" fmla="*/ 78 h 109"/>
                <a:gd name="T12" fmla="*/ 165 w 172"/>
                <a:gd name="T13" fmla="*/ 42 h 109"/>
                <a:gd name="T14" fmla="*/ 86 w 172"/>
                <a:gd name="T15" fmla="*/ 0 h 109"/>
                <a:gd name="T16" fmla="*/ 7 w 172"/>
                <a:gd name="T17" fmla="*/ 42 h 109"/>
                <a:gd name="T18" fmla="*/ 18 w 172"/>
                <a:gd name="T19" fmla="*/ 78 h 109"/>
                <a:gd name="T20" fmla="*/ 55 w 172"/>
                <a:gd name="T21" fmla="*/ 68 h 109"/>
                <a:gd name="T22" fmla="*/ 58 w 172"/>
                <a:gd name="T23" fmla="*/ 64 h 109"/>
                <a:gd name="T24" fmla="*/ 58 w 172"/>
                <a:gd name="T25" fmla="*/ 82 h 109"/>
                <a:gd name="T26" fmla="*/ 86 w 172"/>
                <a:gd name="T27" fmla="*/ 109 h 109"/>
                <a:gd name="T28" fmla="*/ 86 w 172"/>
                <a:gd name="T29" fmla="*/ 109 h 109"/>
                <a:gd name="T30" fmla="*/ 86 w 172"/>
                <a:gd name="T31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109">
                  <a:moveTo>
                    <a:pt x="86" y="109"/>
                  </a:moveTo>
                  <a:cubicBezTo>
                    <a:pt x="101" y="109"/>
                    <a:pt x="113" y="97"/>
                    <a:pt x="113" y="8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6" y="67"/>
                    <a:pt x="116" y="67"/>
                  </a:cubicBezTo>
                  <a:cubicBezTo>
                    <a:pt x="121" y="76"/>
                    <a:pt x="131" y="82"/>
                    <a:pt x="140" y="82"/>
                  </a:cubicBezTo>
                  <a:cubicBezTo>
                    <a:pt x="145" y="82"/>
                    <a:pt x="149" y="81"/>
                    <a:pt x="153" y="78"/>
                  </a:cubicBezTo>
                  <a:cubicBezTo>
                    <a:pt x="166" y="71"/>
                    <a:pt x="172" y="55"/>
                    <a:pt x="165" y="42"/>
                  </a:cubicBezTo>
                  <a:cubicBezTo>
                    <a:pt x="156" y="26"/>
                    <a:pt x="131" y="0"/>
                    <a:pt x="86" y="0"/>
                  </a:cubicBezTo>
                  <a:cubicBezTo>
                    <a:pt x="41" y="0"/>
                    <a:pt x="15" y="26"/>
                    <a:pt x="7" y="42"/>
                  </a:cubicBezTo>
                  <a:cubicBezTo>
                    <a:pt x="0" y="55"/>
                    <a:pt x="5" y="70"/>
                    <a:pt x="18" y="78"/>
                  </a:cubicBezTo>
                  <a:cubicBezTo>
                    <a:pt x="31" y="85"/>
                    <a:pt x="47" y="80"/>
                    <a:pt x="55" y="68"/>
                  </a:cubicBezTo>
                  <a:cubicBezTo>
                    <a:pt x="55" y="67"/>
                    <a:pt x="57" y="66"/>
                    <a:pt x="58" y="64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97"/>
                    <a:pt x="71" y="109"/>
                    <a:pt x="86" y="109"/>
                  </a:cubicBezTo>
                  <a:close/>
                  <a:moveTo>
                    <a:pt x="86" y="109"/>
                  </a:moveTo>
                  <a:cubicBezTo>
                    <a:pt x="86" y="109"/>
                    <a:pt x="86" y="109"/>
                    <a:pt x="86" y="10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4359" y="2457"/>
              <a:ext cx="48" cy="39"/>
            </a:xfrm>
            <a:custGeom>
              <a:avLst/>
              <a:gdLst>
                <a:gd name="T0" fmla="*/ 56 w 141"/>
                <a:gd name="T1" fmla="*/ 19 h 113"/>
                <a:gd name="T2" fmla="*/ 19 w 141"/>
                <a:gd name="T3" fmla="*/ 7 h 113"/>
                <a:gd name="T4" fmla="*/ 7 w 141"/>
                <a:gd name="T5" fmla="*/ 43 h 113"/>
                <a:gd name="T6" fmla="*/ 113 w 141"/>
                <a:gd name="T7" fmla="*/ 113 h 113"/>
                <a:gd name="T8" fmla="*/ 141 w 141"/>
                <a:gd name="T9" fmla="*/ 86 h 113"/>
                <a:gd name="T10" fmla="*/ 113 w 141"/>
                <a:gd name="T11" fmla="*/ 58 h 113"/>
                <a:gd name="T12" fmla="*/ 56 w 141"/>
                <a:gd name="T13" fmla="*/ 19 h 113"/>
                <a:gd name="T14" fmla="*/ 56 w 141"/>
                <a:gd name="T15" fmla="*/ 19 h 113"/>
                <a:gd name="T16" fmla="*/ 56 w 141"/>
                <a:gd name="T17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13">
                  <a:moveTo>
                    <a:pt x="56" y="19"/>
                  </a:moveTo>
                  <a:cubicBezTo>
                    <a:pt x="49" y="5"/>
                    <a:pt x="33" y="0"/>
                    <a:pt x="19" y="7"/>
                  </a:cubicBezTo>
                  <a:cubicBezTo>
                    <a:pt x="6" y="13"/>
                    <a:pt x="0" y="30"/>
                    <a:pt x="7" y="43"/>
                  </a:cubicBezTo>
                  <a:cubicBezTo>
                    <a:pt x="41" y="112"/>
                    <a:pt x="110" y="113"/>
                    <a:pt x="113" y="113"/>
                  </a:cubicBezTo>
                  <a:cubicBezTo>
                    <a:pt x="128" y="113"/>
                    <a:pt x="141" y="101"/>
                    <a:pt x="141" y="86"/>
                  </a:cubicBezTo>
                  <a:cubicBezTo>
                    <a:pt x="141" y="71"/>
                    <a:pt x="128" y="58"/>
                    <a:pt x="113" y="58"/>
                  </a:cubicBezTo>
                  <a:cubicBezTo>
                    <a:pt x="113" y="58"/>
                    <a:pt x="75" y="58"/>
                    <a:pt x="56" y="19"/>
                  </a:cubicBezTo>
                  <a:close/>
                  <a:moveTo>
                    <a:pt x="56" y="19"/>
                  </a:moveTo>
                  <a:cubicBezTo>
                    <a:pt x="56" y="19"/>
                    <a:pt x="56" y="19"/>
                    <a:pt x="56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4147" y="2606"/>
              <a:ext cx="113" cy="93"/>
            </a:xfrm>
            <a:custGeom>
              <a:avLst/>
              <a:gdLst>
                <a:gd name="T0" fmla="*/ 297 w 334"/>
                <a:gd name="T1" fmla="*/ 3 h 276"/>
                <a:gd name="T2" fmla="*/ 4 w 334"/>
                <a:gd name="T3" fmla="*/ 240 h 276"/>
                <a:gd name="T4" fmla="*/ 22 w 334"/>
                <a:gd name="T5" fmla="*/ 274 h 276"/>
                <a:gd name="T6" fmla="*/ 30 w 334"/>
                <a:gd name="T7" fmla="*/ 276 h 276"/>
                <a:gd name="T8" fmla="*/ 56 w 334"/>
                <a:gd name="T9" fmla="*/ 257 h 276"/>
                <a:gd name="T10" fmla="*/ 310 w 334"/>
                <a:gd name="T11" fmla="*/ 56 h 276"/>
                <a:gd name="T12" fmla="*/ 330 w 334"/>
                <a:gd name="T13" fmla="*/ 23 h 276"/>
                <a:gd name="T14" fmla="*/ 297 w 334"/>
                <a:gd name="T15" fmla="*/ 3 h 276"/>
                <a:gd name="T16" fmla="*/ 297 w 334"/>
                <a:gd name="T17" fmla="*/ 3 h 276"/>
                <a:gd name="T18" fmla="*/ 297 w 334"/>
                <a:gd name="T19" fmla="*/ 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276">
                  <a:moveTo>
                    <a:pt x="297" y="3"/>
                  </a:moveTo>
                  <a:cubicBezTo>
                    <a:pt x="66" y="61"/>
                    <a:pt x="7" y="232"/>
                    <a:pt x="4" y="240"/>
                  </a:cubicBezTo>
                  <a:cubicBezTo>
                    <a:pt x="0" y="254"/>
                    <a:pt x="7" y="270"/>
                    <a:pt x="22" y="274"/>
                  </a:cubicBezTo>
                  <a:cubicBezTo>
                    <a:pt x="25" y="275"/>
                    <a:pt x="27" y="276"/>
                    <a:pt x="30" y="276"/>
                  </a:cubicBezTo>
                  <a:cubicBezTo>
                    <a:pt x="42" y="276"/>
                    <a:pt x="52" y="268"/>
                    <a:pt x="56" y="257"/>
                  </a:cubicBezTo>
                  <a:cubicBezTo>
                    <a:pt x="57" y="255"/>
                    <a:pt x="108" y="107"/>
                    <a:pt x="310" y="56"/>
                  </a:cubicBezTo>
                  <a:cubicBezTo>
                    <a:pt x="325" y="53"/>
                    <a:pt x="334" y="38"/>
                    <a:pt x="330" y="23"/>
                  </a:cubicBezTo>
                  <a:cubicBezTo>
                    <a:pt x="326" y="9"/>
                    <a:pt x="311" y="0"/>
                    <a:pt x="297" y="3"/>
                  </a:cubicBezTo>
                  <a:close/>
                  <a:moveTo>
                    <a:pt x="297" y="3"/>
                  </a:moveTo>
                  <a:cubicBezTo>
                    <a:pt x="297" y="3"/>
                    <a:pt x="297" y="3"/>
                    <a:pt x="297" y="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4277" y="2588"/>
              <a:ext cx="296" cy="111"/>
            </a:xfrm>
            <a:custGeom>
              <a:avLst/>
              <a:gdLst>
                <a:gd name="T0" fmla="*/ 872 w 873"/>
                <a:gd name="T1" fmla="*/ 77 h 330"/>
                <a:gd name="T2" fmla="*/ 870 w 873"/>
                <a:gd name="T3" fmla="*/ 72 h 330"/>
                <a:gd name="T4" fmla="*/ 869 w 873"/>
                <a:gd name="T5" fmla="*/ 69 h 330"/>
                <a:gd name="T6" fmla="*/ 867 w 873"/>
                <a:gd name="T7" fmla="*/ 68 h 330"/>
                <a:gd name="T8" fmla="*/ 863 w 873"/>
                <a:gd name="T9" fmla="*/ 64 h 330"/>
                <a:gd name="T10" fmla="*/ 859 w 873"/>
                <a:gd name="T11" fmla="*/ 60 h 330"/>
                <a:gd name="T12" fmla="*/ 858 w 873"/>
                <a:gd name="T13" fmla="*/ 59 h 330"/>
                <a:gd name="T14" fmla="*/ 749 w 873"/>
                <a:gd name="T15" fmla="*/ 5 h 330"/>
                <a:gd name="T16" fmla="*/ 721 w 873"/>
                <a:gd name="T17" fmla="*/ 7 h 330"/>
                <a:gd name="T18" fmla="*/ 558 w 873"/>
                <a:gd name="T19" fmla="*/ 116 h 330"/>
                <a:gd name="T20" fmla="*/ 545 w 873"/>
                <a:gd name="T21" fmla="*/ 139 h 330"/>
                <a:gd name="T22" fmla="*/ 545 w 873"/>
                <a:gd name="T23" fmla="*/ 235 h 330"/>
                <a:gd name="T24" fmla="*/ 436 w 873"/>
                <a:gd name="T25" fmla="*/ 275 h 330"/>
                <a:gd name="T26" fmla="*/ 327 w 873"/>
                <a:gd name="T27" fmla="*/ 235 h 330"/>
                <a:gd name="T28" fmla="*/ 327 w 873"/>
                <a:gd name="T29" fmla="*/ 139 h 330"/>
                <a:gd name="T30" fmla="*/ 315 w 873"/>
                <a:gd name="T31" fmla="*/ 116 h 330"/>
                <a:gd name="T32" fmla="*/ 151 w 873"/>
                <a:gd name="T33" fmla="*/ 7 h 330"/>
                <a:gd name="T34" fmla="*/ 124 w 873"/>
                <a:gd name="T35" fmla="*/ 5 h 330"/>
                <a:gd name="T36" fmla="*/ 14 w 873"/>
                <a:gd name="T37" fmla="*/ 59 h 330"/>
                <a:gd name="T38" fmla="*/ 13 w 873"/>
                <a:gd name="T39" fmla="*/ 60 h 330"/>
                <a:gd name="T40" fmla="*/ 9 w 873"/>
                <a:gd name="T41" fmla="*/ 64 h 330"/>
                <a:gd name="T42" fmla="*/ 5 w 873"/>
                <a:gd name="T43" fmla="*/ 68 h 330"/>
                <a:gd name="T44" fmla="*/ 4 w 873"/>
                <a:gd name="T45" fmla="*/ 69 h 330"/>
                <a:gd name="T46" fmla="*/ 3 w 873"/>
                <a:gd name="T47" fmla="*/ 72 h 330"/>
                <a:gd name="T48" fmla="*/ 0 w 873"/>
                <a:gd name="T49" fmla="*/ 77 h 330"/>
                <a:gd name="T50" fmla="*/ 0 w 873"/>
                <a:gd name="T51" fmla="*/ 82 h 330"/>
                <a:gd name="T52" fmla="*/ 0 w 873"/>
                <a:gd name="T53" fmla="*/ 87 h 330"/>
                <a:gd name="T54" fmla="*/ 1 w 873"/>
                <a:gd name="T55" fmla="*/ 93 h 330"/>
                <a:gd name="T56" fmla="*/ 2 w 873"/>
                <a:gd name="T57" fmla="*/ 96 h 330"/>
                <a:gd name="T58" fmla="*/ 3 w 873"/>
                <a:gd name="T59" fmla="*/ 97 h 330"/>
                <a:gd name="T60" fmla="*/ 6 w 873"/>
                <a:gd name="T61" fmla="*/ 102 h 330"/>
                <a:gd name="T62" fmla="*/ 10 w 873"/>
                <a:gd name="T63" fmla="*/ 106 h 330"/>
                <a:gd name="T64" fmla="*/ 11 w 873"/>
                <a:gd name="T65" fmla="*/ 107 h 330"/>
                <a:gd name="T66" fmla="*/ 175 w 873"/>
                <a:gd name="T67" fmla="*/ 216 h 330"/>
                <a:gd name="T68" fmla="*/ 190 w 873"/>
                <a:gd name="T69" fmla="*/ 220 h 330"/>
                <a:gd name="T70" fmla="*/ 213 w 873"/>
                <a:gd name="T71" fmla="*/ 208 h 330"/>
                <a:gd name="T72" fmla="*/ 206 w 873"/>
                <a:gd name="T73" fmla="*/ 170 h 330"/>
                <a:gd name="T74" fmla="*/ 81 w 873"/>
                <a:gd name="T75" fmla="*/ 87 h 330"/>
                <a:gd name="T76" fmla="*/ 134 w 873"/>
                <a:gd name="T77" fmla="*/ 61 h 330"/>
                <a:gd name="T78" fmla="*/ 272 w 873"/>
                <a:gd name="T79" fmla="*/ 153 h 330"/>
                <a:gd name="T80" fmla="*/ 272 w 873"/>
                <a:gd name="T81" fmla="*/ 248 h 330"/>
                <a:gd name="T82" fmla="*/ 280 w 873"/>
                <a:gd name="T83" fmla="*/ 267 h 330"/>
                <a:gd name="T84" fmla="*/ 436 w 873"/>
                <a:gd name="T85" fmla="*/ 330 h 330"/>
                <a:gd name="T86" fmla="*/ 592 w 873"/>
                <a:gd name="T87" fmla="*/ 267 h 330"/>
                <a:gd name="T88" fmla="*/ 600 w 873"/>
                <a:gd name="T89" fmla="*/ 248 h 330"/>
                <a:gd name="T90" fmla="*/ 600 w 873"/>
                <a:gd name="T91" fmla="*/ 153 h 330"/>
                <a:gd name="T92" fmla="*/ 739 w 873"/>
                <a:gd name="T93" fmla="*/ 61 h 330"/>
                <a:gd name="T94" fmla="*/ 792 w 873"/>
                <a:gd name="T95" fmla="*/ 87 h 330"/>
                <a:gd name="T96" fmla="*/ 667 w 873"/>
                <a:gd name="T97" fmla="*/ 170 h 330"/>
                <a:gd name="T98" fmla="*/ 659 w 873"/>
                <a:gd name="T99" fmla="*/ 208 h 330"/>
                <a:gd name="T100" fmla="*/ 682 w 873"/>
                <a:gd name="T101" fmla="*/ 220 h 330"/>
                <a:gd name="T102" fmla="*/ 697 w 873"/>
                <a:gd name="T103" fmla="*/ 216 h 330"/>
                <a:gd name="T104" fmla="*/ 861 w 873"/>
                <a:gd name="T105" fmla="*/ 107 h 330"/>
                <a:gd name="T106" fmla="*/ 862 w 873"/>
                <a:gd name="T107" fmla="*/ 106 h 330"/>
                <a:gd name="T108" fmla="*/ 866 w 873"/>
                <a:gd name="T109" fmla="*/ 101 h 330"/>
                <a:gd name="T110" fmla="*/ 869 w 873"/>
                <a:gd name="T111" fmla="*/ 97 h 330"/>
                <a:gd name="T112" fmla="*/ 870 w 873"/>
                <a:gd name="T113" fmla="*/ 96 h 330"/>
                <a:gd name="T114" fmla="*/ 871 w 873"/>
                <a:gd name="T115" fmla="*/ 93 h 330"/>
                <a:gd name="T116" fmla="*/ 873 w 873"/>
                <a:gd name="T117" fmla="*/ 88 h 330"/>
                <a:gd name="T118" fmla="*/ 873 w 873"/>
                <a:gd name="T119" fmla="*/ 82 h 330"/>
                <a:gd name="T120" fmla="*/ 872 w 873"/>
                <a:gd name="T121" fmla="*/ 77 h 330"/>
                <a:gd name="T122" fmla="*/ 872 w 873"/>
                <a:gd name="T123" fmla="*/ 77 h 330"/>
                <a:gd name="T124" fmla="*/ 872 w 873"/>
                <a:gd name="T125" fmla="*/ 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3" h="330">
                  <a:moveTo>
                    <a:pt x="872" y="77"/>
                  </a:moveTo>
                  <a:cubicBezTo>
                    <a:pt x="871" y="75"/>
                    <a:pt x="871" y="74"/>
                    <a:pt x="870" y="72"/>
                  </a:cubicBezTo>
                  <a:cubicBezTo>
                    <a:pt x="869" y="71"/>
                    <a:pt x="869" y="70"/>
                    <a:pt x="869" y="69"/>
                  </a:cubicBezTo>
                  <a:cubicBezTo>
                    <a:pt x="868" y="68"/>
                    <a:pt x="868" y="68"/>
                    <a:pt x="867" y="68"/>
                  </a:cubicBezTo>
                  <a:cubicBezTo>
                    <a:pt x="866" y="66"/>
                    <a:pt x="865" y="65"/>
                    <a:pt x="863" y="64"/>
                  </a:cubicBezTo>
                  <a:cubicBezTo>
                    <a:pt x="862" y="63"/>
                    <a:pt x="861" y="61"/>
                    <a:pt x="859" y="60"/>
                  </a:cubicBezTo>
                  <a:cubicBezTo>
                    <a:pt x="859" y="60"/>
                    <a:pt x="859" y="60"/>
                    <a:pt x="858" y="59"/>
                  </a:cubicBezTo>
                  <a:cubicBezTo>
                    <a:pt x="749" y="5"/>
                    <a:pt x="749" y="5"/>
                    <a:pt x="749" y="5"/>
                  </a:cubicBezTo>
                  <a:cubicBezTo>
                    <a:pt x="740" y="1"/>
                    <a:pt x="730" y="1"/>
                    <a:pt x="721" y="7"/>
                  </a:cubicBezTo>
                  <a:cubicBezTo>
                    <a:pt x="558" y="116"/>
                    <a:pt x="558" y="116"/>
                    <a:pt x="558" y="116"/>
                  </a:cubicBezTo>
                  <a:cubicBezTo>
                    <a:pt x="550" y="121"/>
                    <a:pt x="545" y="129"/>
                    <a:pt x="545" y="139"/>
                  </a:cubicBezTo>
                  <a:cubicBezTo>
                    <a:pt x="545" y="235"/>
                    <a:pt x="545" y="235"/>
                    <a:pt x="545" y="235"/>
                  </a:cubicBezTo>
                  <a:cubicBezTo>
                    <a:pt x="529" y="248"/>
                    <a:pt x="489" y="275"/>
                    <a:pt x="436" y="275"/>
                  </a:cubicBezTo>
                  <a:cubicBezTo>
                    <a:pt x="384" y="275"/>
                    <a:pt x="343" y="248"/>
                    <a:pt x="327" y="235"/>
                  </a:cubicBezTo>
                  <a:cubicBezTo>
                    <a:pt x="327" y="139"/>
                    <a:pt x="327" y="139"/>
                    <a:pt x="327" y="139"/>
                  </a:cubicBezTo>
                  <a:cubicBezTo>
                    <a:pt x="327" y="129"/>
                    <a:pt x="322" y="121"/>
                    <a:pt x="315" y="11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43" y="1"/>
                    <a:pt x="132" y="0"/>
                    <a:pt x="124" y="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3" y="60"/>
                  </a:cubicBezTo>
                  <a:cubicBezTo>
                    <a:pt x="12" y="61"/>
                    <a:pt x="10" y="63"/>
                    <a:pt x="9" y="64"/>
                  </a:cubicBezTo>
                  <a:cubicBezTo>
                    <a:pt x="7" y="65"/>
                    <a:pt x="6" y="66"/>
                    <a:pt x="5" y="68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3" y="70"/>
                    <a:pt x="3" y="71"/>
                    <a:pt x="3" y="72"/>
                  </a:cubicBezTo>
                  <a:cubicBezTo>
                    <a:pt x="2" y="74"/>
                    <a:pt x="1" y="75"/>
                    <a:pt x="0" y="77"/>
                  </a:cubicBezTo>
                  <a:cubicBezTo>
                    <a:pt x="0" y="79"/>
                    <a:pt x="0" y="80"/>
                    <a:pt x="0" y="82"/>
                  </a:cubicBezTo>
                  <a:cubicBezTo>
                    <a:pt x="0" y="84"/>
                    <a:pt x="0" y="86"/>
                    <a:pt x="0" y="87"/>
                  </a:cubicBezTo>
                  <a:cubicBezTo>
                    <a:pt x="0" y="89"/>
                    <a:pt x="1" y="91"/>
                    <a:pt x="1" y="93"/>
                  </a:cubicBezTo>
                  <a:cubicBezTo>
                    <a:pt x="2" y="94"/>
                    <a:pt x="2" y="95"/>
                    <a:pt x="2" y="96"/>
                  </a:cubicBezTo>
                  <a:cubicBezTo>
                    <a:pt x="2" y="97"/>
                    <a:pt x="3" y="97"/>
                    <a:pt x="3" y="97"/>
                  </a:cubicBezTo>
                  <a:cubicBezTo>
                    <a:pt x="4" y="99"/>
                    <a:pt x="5" y="100"/>
                    <a:pt x="6" y="102"/>
                  </a:cubicBezTo>
                  <a:cubicBezTo>
                    <a:pt x="8" y="103"/>
                    <a:pt x="9" y="104"/>
                    <a:pt x="10" y="106"/>
                  </a:cubicBezTo>
                  <a:cubicBezTo>
                    <a:pt x="11" y="106"/>
                    <a:pt x="11" y="106"/>
                    <a:pt x="11" y="107"/>
                  </a:cubicBezTo>
                  <a:cubicBezTo>
                    <a:pt x="175" y="216"/>
                    <a:pt x="175" y="216"/>
                    <a:pt x="175" y="216"/>
                  </a:cubicBezTo>
                  <a:cubicBezTo>
                    <a:pt x="180" y="219"/>
                    <a:pt x="185" y="220"/>
                    <a:pt x="190" y="220"/>
                  </a:cubicBezTo>
                  <a:cubicBezTo>
                    <a:pt x="199" y="220"/>
                    <a:pt x="208" y="216"/>
                    <a:pt x="213" y="208"/>
                  </a:cubicBezTo>
                  <a:cubicBezTo>
                    <a:pt x="222" y="196"/>
                    <a:pt x="218" y="179"/>
                    <a:pt x="206" y="170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272" y="153"/>
                    <a:pt x="272" y="153"/>
                    <a:pt x="272" y="153"/>
                  </a:cubicBezTo>
                  <a:cubicBezTo>
                    <a:pt x="272" y="248"/>
                    <a:pt x="272" y="248"/>
                    <a:pt x="272" y="248"/>
                  </a:cubicBezTo>
                  <a:cubicBezTo>
                    <a:pt x="272" y="255"/>
                    <a:pt x="275" y="262"/>
                    <a:pt x="280" y="267"/>
                  </a:cubicBezTo>
                  <a:cubicBezTo>
                    <a:pt x="283" y="270"/>
                    <a:pt x="344" y="330"/>
                    <a:pt x="436" y="330"/>
                  </a:cubicBezTo>
                  <a:cubicBezTo>
                    <a:pt x="528" y="330"/>
                    <a:pt x="590" y="270"/>
                    <a:pt x="592" y="267"/>
                  </a:cubicBezTo>
                  <a:cubicBezTo>
                    <a:pt x="597" y="262"/>
                    <a:pt x="600" y="255"/>
                    <a:pt x="600" y="248"/>
                  </a:cubicBezTo>
                  <a:cubicBezTo>
                    <a:pt x="600" y="153"/>
                    <a:pt x="600" y="153"/>
                    <a:pt x="600" y="153"/>
                  </a:cubicBezTo>
                  <a:cubicBezTo>
                    <a:pt x="739" y="61"/>
                    <a:pt x="739" y="61"/>
                    <a:pt x="739" y="61"/>
                  </a:cubicBezTo>
                  <a:cubicBezTo>
                    <a:pt x="792" y="87"/>
                    <a:pt x="792" y="87"/>
                    <a:pt x="792" y="87"/>
                  </a:cubicBezTo>
                  <a:cubicBezTo>
                    <a:pt x="667" y="170"/>
                    <a:pt x="667" y="170"/>
                    <a:pt x="667" y="170"/>
                  </a:cubicBezTo>
                  <a:cubicBezTo>
                    <a:pt x="654" y="179"/>
                    <a:pt x="651" y="196"/>
                    <a:pt x="659" y="208"/>
                  </a:cubicBezTo>
                  <a:cubicBezTo>
                    <a:pt x="665" y="216"/>
                    <a:pt x="673" y="220"/>
                    <a:pt x="682" y="220"/>
                  </a:cubicBezTo>
                  <a:cubicBezTo>
                    <a:pt x="687" y="220"/>
                    <a:pt x="692" y="219"/>
                    <a:pt x="697" y="216"/>
                  </a:cubicBezTo>
                  <a:cubicBezTo>
                    <a:pt x="861" y="107"/>
                    <a:pt x="861" y="107"/>
                    <a:pt x="861" y="107"/>
                  </a:cubicBezTo>
                  <a:cubicBezTo>
                    <a:pt x="861" y="106"/>
                    <a:pt x="862" y="106"/>
                    <a:pt x="862" y="106"/>
                  </a:cubicBezTo>
                  <a:cubicBezTo>
                    <a:pt x="864" y="104"/>
                    <a:pt x="865" y="103"/>
                    <a:pt x="866" y="101"/>
                  </a:cubicBezTo>
                  <a:cubicBezTo>
                    <a:pt x="867" y="100"/>
                    <a:pt x="868" y="99"/>
                    <a:pt x="869" y="97"/>
                  </a:cubicBezTo>
                  <a:cubicBezTo>
                    <a:pt x="870" y="97"/>
                    <a:pt x="870" y="97"/>
                    <a:pt x="870" y="96"/>
                  </a:cubicBezTo>
                  <a:cubicBezTo>
                    <a:pt x="871" y="95"/>
                    <a:pt x="871" y="94"/>
                    <a:pt x="871" y="93"/>
                  </a:cubicBezTo>
                  <a:cubicBezTo>
                    <a:pt x="872" y="91"/>
                    <a:pt x="872" y="89"/>
                    <a:pt x="873" y="88"/>
                  </a:cubicBezTo>
                  <a:cubicBezTo>
                    <a:pt x="873" y="86"/>
                    <a:pt x="873" y="84"/>
                    <a:pt x="873" y="82"/>
                  </a:cubicBezTo>
                  <a:cubicBezTo>
                    <a:pt x="873" y="80"/>
                    <a:pt x="872" y="79"/>
                    <a:pt x="872" y="77"/>
                  </a:cubicBezTo>
                  <a:close/>
                  <a:moveTo>
                    <a:pt x="872" y="77"/>
                  </a:moveTo>
                  <a:cubicBezTo>
                    <a:pt x="872" y="77"/>
                    <a:pt x="872" y="77"/>
                    <a:pt x="872" y="7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4350" y="2366"/>
              <a:ext cx="58" cy="37"/>
            </a:xfrm>
            <a:custGeom>
              <a:avLst/>
              <a:gdLst>
                <a:gd name="T0" fmla="*/ 165 w 171"/>
                <a:gd name="T1" fmla="*/ 42 h 109"/>
                <a:gd name="T2" fmla="*/ 86 w 171"/>
                <a:gd name="T3" fmla="*/ 0 h 109"/>
                <a:gd name="T4" fmla="*/ 7 w 171"/>
                <a:gd name="T5" fmla="*/ 42 h 109"/>
                <a:gd name="T6" fmla="*/ 18 w 171"/>
                <a:gd name="T7" fmla="*/ 78 h 109"/>
                <a:gd name="T8" fmla="*/ 55 w 171"/>
                <a:gd name="T9" fmla="*/ 68 h 109"/>
                <a:gd name="T10" fmla="*/ 58 w 171"/>
                <a:gd name="T11" fmla="*/ 64 h 109"/>
                <a:gd name="T12" fmla="*/ 58 w 171"/>
                <a:gd name="T13" fmla="*/ 82 h 109"/>
                <a:gd name="T14" fmla="*/ 86 w 171"/>
                <a:gd name="T15" fmla="*/ 109 h 109"/>
                <a:gd name="T16" fmla="*/ 113 w 171"/>
                <a:gd name="T17" fmla="*/ 82 h 109"/>
                <a:gd name="T18" fmla="*/ 113 w 171"/>
                <a:gd name="T19" fmla="*/ 64 h 109"/>
                <a:gd name="T20" fmla="*/ 116 w 171"/>
                <a:gd name="T21" fmla="*/ 67 h 109"/>
                <a:gd name="T22" fmla="*/ 140 w 171"/>
                <a:gd name="T23" fmla="*/ 82 h 109"/>
                <a:gd name="T24" fmla="*/ 153 w 171"/>
                <a:gd name="T25" fmla="*/ 78 h 109"/>
                <a:gd name="T26" fmla="*/ 165 w 171"/>
                <a:gd name="T27" fmla="*/ 42 h 109"/>
                <a:gd name="T28" fmla="*/ 165 w 171"/>
                <a:gd name="T29" fmla="*/ 42 h 109"/>
                <a:gd name="T30" fmla="*/ 165 w 171"/>
                <a:gd name="T31" fmla="*/ 4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09">
                  <a:moveTo>
                    <a:pt x="165" y="42"/>
                  </a:moveTo>
                  <a:cubicBezTo>
                    <a:pt x="156" y="26"/>
                    <a:pt x="131" y="0"/>
                    <a:pt x="86" y="0"/>
                  </a:cubicBezTo>
                  <a:cubicBezTo>
                    <a:pt x="41" y="0"/>
                    <a:pt x="15" y="26"/>
                    <a:pt x="7" y="42"/>
                  </a:cubicBezTo>
                  <a:cubicBezTo>
                    <a:pt x="0" y="55"/>
                    <a:pt x="5" y="70"/>
                    <a:pt x="18" y="78"/>
                  </a:cubicBezTo>
                  <a:cubicBezTo>
                    <a:pt x="31" y="85"/>
                    <a:pt x="47" y="80"/>
                    <a:pt x="55" y="68"/>
                  </a:cubicBezTo>
                  <a:cubicBezTo>
                    <a:pt x="55" y="67"/>
                    <a:pt x="56" y="66"/>
                    <a:pt x="58" y="64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97"/>
                    <a:pt x="71" y="109"/>
                    <a:pt x="86" y="109"/>
                  </a:cubicBezTo>
                  <a:cubicBezTo>
                    <a:pt x="101" y="109"/>
                    <a:pt x="113" y="97"/>
                    <a:pt x="113" y="8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6" y="67"/>
                    <a:pt x="116" y="67"/>
                  </a:cubicBezTo>
                  <a:cubicBezTo>
                    <a:pt x="121" y="76"/>
                    <a:pt x="130" y="82"/>
                    <a:pt x="140" y="82"/>
                  </a:cubicBezTo>
                  <a:cubicBezTo>
                    <a:pt x="145" y="82"/>
                    <a:pt x="149" y="81"/>
                    <a:pt x="153" y="78"/>
                  </a:cubicBezTo>
                  <a:cubicBezTo>
                    <a:pt x="166" y="71"/>
                    <a:pt x="171" y="55"/>
                    <a:pt x="165" y="42"/>
                  </a:cubicBezTo>
                  <a:close/>
                  <a:moveTo>
                    <a:pt x="165" y="42"/>
                  </a:moveTo>
                  <a:cubicBezTo>
                    <a:pt x="165" y="42"/>
                    <a:pt x="165" y="42"/>
                    <a:pt x="165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4278" y="2263"/>
              <a:ext cx="297" cy="316"/>
            </a:xfrm>
            <a:custGeom>
              <a:avLst/>
              <a:gdLst>
                <a:gd name="T0" fmla="*/ 759 w 874"/>
                <a:gd name="T1" fmla="*/ 14 h 932"/>
                <a:gd name="T2" fmla="*/ 721 w 874"/>
                <a:gd name="T3" fmla="*/ 9 h 932"/>
                <a:gd name="T4" fmla="*/ 27 w 874"/>
                <a:gd name="T5" fmla="*/ 167 h 932"/>
                <a:gd name="T6" fmla="*/ 0 w 874"/>
                <a:gd name="T7" fmla="*/ 194 h 932"/>
                <a:gd name="T8" fmla="*/ 0 w 874"/>
                <a:gd name="T9" fmla="*/ 304 h 932"/>
                <a:gd name="T10" fmla="*/ 112 w 874"/>
                <a:gd name="T11" fmla="*/ 698 h 932"/>
                <a:gd name="T12" fmla="*/ 437 w 874"/>
                <a:gd name="T13" fmla="*/ 932 h 932"/>
                <a:gd name="T14" fmla="*/ 734 w 874"/>
                <a:gd name="T15" fmla="*/ 740 h 932"/>
                <a:gd name="T16" fmla="*/ 870 w 874"/>
                <a:gd name="T17" fmla="*/ 604 h 932"/>
                <a:gd name="T18" fmla="*/ 832 w 874"/>
                <a:gd name="T19" fmla="*/ 510 h 932"/>
                <a:gd name="T20" fmla="*/ 874 w 874"/>
                <a:gd name="T21" fmla="*/ 304 h 932"/>
                <a:gd name="T22" fmla="*/ 863 w 874"/>
                <a:gd name="T23" fmla="*/ 282 h 932"/>
                <a:gd name="T24" fmla="*/ 764 w 874"/>
                <a:gd name="T25" fmla="*/ 140 h 932"/>
                <a:gd name="T26" fmla="*/ 737 w 874"/>
                <a:gd name="T27" fmla="*/ 112 h 932"/>
                <a:gd name="T28" fmla="*/ 710 w 874"/>
                <a:gd name="T29" fmla="*/ 140 h 932"/>
                <a:gd name="T30" fmla="*/ 819 w 874"/>
                <a:gd name="T31" fmla="*/ 317 h 932"/>
                <a:gd name="T32" fmla="*/ 782 w 874"/>
                <a:gd name="T33" fmla="*/ 486 h 932"/>
                <a:gd name="T34" fmla="*/ 769 w 874"/>
                <a:gd name="T35" fmla="*/ 497 h 932"/>
                <a:gd name="T36" fmla="*/ 769 w 874"/>
                <a:gd name="T37" fmla="*/ 527 h 932"/>
                <a:gd name="T38" fmla="*/ 713 w 874"/>
                <a:gd name="T39" fmla="*/ 674 h 932"/>
                <a:gd name="T40" fmla="*/ 706 w 874"/>
                <a:gd name="T41" fmla="*/ 686 h 932"/>
                <a:gd name="T42" fmla="*/ 592 w 874"/>
                <a:gd name="T43" fmla="*/ 686 h 932"/>
                <a:gd name="T44" fmla="*/ 515 w 874"/>
                <a:gd name="T45" fmla="*/ 631 h 932"/>
                <a:gd name="T46" fmla="*/ 433 w 874"/>
                <a:gd name="T47" fmla="*/ 713 h 932"/>
                <a:gd name="T48" fmla="*/ 515 w 874"/>
                <a:gd name="T49" fmla="*/ 795 h 932"/>
                <a:gd name="T50" fmla="*/ 592 w 874"/>
                <a:gd name="T51" fmla="*/ 741 h 932"/>
                <a:gd name="T52" fmla="*/ 664 w 874"/>
                <a:gd name="T53" fmla="*/ 741 h 932"/>
                <a:gd name="T54" fmla="*/ 437 w 874"/>
                <a:gd name="T55" fmla="*/ 877 h 932"/>
                <a:gd name="T56" fmla="*/ 161 w 874"/>
                <a:gd name="T57" fmla="*/ 674 h 932"/>
                <a:gd name="T58" fmla="*/ 54 w 874"/>
                <a:gd name="T59" fmla="*/ 304 h 932"/>
                <a:gd name="T60" fmla="*/ 54 w 874"/>
                <a:gd name="T61" fmla="*/ 221 h 932"/>
                <a:gd name="T62" fmla="*/ 753 w 874"/>
                <a:gd name="T63" fmla="*/ 52 h 932"/>
                <a:gd name="T64" fmla="*/ 759 w 874"/>
                <a:gd name="T65" fmla="*/ 14 h 932"/>
                <a:gd name="T66" fmla="*/ 810 w 874"/>
                <a:gd name="T67" fmla="*/ 576 h 932"/>
                <a:gd name="T68" fmla="*/ 815 w 874"/>
                <a:gd name="T69" fmla="*/ 604 h 932"/>
                <a:gd name="T70" fmla="*/ 771 w 874"/>
                <a:gd name="T71" fmla="*/ 676 h 932"/>
                <a:gd name="T72" fmla="*/ 810 w 874"/>
                <a:gd name="T73" fmla="*/ 576 h 932"/>
                <a:gd name="T74" fmla="*/ 515 w 874"/>
                <a:gd name="T75" fmla="*/ 741 h 932"/>
                <a:gd name="T76" fmla="*/ 488 w 874"/>
                <a:gd name="T77" fmla="*/ 713 h 932"/>
                <a:gd name="T78" fmla="*/ 515 w 874"/>
                <a:gd name="T79" fmla="*/ 686 h 932"/>
                <a:gd name="T80" fmla="*/ 542 w 874"/>
                <a:gd name="T81" fmla="*/ 713 h 932"/>
                <a:gd name="T82" fmla="*/ 515 w 874"/>
                <a:gd name="T83" fmla="*/ 741 h 932"/>
                <a:gd name="T84" fmla="*/ 515 w 874"/>
                <a:gd name="T85" fmla="*/ 741 h 932"/>
                <a:gd name="T86" fmla="*/ 515 w 874"/>
                <a:gd name="T87" fmla="*/ 741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932">
                  <a:moveTo>
                    <a:pt x="759" y="14"/>
                  </a:moveTo>
                  <a:cubicBezTo>
                    <a:pt x="750" y="2"/>
                    <a:pt x="733" y="0"/>
                    <a:pt x="721" y="9"/>
                  </a:cubicBezTo>
                  <a:cubicBezTo>
                    <a:pt x="512" y="165"/>
                    <a:pt x="32" y="167"/>
                    <a:pt x="27" y="167"/>
                  </a:cubicBezTo>
                  <a:cubicBezTo>
                    <a:pt x="12" y="167"/>
                    <a:pt x="0" y="179"/>
                    <a:pt x="0" y="19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421"/>
                    <a:pt x="86" y="646"/>
                    <a:pt x="112" y="698"/>
                  </a:cubicBezTo>
                  <a:cubicBezTo>
                    <a:pt x="145" y="765"/>
                    <a:pt x="290" y="932"/>
                    <a:pt x="437" y="932"/>
                  </a:cubicBezTo>
                  <a:cubicBezTo>
                    <a:pt x="557" y="932"/>
                    <a:pt x="678" y="818"/>
                    <a:pt x="734" y="740"/>
                  </a:cubicBezTo>
                  <a:cubicBezTo>
                    <a:pt x="809" y="740"/>
                    <a:pt x="870" y="679"/>
                    <a:pt x="870" y="604"/>
                  </a:cubicBezTo>
                  <a:cubicBezTo>
                    <a:pt x="870" y="568"/>
                    <a:pt x="856" y="535"/>
                    <a:pt x="832" y="510"/>
                  </a:cubicBezTo>
                  <a:cubicBezTo>
                    <a:pt x="855" y="436"/>
                    <a:pt x="874" y="358"/>
                    <a:pt x="874" y="304"/>
                  </a:cubicBezTo>
                  <a:cubicBezTo>
                    <a:pt x="874" y="295"/>
                    <a:pt x="869" y="287"/>
                    <a:pt x="863" y="282"/>
                  </a:cubicBezTo>
                  <a:cubicBezTo>
                    <a:pt x="835" y="261"/>
                    <a:pt x="764" y="196"/>
                    <a:pt x="764" y="140"/>
                  </a:cubicBezTo>
                  <a:cubicBezTo>
                    <a:pt x="764" y="125"/>
                    <a:pt x="752" y="112"/>
                    <a:pt x="737" y="112"/>
                  </a:cubicBezTo>
                  <a:cubicBezTo>
                    <a:pt x="722" y="112"/>
                    <a:pt x="710" y="125"/>
                    <a:pt x="710" y="140"/>
                  </a:cubicBezTo>
                  <a:cubicBezTo>
                    <a:pt x="710" y="219"/>
                    <a:pt x="788" y="291"/>
                    <a:pt x="819" y="317"/>
                  </a:cubicBezTo>
                  <a:cubicBezTo>
                    <a:pt x="816" y="363"/>
                    <a:pt x="801" y="425"/>
                    <a:pt x="782" y="486"/>
                  </a:cubicBezTo>
                  <a:cubicBezTo>
                    <a:pt x="777" y="488"/>
                    <a:pt x="772" y="492"/>
                    <a:pt x="769" y="497"/>
                  </a:cubicBezTo>
                  <a:cubicBezTo>
                    <a:pt x="762" y="507"/>
                    <a:pt x="763" y="518"/>
                    <a:pt x="769" y="527"/>
                  </a:cubicBezTo>
                  <a:cubicBezTo>
                    <a:pt x="748" y="592"/>
                    <a:pt x="725" y="649"/>
                    <a:pt x="713" y="674"/>
                  </a:cubicBezTo>
                  <a:cubicBezTo>
                    <a:pt x="711" y="677"/>
                    <a:pt x="708" y="681"/>
                    <a:pt x="706" y="686"/>
                  </a:cubicBezTo>
                  <a:cubicBezTo>
                    <a:pt x="592" y="686"/>
                    <a:pt x="592" y="686"/>
                    <a:pt x="592" y="686"/>
                  </a:cubicBezTo>
                  <a:cubicBezTo>
                    <a:pt x="581" y="654"/>
                    <a:pt x="551" y="631"/>
                    <a:pt x="515" y="631"/>
                  </a:cubicBezTo>
                  <a:cubicBezTo>
                    <a:pt x="470" y="631"/>
                    <a:pt x="433" y="668"/>
                    <a:pt x="433" y="713"/>
                  </a:cubicBezTo>
                  <a:cubicBezTo>
                    <a:pt x="433" y="758"/>
                    <a:pt x="470" y="795"/>
                    <a:pt x="515" y="795"/>
                  </a:cubicBezTo>
                  <a:cubicBezTo>
                    <a:pt x="551" y="795"/>
                    <a:pt x="581" y="772"/>
                    <a:pt x="592" y="741"/>
                  </a:cubicBezTo>
                  <a:cubicBezTo>
                    <a:pt x="664" y="741"/>
                    <a:pt x="664" y="741"/>
                    <a:pt x="664" y="741"/>
                  </a:cubicBezTo>
                  <a:cubicBezTo>
                    <a:pt x="610" y="802"/>
                    <a:pt x="521" y="877"/>
                    <a:pt x="437" y="877"/>
                  </a:cubicBezTo>
                  <a:cubicBezTo>
                    <a:pt x="315" y="877"/>
                    <a:pt x="185" y="723"/>
                    <a:pt x="161" y="674"/>
                  </a:cubicBezTo>
                  <a:cubicBezTo>
                    <a:pt x="133" y="619"/>
                    <a:pt x="54" y="407"/>
                    <a:pt x="54" y="304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163" y="219"/>
                    <a:pt x="558" y="199"/>
                    <a:pt x="753" y="52"/>
                  </a:cubicBezTo>
                  <a:cubicBezTo>
                    <a:pt x="765" y="43"/>
                    <a:pt x="768" y="26"/>
                    <a:pt x="759" y="14"/>
                  </a:cubicBezTo>
                  <a:close/>
                  <a:moveTo>
                    <a:pt x="810" y="576"/>
                  </a:moveTo>
                  <a:cubicBezTo>
                    <a:pt x="813" y="585"/>
                    <a:pt x="815" y="594"/>
                    <a:pt x="815" y="604"/>
                  </a:cubicBezTo>
                  <a:cubicBezTo>
                    <a:pt x="815" y="635"/>
                    <a:pt x="798" y="662"/>
                    <a:pt x="771" y="676"/>
                  </a:cubicBezTo>
                  <a:cubicBezTo>
                    <a:pt x="782" y="652"/>
                    <a:pt x="796" y="617"/>
                    <a:pt x="810" y="576"/>
                  </a:cubicBezTo>
                  <a:close/>
                  <a:moveTo>
                    <a:pt x="515" y="741"/>
                  </a:moveTo>
                  <a:cubicBezTo>
                    <a:pt x="500" y="741"/>
                    <a:pt x="488" y="728"/>
                    <a:pt x="488" y="713"/>
                  </a:cubicBezTo>
                  <a:cubicBezTo>
                    <a:pt x="488" y="698"/>
                    <a:pt x="500" y="686"/>
                    <a:pt x="515" y="686"/>
                  </a:cubicBezTo>
                  <a:cubicBezTo>
                    <a:pt x="530" y="686"/>
                    <a:pt x="542" y="698"/>
                    <a:pt x="542" y="713"/>
                  </a:cubicBezTo>
                  <a:cubicBezTo>
                    <a:pt x="542" y="728"/>
                    <a:pt x="530" y="741"/>
                    <a:pt x="515" y="741"/>
                  </a:cubicBezTo>
                  <a:close/>
                  <a:moveTo>
                    <a:pt x="515" y="741"/>
                  </a:moveTo>
                  <a:cubicBezTo>
                    <a:pt x="515" y="741"/>
                    <a:pt x="515" y="741"/>
                    <a:pt x="515" y="7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6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66136"/>
              </p:ext>
            </p:extLst>
          </p:nvPr>
        </p:nvGraphicFramePr>
        <p:xfrm>
          <a:off x="2258472" y="2745379"/>
          <a:ext cx="3347365" cy="310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03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29%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26%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27%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890132"/>
              </p:ext>
            </p:extLst>
          </p:nvPr>
        </p:nvGraphicFramePr>
        <p:xfrm>
          <a:off x="2258472" y="4270898"/>
          <a:ext cx="3347365" cy="310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03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26%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29%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28%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21%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e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25140"/>
              </p:ext>
            </p:extLst>
          </p:nvPr>
        </p:nvGraphicFramePr>
        <p:xfrm>
          <a:off x="7439858" y="2745379"/>
          <a:ext cx="3347365" cy="310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03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11%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18%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15%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960755"/>
              </p:ext>
            </p:extLst>
          </p:nvPr>
        </p:nvGraphicFramePr>
        <p:xfrm>
          <a:off x="7439858" y="4270898"/>
          <a:ext cx="3347365" cy="310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03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9%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13%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16%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CaixaDeTexto 54"/>
          <p:cNvSpPr txBox="1"/>
          <p:nvPr/>
        </p:nvSpPr>
        <p:spPr>
          <a:xfrm>
            <a:off x="1440000" y="5040000"/>
            <a:ext cx="94030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os diferenciais, sob a ótica dos empreendedores, quanto às ações realizadas para atrair e conquistar clientes não apresentam grandes diferenças  entre empresas ativas &amp; inativas</a:t>
            </a:r>
          </a:p>
        </p:txBody>
      </p:sp>
      <p:sp>
        <p:nvSpPr>
          <p:cNvPr id="47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1.906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2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46" grpId="0"/>
      <p:bldP spid="55" grpId="0"/>
      <p:bldP spid="4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P22.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Qual a principal ação feita para atrair e conquistar clientes na empresa?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98058" y="1020907"/>
            <a:ext cx="6995886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principal ação para atrair e conquistar clientes </a:t>
            </a:r>
          </a:p>
        </p:txBody>
      </p:sp>
      <p:sp>
        <p:nvSpPr>
          <p:cNvPr id="46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71" name="Título 1"/>
          <p:cNvSpPr txBox="1">
            <a:spLocks/>
          </p:cNvSpPr>
          <p:nvPr/>
        </p:nvSpPr>
        <p:spPr>
          <a:xfrm>
            <a:off x="1197953" y="4265929"/>
            <a:ext cx="1892188" cy="437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relacionamento/ parceria/ fidelização</a:t>
            </a:r>
          </a:p>
        </p:txBody>
      </p:sp>
      <p:sp>
        <p:nvSpPr>
          <p:cNvPr id="72" name="Título 1"/>
          <p:cNvSpPr txBox="1">
            <a:spLocks/>
          </p:cNvSpPr>
          <p:nvPr/>
        </p:nvSpPr>
        <p:spPr>
          <a:xfrm>
            <a:off x="2768740" y="4320522"/>
            <a:ext cx="1354843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73" name="Título 1"/>
          <p:cNvSpPr txBox="1">
            <a:spLocks/>
          </p:cNvSpPr>
          <p:nvPr/>
        </p:nvSpPr>
        <p:spPr>
          <a:xfrm>
            <a:off x="5812698" y="4607060"/>
            <a:ext cx="1236205" cy="3677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visitas</a:t>
            </a:r>
          </a:p>
        </p:txBody>
      </p:sp>
      <p:sp>
        <p:nvSpPr>
          <p:cNvPr id="74" name="Título 1"/>
          <p:cNvSpPr txBox="1">
            <a:spLocks/>
          </p:cNvSpPr>
          <p:nvPr/>
        </p:nvSpPr>
        <p:spPr>
          <a:xfrm>
            <a:off x="7264575" y="4350110"/>
            <a:ext cx="1384109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82" name="Título 1"/>
          <p:cNvSpPr txBox="1">
            <a:spLocks/>
          </p:cNvSpPr>
          <p:nvPr/>
        </p:nvSpPr>
        <p:spPr>
          <a:xfrm>
            <a:off x="9480242" y="2292278"/>
            <a:ext cx="1859056" cy="630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facilitar o pagamento a prazo</a:t>
            </a:r>
          </a:p>
        </p:txBody>
      </p:sp>
      <p:sp>
        <p:nvSpPr>
          <p:cNvPr id="84" name="Título 1"/>
          <p:cNvSpPr txBox="1">
            <a:spLocks/>
          </p:cNvSpPr>
          <p:nvPr/>
        </p:nvSpPr>
        <p:spPr>
          <a:xfrm>
            <a:off x="10877930" y="2357152"/>
            <a:ext cx="1553973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sp>
        <p:nvSpPr>
          <p:cNvPr id="116" name="Título 1"/>
          <p:cNvSpPr txBox="1">
            <a:spLocks/>
          </p:cNvSpPr>
          <p:nvPr/>
        </p:nvSpPr>
        <p:spPr>
          <a:xfrm>
            <a:off x="5581267" y="2417159"/>
            <a:ext cx="1859056" cy="772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indicações/ network</a:t>
            </a:r>
          </a:p>
        </p:txBody>
      </p:sp>
      <p:sp>
        <p:nvSpPr>
          <p:cNvPr id="117" name="Título 1"/>
          <p:cNvSpPr txBox="1">
            <a:spLocks/>
          </p:cNvSpPr>
          <p:nvPr/>
        </p:nvSpPr>
        <p:spPr>
          <a:xfrm>
            <a:off x="7211397" y="2240402"/>
            <a:ext cx="1384109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grpSp>
        <p:nvGrpSpPr>
          <p:cNvPr id="144" name="Grupo 143"/>
          <p:cNvGrpSpPr/>
          <p:nvPr/>
        </p:nvGrpSpPr>
        <p:grpSpPr>
          <a:xfrm>
            <a:off x="8679643" y="2309287"/>
            <a:ext cx="708025" cy="708025"/>
            <a:chOff x="4368072" y="4801930"/>
            <a:chExt cx="708025" cy="708025"/>
          </a:xfrm>
        </p:grpSpPr>
        <p:grpSp>
          <p:nvGrpSpPr>
            <p:cNvPr id="145" name="Group 28"/>
            <p:cNvGrpSpPr>
              <a:grpSpLocks noChangeAspect="1"/>
            </p:cNvGrpSpPr>
            <p:nvPr/>
          </p:nvGrpSpPr>
          <p:grpSpPr bwMode="auto">
            <a:xfrm>
              <a:off x="4368072" y="4801930"/>
              <a:ext cx="708025" cy="708025"/>
              <a:chOff x="3617" y="1939"/>
              <a:chExt cx="446" cy="446"/>
            </a:xfrm>
            <a:solidFill>
              <a:srgbClr val="016FAC"/>
            </a:solidFill>
          </p:grpSpPr>
          <p:sp>
            <p:nvSpPr>
              <p:cNvPr id="147" name="Freeform 29"/>
              <p:cNvSpPr>
                <a:spLocks noEditPoints="1"/>
              </p:cNvSpPr>
              <p:nvPr/>
            </p:nvSpPr>
            <p:spPr bwMode="auto">
              <a:xfrm>
                <a:off x="3878" y="2201"/>
                <a:ext cx="185" cy="184"/>
              </a:xfrm>
              <a:custGeom>
                <a:avLst/>
                <a:gdLst>
                  <a:gd name="T0" fmla="*/ 38 w 77"/>
                  <a:gd name="T1" fmla="*/ 0 h 77"/>
                  <a:gd name="T2" fmla="*/ 0 w 77"/>
                  <a:gd name="T3" fmla="*/ 38 h 77"/>
                  <a:gd name="T4" fmla="*/ 38 w 77"/>
                  <a:gd name="T5" fmla="*/ 77 h 77"/>
                  <a:gd name="T6" fmla="*/ 77 w 77"/>
                  <a:gd name="T7" fmla="*/ 38 h 77"/>
                  <a:gd name="T8" fmla="*/ 38 w 77"/>
                  <a:gd name="T9" fmla="*/ 0 h 77"/>
                  <a:gd name="T10" fmla="*/ 38 w 77"/>
                  <a:gd name="T11" fmla="*/ 70 h 77"/>
                  <a:gd name="T12" fmla="*/ 6 w 77"/>
                  <a:gd name="T13" fmla="*/ 38 h 77"/>
                  <a:gd name="T14" fmla="*/ 38 w 77"/>
                  <a:gd name="T15" fmla="*/ 6 h 77"/>
                  <a:gd name="T16" fmla="*/ 70 w 77"/>
                  <a:gd name="T17" fmla="*/ 38 h 77"/>
                  <a:gd name="T18" fmla="*/ 38 w 77"/>
                  <a:gd name="T19" fmla="*/ 70 h 77"/>
                  <a:gd name="T20" fmla="*/ 38 w 77"/>
                  <a:gd name="T21" fmla="*/ 70 h 77"/>
                  <a:gd name="T22" fmla="*/ 38 w 77"/>
                  <a:gd name="T23" fmla="*/ 7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17" y="0"/>
                      <a:pt x="0" y="17"/>
                      <a:pt x="0" y="38"/>
                    </a:cubicBezTo>
                    <a:cubicBezTo>
                      <a:pt x="0" y="59"/>
                      <a:pt x="17" y="77"/>
                      <a:pt x="38" y="77"/>
                    </a:cubicBezTo>
                    <a:cubicBezTo>
                      <a:pt x="59" y="77"/>
                      <a:pt x="77" y="59"/>
                      <a:pt x="77" y="38"/>
                    </a:cubicBezTo>
                    <a:cubicBezTo>
                      <a:pt x="77" y="17"/>
                      <a:pt x="59" y="0"/>
                      <a:pt x="38" y="0"/>
                    </a:cubicBezTo>
                    <a:close/>
                    <a:moveTo>
                      <a:pt x="38" y="70"/>
                    </a:moveTo>
                    <a:cubicBezTo>
                      <a:pt x="21" y="70"/>
                      <a:pt x="6" y="56"/>
                      <a:pt x="6" y="38"/>
                    </a:cubicBezTo>
                    <a:cubicBezTo>
                      <a:pt x="6" y="21"/>
                      <a:pt x="21" y="6"/>
                      <a:pt x="38" y="6"/>
                    </a:cubicBezTo>
                    <a:cubicBezTo>
                      <a:pt x="56" y="6"/>
                      <a:pt x="70" y="21"/>
                      <a:pt x="70" y="38"/>
                    </a:cubicBezTo>
                    <a:cubicBezTo>
                      <a:pt x="70" y="56"/>
                      <a:pt x="56" y="70"/>
                      <a:pt x="38" y="70"/>
                    </a:cubicBezTo>
                    <a:close/>
                    <a:moveTo>
                      <a:pt x="38" y="70"/>
                    </a:moveTo>
                    <a:cubicBezTo>
                      <a:pt x="38" y="70"/>
                      <a:pt x="38" y="70"/>
                      <a:pt x="38" y="7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31"/>
              <p:cNvSpPr>
                <a:spLocks noEditPoints="1"/>
              </p:cNvSpPr>
              <p:nvPr/>
            </p:nvSpPr>
            <p:spPr bwMode="auto">
              <a:xfrm>
                <a:off x="3670" y="2100"/>
                <a:ext cx="292" cy="223"/>
              </a:xfrm>
              <a:custGeom>
                <a:avLst/>
                <a:gdLst>
                  <a:gd name="T0" fmla="*/ 153 w 292"/>
                  <a:gd name="T1" fmla="*/ 0 h 223"/>
                  <a:gd name="T2" fmla="*/ 0 w 292"/>
                  <a:gd name="T3" fmla="*/ 0 h 223"/>
                  <a:gd name="T4" fmla="*/ 0 w 292"/>
                  <a:gd name="T5" fmla="*/ 223 h 223"/>
                  <a:gd name="T6" fmla="*/ 153 w 292"/>
                  <a:gd name="T7" fmla="*/ 223 h 223"/>
                  <a:gd name="T8" fmla="*/ 153 w 292"/>
                  <a:gd name="T9" fmla="*/ 84 h 223"/>
                  <a:gd name="T10" fmla="*/ 292 w 292"/>
                  <a:gd name="T11" fmla="*/ 84 h 223"/>
                  <a:gd name="T12" fmla="*/ 292 w 292"/>
                  <a:gd name="T13" fmla="*/ 0 h 223"/>
                  <a:gd name="T14" fmla="*/ 153 w 292"/>
                  <a:gd name="T15" fmla="*/ 0 h 223"/>
                  <a:gd name="T16" fmla="*/ 223 w 292"/>
                  <a:gd name="T17" fmla="*/ 17 h 223"/>
                  <a:gd name="T18" fmla="*/ 278 w 292"/>
                  <a:gd name="T19" fmla="*/ 17 h 223"/>
                  <a:gd name="T20" fmla="*/ 278 w 292"/>
                  <a:gd name="T21" fmla="*/ 70 h 223"/>
                  <a:gd name="T22" fmla="*/ 223 w 292"/>
                  <a:gd name="T23" fmla="*/ 70 h 223"/>
                  <a:gd name="T24" fmla="*/ 223 w 292"/>
                  <a:gd name="T25" fmla="*/ 17 h 223"/>
                  <a:gd name="T26" fmla="*/ 86 w 292"/>
                  <a:gd name="T27" fmla="*/ 17 h 223"/>
                  <a:gd name="T28" fmla="*/ 139 w 292"/>
                  <a:gd name="T29" fmla="*/ 17 h 223"/>
                  <a:gd name="T30" fmla="*/ 139 w 292"/>
                  <a:gd name="T31" fmla="*/ 70 h 223"/>
                  <a:gd name="T32" fmla="*/ 86 w 292"/>
                  <a:gd name="T33" fmla="*/ 70 h 223"/>
                  <a:gd name="T34" fmla="*/ 86 w 292"/>
                  <a:gd name="T35" fmla="*/ 17 h 223"/>
                  <a:gd name="T36" fmla="*/ 17 w 292"/>
                  <a:gd name="T37" fmla="*/ 17 h 223"/>
                  <a:gd name="T38" fmla="*/ 69 w 292"/>
                  <a:gd name="T39" fmla="*/ 17 h 223"/>
                  <a:gd name="T40" fmla="*/ 69 w 292"/>
                  <a:gd name="T41" fmla="*/ 70 h 223"/>
                  <a:gd name="T42" fmla="*/ 17 w 292"/>
                  <a:gd name="T43" fmla="*/ 70 h 223"/>
                  <a:gd name="T44" fmla="*/ 17 w 292"/>
                  <a:gd name="T45" fmla="*/ 17 h 223"/>
                  <a:gd name="T46" fmla="*/ 17 w 292"/>
                  <a:gd name="T47" fmla="*/ 84 h 223"/>
                  <a:gd name="T48" fmla="*/ 69 w 292"/>
                  <a:gd name="T49" fmla="*/ 84 h 223"/>
                  <a:gd name="T50" fmla="*/ 69 w 292"/>
                  <a:gd name="T51" fmla="*/ 139 h 223"/>
                  <a:gd name="T52" fmla="*/ 17 w 292"/>
                  <a:gd name="T53" fmla="*/ 139 h 223"/>
                  <a:gd name="T54" fmla="*/ 17 w 292"/>
                  <a:gd name="T55" fmla="*/ 84 h 223"/>
                  <a:gd name="T56" fmla="*/ 69 w 292"/>
                  <a:gd name="T57" fmla="*/ 209 h 223"/>
                  <a:gd name="T58" fmla="*/ 17 w 292"/>
                  <a:gd name="T59" fmla="*/ 209 h 223"/>
                  <a:gd name="T60" fmla="*/ 17 w 292"/>
                  <a:gd name="T61" fmla="*/ 154 h 223"/>
                  <a:gd name="T62" fmla="*/ 69 w 292"/>
                  <a:gd name="T63" fmla="*/ 154 h 223"/>
                  <a:gd name="T64" fmla="*/ 69 w 292"/>
                  <a:gd name="T65" fmla="*/ 209 h 223"/>
                  <a:gd name="T66" fmla="*/ 139 w 292"/>
                  <a:gd name="T67" fmla="*/ 209 h 223"/>
                  <a:gd name="T68" fmla="*/ 86 w 292"/>
                  <a:gd name="T69" fmla="*/ 209 h 223"/>
                  <a:gd name="T70" fmla="*/ 86 w 292"/>
                  <a:gd name="T71" fmla="*/ 154 h 223"/>
                  <a:gd name="T72" fmla="*/ 139 w 292"/>
                  <a:gd name="T73" fmla="*/ 154 h 223"/>
                  <a:gd name="T74" fmla="*/ 139 w 292"/>
                  <a:gd name="T75" fmla="*/ 209 h 223"/>
                  <a:gd name="T76" fmla="*/ 139 w 292"/>
                  <a:gd name="T77" fmla="*/ 139 h 223"/>
                  <a:gd name="T78" fmla="*/ 86 w 292"/>
                  <a:gd name="T79" fmla="*/ 139 h 223"/>
                  <a:gd name="T80" fmla="*/ 86 w 292"/>
                  <a:gd name="T81" fmla="*/ 84 h 223"/>
                  <a:gd name="T82" fmla="*/ 139 w 292"/>
                  <a:gd name="T83" fmla="*/ 84 h 223"/>
                  <a:gd name="T84" fmla="*/ 139 w 292"/>
                  <a:gd name="T85" fmla="*/ 139 h 223"/>
                  <a:gd name="T86" fmla="*/ 208 w 292"/>
                  <a:gd name="T87" fmla="*/ 70 h 223"/>
                  <a:gd name="T88" fmla="*/ 153 w 292"/>
                  <a:gd name="T89" fmla="*/ 70 h 223"/>
                  <a:gd name="T90" fmla="*/ 153 w 292"/>
                  <a:gd name="T91" fmla="*/ 17 h 223"/>
                  <a:gd name="T92" fmla="*/ 208 w 292"/>
                  <a:gd name="T93" fmla="*/ 17 h 223"/>
                  <a:gd name="T94" fmla="*/ 208 w 292"/>
                  <a:gd name="T95" fmla="*/ 70 h 223"/>
                  <a:gd name="T96" fmla="*/ 208 w 292"/>
                  <a:gd name="T97" fmla="*/ 70 h 223"/>
                  <a:gd name="T98" fmla="*/ 208 w 292"/>
                  <a:gd name="T99" fmla="*/ 7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2" h="223">
                    <a:moveTo>
                      <a:pt x="153" y="0"/>
                    </a:moveTo>
                    <a:lnTo>
                      <a:pt x="0" y="0"/>
                    </a:lnTo>
                    <a:lnTo>
                      <a:pt x="0" y="223"/>
                    </a:lnTo>
                    <a:lnTo>
                      <a:pt x="153" y="223"/>
                    </a:lnTo>
                    <a:lnTo>
                      <a:pt x="153" y="84"/>
                    </a:lnTo>
                    <a:lnTo>
                      <a:pt x="292" y="84"/>
                    </a:lnTo>
                    <a:lnTo>
                      <a:pt x="292" y="0"/>
                    </a:lnTo>
                    <a:lnTo>
                      <a:pt x="153" y="0"/>
                    </a:lnTo>
                    <a:close/>
                    <a:moveTo>
                      <a:pt x="223" y="17"/>
                    </a:moveTo>
                    <a:lnTo>
                      <a:pt x="278" y="17"/>
                    </a:lnTo>
                    <a:lnTo>
                      <a:pt x="278" y="70"/>
                    </a:lnTo>
                    <a:lnTo>
                      <a:pt x="223" y="70"/>
                    </a:lnTo>
                    <a:lnTo>
                      <a:pt x="223" y="17"/>
                    </a:lnTo>
                    <a:close/>
                    <a:moveTo>
                      <a:pt x="86" y="17"/>
                    </a:moveTo>
                    <a:lnTo>
                      <a:pt x="139" y="17"/>
                    </a:lnTo>
                    <a:lnTo>
                      <a:pt x="139" y="70"/>
                    </a:lnTo>
                    <a:lnTo>
                      <a:pt x="86" y="70"/>
                    </a:lnTo>
                    <a:lnTo>
                      <a:pt x="86" y="17"/>
                    </a:lnTo>
                    <a:close/>
                    <a:moveTo>
                      <a:pt x="17" y="17"/>
                    </a:moveTo>
                    <a:lnTo>
                      <a:pt x="69" y="17"/>
                    </a:lnTo>
                    <a:lnTo>
                      <a:pt x="69" y="70"/>
                    </a:lnTo>
                    <a:lnTo>
                      <a:pt x="17" y="70"/>
                    </a:lnTo>
                    <a:lnTo>
                      <a:pt x="17" y="17"/>
                    </a:lnTo>
                    <a:close/>
                    <a:moveTo>
                      <a:pt x="17" y="84"/>
                    </a:moveTo>
                    <a:lnTo>
                      <a:pt x="69" y="84"/>
                    </a:lnTo>
                    <a:lnTo>
                      <a:pt x="69" y="139"/>
                    </a:lnTo>
                    <a:lnTo>
                      <a:pt x="17" y="139"/>
                    </a:lnTo>
                    <a:lnTo>
                      <a:pt x="17" y="84"/>
                    </a:lnTo>
                    <a:close/>
                    <a:moveTo>
                      <a:pt x="69" y="209"/>
                    </a:moveTo>
                    <a:lnTo>
                      <a:pt x="17" y="209"/>
                    </a:lnTo>
                    <a:lnTo>
                      <a:pt x="17" y="154"/>
                    </a:lnTo>
                    <a:lnTo>
                      <a:pt x="69" y="154"/>
                    </a:lnTo>
                    <a:lnTo>
                      <a:pt x="69" y="209"/>
                    </a:lnTo>
                    <a:close/>
                    <a:moveTo>
                      <a:pt x="139" y="209"/>
                    </a:moveTo>
                    <a:lnTo>
                      <a:pt x="86" y="209"/>
                    </a:lnTo>
                    <a:lnTo>
                      <a:pt x="86" y="154"/>
                    </a:lnTo>
                    <a:lnTo>
                      <a:pt x="139" y="154"/>
                    </a:lnTo>
                    <a:lnTo>
                      <a:pt x="139" y="209"/>
                    </a:lnTo>
                    <a:close/>
                    <a:moveTo>
                      <a:pt x="139" y="139"/>
                    </a:moveTo>
                    <a:lnTo>
                      <a:pt x="86" y="139"/>
                    </a:lnTo>
                    <a:lnTo>
                      <a:pt x="86" y="84"/>
                    </a:lnTo>
                    <a:lnTo>
                      <a:pt x="139" y="84"/>
                    </a:lnTo>
                    <a:lnTo>
                      <a:pt x="139" y="139"/>
                    </a:lnTo>
                    <a:close/>
                    <a:moveTo>
                      <a:pt x="208" y="70"/>
                    </a:moveTo>
                    <a:lnTo>
                      <a:pt x="153" y="70"/>
                    </a:lnTo>
                    <a:lnTo>
                      <a:pt x="153" y="17"/>
                    </a:lnTo>
                    <a:lnTo>
                      <a:pt x="208" y="17"/>
                    </a:lnTo>
                    <a:lnTo>
                      <a:pt x="208" y="70"/>
                    </a:lnTo>
                    <a:close/>
                    <a:moveTo>
                      <a:pt x="208" y="70"/>
                    </a:moveTo>
                    <a:lnTo>
                      <a:pt x="20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32"/>
              <p:cNvSpPr>
                <a:spLocks noEditPoints="1"/>
              </p:cNvSpPr>
              <p:nvPr/>
            </p:nvSpPr>
            <p:spPr bwMode="auto">
              <a:xfrm>
                <a:off x="3670" y="2100"/>
                <a:ext cx="292" cy="223"/>
              </a:xfrm>
              <a:custGeom>
                <a:avLst/>
                <a:gdLst>
                  <a:gd name="T0" fmla="*/ 153 w 292"/>
                  <a:gd name="T1" fmla="*/ 0 h 223"/>
                  <a:gd name="T2" fmla="*/ 0 w 292"/>
                  <a:gd name="T3" fmla="*/ 0 h 223"/>
                  <a:gd name="T4" fmla="*/ 0 w 292"/>
                  <a:gd name="T5" fmla="*/ 223 h 223"/>
                  <a:gd name="T6" fmla="*/ 153 w 292"/>
                  <a:gd name="T7" fmla="*/ 223 h 223"/>
                  <a:gd name="T8" fmla="*/ 153 w 292"/>
                  <a:gd name="T9" fmla="*/ 84 h 223"/>
                  <a:gd name="T10" fmla="*/ 292 w 292"/>
                  <a:gd name="T11" fmla="*/ 84 h 223"/>
                  <a:gd name="T12" fmla="*/ 292 w 292"/>
                  <a:gd name="T13" fmla="*/ 0 h 223"/>
                  <a:gd name="T14" fmla="*/ 153 w 292"/>
                  <a:gd name="T15" fmla="*/ 0 h 223"/>
                  <a:gd name="T16" fmla="*/ 223 w 292"/>
                  <a:gd name="T17" fmla="*/ 17 h 223"/>
                  <a:gd name="T18" fmla="*/ 278 w 292"/>
                  <a:gd name="T19" fmla="*/ 17 h 223"/>
                  <a:gd name="T20" fmla="*/ 278 w 292"/>
                  <a:gd name="T21" fmla="*/ 70 h 223"/>
                  <a:gd name="T22" fmla="*/ 223 w 292"/>
                  <a:gd name="T23" fmla="*/ 70 h 223"/>
                  <a:gd name="T24" fmla="*/ 223 w 292"/>
                  <a:gd name="T25" fmla="*/ 17 h 223"/>
                  <a:gd name="T26" fmla="*/ 86 w 292"/>
                  <a:gd name="T27" fmla="*/ 17 h 223"/>
                  <a:gd name="T28" fmla="*/ 139 w 292"/>
                  <a:gd name="T29" fmla="*/ 17 h 223"/>
                  <a:gd name="T30" fmla="*/ 139 w 292"/>
                  <a:gd name="T31" fmla="*/ 70 h 223"/>
                  <a:gd name="T32" fmla="*/ 86 w 292"/>
                  <a:gd name="T33" fmla="*/ 70 h 223"/>
                  <a:gd name="T34" fmla="*/ 86 w 292"/>
                  <a:gd name="T35" fmla="*/ 17 h 223"/>
                  <a:gd name="T36" fmla="*/ 17 w 292"/>
                  <a:gd name="T37" fmla="*/ 17 h 223"/>
                  <a:gd name="T38" fmla="*/ 69 w 292"/>
                  <a:gd name="T39" fmla="*/ 17 h 223"/>
                  <a:gd name="T40" fmla="*/ 69 w 292"/>
                  <a:gd name="T41" fmla="*/ 70 h 223"/>
                  <a:gd name="T42" fmla="*/ 17 w 292"/>
                  <a:gd name="T43" fmla="*/ 70 h 223"/>
                  <a:gd name="T44" fmla="*/ 17 w 292"/>
                  <a:gd name="T45" fmla="*/ 17 h 223"/>
                  <a:gd name="T46" fmla="*/ 17 w 292"/>
                  <a:gd name="T47" fmla="*/ 84 h 223"/>
                  <a:gd name="T48" fmla="*/ 69 w 292"/>
                  <a:gd name="T49" fmla="*/ 84 h 223"/>
                  <a:gd name="T50" fmla="*/ 69 w 292"/>
                  <a:gd name="T51" fmla="*/ 139 h 223"/>
                  <a:gd name="T52" fmla="*/ 17 w 292"/>
                  <a:gd name="T53" fmla="*/ 139 h 223"/>
                  <a:gd name="T54" fmla="*/ 17 w 292"/>
                  <a:gd name="T55" fmla="*/ 84 h 223"/>
                  <a:gd name="T56" fmla="*/ 69 w 292"/>
                  <a:gd name="T57" fmla="*/ 209 h 223"/>
                  <a:gd name="T58" fmla="*/ 17 w 292"/>
                  <a:gd name="T59" fmla="*/ 209 h 223"/>
                  <a:gd name="T60" fmla="*/ 17 w 292"/>
                  <a:gd name="T61" fmla="*/ 154 h 223"/>
                  <a:gd name="T62" fmla="*/ 69 w 292"/>
                  <a:gd name="T63" fmla="*/ 154 h 223"/>
                  <a:gd name="T64" fmla="*/ 69 w 292"/>
                  <a:gd name="T65" fmla="*/ 209 h 223"/>
                  <a:gd name="T66" fmla="*/ 139 w 292"/>
                  <a:gd name="T67" fmla="*/ 209 h 223"/>
                  <a:gd name="T68" fmla="*/ 86 w 292"/>
                  <a:gd name="T69" fmla="*/ 209 h 223"/>
                  <a:gd name="T70" fmla="*/ 86 w 292"/>
                  <a:gd name="T71" fmla="*/ 154 h 223"/>
                  <a:gd name="T72" fmla="*/ 139 w 292"/>
                  <a:gd name="T73" fmla="*/ 154 h 223"/>
                  <a:gd name="T74" fmla="*/ 139 w 292"/>
                  <a:gd name="T75" fmla="*/ 209 h 223"/>
                  <a:gd name="T76" fmla="*/ 139 w 292"/>
                  <a:gd name="T77" fmla="*/ 139 h 223"/>
                  <a:gd name="T78" fmla="*/ 86 w 292"/>
                  <a:gd name="T79" fmla="*/ 139 h 223"/>
                  <a:gd name="T80" fmla="*/ 86 w 292"/>
                  <a:gd name="T81" fmla="*/ 84 h 223"/>
                  <a:gd name="T82" fmla="*/ 139 w 292"/>
                  <a:gd name="T83" fmla="*/ 84 h 223"/>
                  <a:gd name="T84" fmla="*/ 139 w 292"/>
                  <a:gd name="T85" fmla="*/ 139 h 223"/>
                  <a:gd name="T86" fmla="*/ 208 w 292"/>
                  <a:gd name="T87" fmla="*/ 70 h 223"/>
                  <a:gd name="T88" fmla="*/ 153 w 292"/>
                  <a:gd name="T89" fmla="*/ 70 h 223"/>
                  <a:gd name="T90" fmla="*/ 153 w 292"/>
                  <a:gd name="T91" fmla="*/ 17 h 223"/>
                  <a:gd name="T92" fmla="*/ 208 w 292"/>
                  <a:gd name="T93" fmla="*/ 17 h 223"/>
                  <a:gd name="T94" fmla="*/ 208 w 292"/>
                  <a:gd name="T95" fmla="*/ 70 h 223"/>
                  <a:gd name="T96" fmla="*/ 208 w 292"/>
                  <a:gd name="T97" fmla="*/ 70 h 223"/>
                  <a:gd name="T98" fmla="*/ 208 w 292"/>
                  <a:gd name="T99" fmla="*/ 7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2" h="223">
                    <a:moveTo>
                      <a:pt x="153" y="0"/>
                    </a:moveTo>
                    <a:lnTo>
                      <a:pt x="0" y="0"/>
                    </a:lnTo>
                    <a:lnTo>
                      <a:pt x="0" y="223"/>
                    </a:lnTo>
                    <a:lnTo>
                      <a:pt x="153" y="223"/>
                    </a:lnTo>
                    <a:lnTo>
                      <a:pt x="153" y="84"/>
                    </a:lnTo>
                    <a:lnTo>
                      <a:pt x="292" y="84"/>
                    </a:lnTo>
                    <a:lnTo>
                      <a:pt x="292" y="0"/>
                    </a:lnTo>
                    <a:lnTo>
                      <a:pt x="153" y="0"/>
                    </a:lnTo>
                    <a:moveTo>
                      <a:pt x="223" y="17"/>
                    </a:moveTo>
                    <a:lnTo>
                      <a:pt x="278" y="17"/>
                    </a:lnTo>
                    <a:lnTo>
                      <a:pt x="278" y="70"/>
                    </a:lnTo>
                    <a:lnTo>
                      <a:pt x="223" y="70"/>
                    </a:lnTo>
                    <a:lnTo>
                      <a:pt x="223" y="17"/>
                    </a:lnTo>
                    <a:moveTo>
                      <a:pt x="86" y="17"/>
                    </a:moveTo>
                    <a:lnTo>
                      <a:pt x="139" y="17"/>
                    </a:lnTo>
                    <a:lnTo>
                      <a:pt x="139" y="70"/>
                    </a:lnTo>
                    <a:lnTo>
                      <a:pt x="86" y="70"/>
                    </a:lnTo>
                    <a:lnTo>
                      <a:pt x="86" y="17"/>
                    </a:lnTo>
                    <a:moveTo>
                      <a:pt x="17" y="17"/>
                    </a:moveTo>
                    <a:lnTo>
                      <a:pt x="69" y="17"/>
                    </a:lnTo>
                    <a:lnTo>
                      <a:pt x="69" y="70"/>
                    </a:lnTo>
                    <a:lnTo>
                      <a:pt x="17" y="70"/>
                    </a:lnTo>
                    <a:lnTo>
                      <a:pt x="17" y="17"/>
                    </a:lnTo>
                    <a:moveTo>
                      <a:pt x="17" y="84"/>
                    </a:moveTo>
                    <a:lnTo>
                      <a:pt x="69" y="84"/>
                    </a:lnTo>
                    <a:lnTo>
                      <a:pt x="69" y="139"/>
                    </a:lnTo>
                    <a:lnTo>
                      <a:pt x="17" y="139"/>
                    </a:lnTo>
                    <a:lnTo>
                      <a:pt x="17" y="84"/>
                    </a:lnTo>
                    <a:moveTo>
                      <a:pt x="69" y="209"/>
                    </a:moveTo>
                    <a:lnTo>
                      <a:pt x="17" y="209"/>
                    </a:lnTo>
                    <a:lnTo>
                      <a:pt x="17" y="154"/>
                    </a:lnTo>
                    <a:lnTo>
                      <a:pt x="69" y="154"/>
                    </a:lnTo>
                    <a:lnTo>
                      <a:pt x="69" y="209"/>
                    </a:lnTo>
                    <a:moveTo>
                      <a:pt x="139" y="209"/>
                    </a:moveTo>
                    <a:lnTo>
                      <a:pt x="86" y="209"/>
                    </a:lnTo>
                    <a:lnTo>
                      <a:pt x="86" y="154"/>
                    </a:lnTo>
                    <a:lnTo>
                      <a:pt x="139" y="154"/>
                    </a:lnTo>
                    <a:lnTo>
                      <a:pt x="139" y="209"/>
                    </a:lnTo>
                    <a:moveTo>
                      <a:pt x="139" y="139"/>
                    </a:moveTo>
                    <a:lnTo>
                      <a:pt x="86" y="139"/>
                    </a:lnTo>
                    <a:lnTo>
                      <a:pt x="86" y="84"/>
                    </a:lnTo>
                    <a:lnTo>
                      <a:pt x="139" y="84"/>
                    </a:lnTo>
                    <a:lnTo>
                      <a:pt x="139" y="139"/>
                    </a:lnTo>
                    <a:moveTo>
                      <a:pt x="208" y="70"/>
                    </a:moveTo>
                    <a:lnTo>
                      <a:pt x="153" y="70"/>
                    </a:lnTo>
                    <a:lnTo>
                      <a:pt x="153" y="17"/>
                    </a:lnTo>
                    <a:lnTo>
                      <a:pt x="208" y="17"/>
                    </a:lnTo>
                    <a:lnTo>
                      <a:pt x="208" y="70"/>
                    </a:lnTo>
                    <a:moveTo>
                      <a:pt x="208" y="70"/>
                    </a:moveTo>
                    <a:lnTo>
                      <a:pt x="208" y="7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Freeform 33"/>
              <p:cNvSpPr>
                <a:spLocks noEditPoints="1"/>
              </p:cNvSpPr>
              <p:nvPr/>
            </p:nvSpPr>
            <p:spPr bwMode="auto">
              <a:xfrm>
                <a:off x="3617" y="1939"/>
                <a:ext cx="398" cy="437"/>
              </a:xfrm>
              <a:custGeom>
                <a:avLst/>
                <a:gdLst>
                  <a:gd name="T0" fmla="*/ 106 w 166"/>
                  <a:gd name="T1" fmla="*/ 176 h 182"/>
                  <a:gd name="T2" fmla="*/ 6 w 166"/>
                  <a:gd name="T3" fmla="*/ 176 h 182"/>
                  <a:gd name="T4" fmla="*/ 6 w 166"/>
                  <a:gd name="T5" fmla="*/ 51 h 182"/>
                  <a:gd name="T6" fmla="*/ 160 w 166"/>
                  <a:gd name="T7" fmla="*/ 51 h 182"/>
                  <a:gd name="T8" fmla="*/ 160 w 166"/>
                  <a:gd name="T9" fmla="*/ 93 h 182"/>
                  <a:gd name="T10" fmla="*/ 163 w 166"/>
                  <a:gd name="T11" fmla="*/ 96 h 182"/>
                  <a:gd name="T12" fmla="*/ 166 w 166"/>
                  <a:gd name="T13" fmla="*/ 93 h 182"/>
                  <a:gd name="T14" fmla="*/ 166 w 166"/>
                  <a:gd name="T15" fmla="*/ 16 h 182"/>
                  <a:gd name="T16" fmla="*/ 163 w 166"/>
                  <a:gd name="T17" fmla="*/ 13 h 182"/>
                  <a:gd name="T18" fmla="*/ 147 w 166"/>
                  <a:gd name="T19" fmla="*/ 13 h 182"/>
                  <a:gd name="T20" fmla="*/ 147 w 166"/>
                  <a:gd name="T21" fmla="*/ 3 h 182"/>
                  <a:gd name="T22" fmla="*/ 144 w 166"/>
                  <a:gd name="T23" fmla="*/ 0 h 182"/>
                  <a:gd name="T24" fmla="*/ 122 w 166"/>
                  <a:gd name="T25" fmla="*/ 0 h 182"/>
                  <a:gd name="T26" fmla="*/ 118 w 166"/>
                  <a:gd name="T27" fmla="*/ 3 h 182"/>
                  <a:gd name="T28" fmla="*/ 118 w 166"/>
                  <a:gd name="T29" fmla="*/ 13 h 182"/>
                  <a:gd name="T30" fmla="*/ 48 w 166"/>
                  <a:gd name="T31" fmla="*/ 13 h 182"/>
                  <a:gd name="T32" fmla="*/ 48 w 166"/>
                  <a:gd name="T33" fmla="*/ 3 h 182"/>
                  <a:gd name="T34" fmla="*/ 45 w 166"/>
                  <a:gd name="T35" fmla="*/ 0 h 182"/>
                  <a:gd name="T36" fmla="*/ 22 w 166"/>
                  <a:gd name="T37" fmla="*/ 0 h 182"/>
                  <a:gd name="T38" fmla="*/ 19 w 166"/>
                  <a:gd name="T39" fmla="*/ 3 h 182"/>
                  <a:gd name="T40" fmla="*/ 19 w 166"/>
                  <a:gd name="T41" fmla="*/ 13 h 182"/>
                  <a:gd name="T42" fmla="*/ 3 w 166"/>
                  <a:gd name="T43" fmla="*/ 13 h 182"/>
                  <a:gd name="T44" fmla="*/ 0 w 166"/>
                  <a:gd name="T45" fmla="*/ 16 h 182"/>
                  <a:gd name="T46" fmla="*/ 0 w 166"/>
                  <a:gd name="T47" fmla="*/ 179 h 182"/>
                  <a:gd name="T48" fmla="*/ 3 w 166"/>
                  <a:gd name="T49" fmla="*/ 182 h 182"/>
                  <a:gd name="T50" fmla="*/ 106 w 166"/>
                  <a:gd name="T51" fmla="*/ 182 h 182"/>
                  <a:gd name="T52" fmla="*/ 109 w 166"/>
                  <a:gd name="T53" fmla="*/ 179 h 182"/>
                  <a:gd name="T54" fmla="*/ 106 w 166"/>
                  <a:gd name="T55" fmla="*/ 176 h 182"/>
                  <a:gd name="T56" fmla="*/ 125 w 166"/>
                  <a:gd name="T57" fmla="*/ 6 h 182"/>
                  <a:gd name="T58" fmla="*/ 141 w 166"/>
                  <a:gd name="T59" fmla="*/ 6 h 182"/>
                  <a:gd name="T60" fmla="*/ 141 w 166"/>
                  <a:gd name="T61" fmla="*/ 26 h 182"/>
                  <a:gd name="T62" fmla="*/ 125 w 166"/>
                  <a:gd name="T63" fmla="*/ 26 h 182"/>
                  <a:gd name="T64" fmla="*/ 125 w 166"/>
                  <a:gd name="T65" fmla="*/ 6 h 182"/>
                  <a:gd name="T66" fmla="*/ 26 w 166"/>
                  <a:gd name="T67" fmla="*/ 6 h 182"/>
                  <a:gd name="T68" fmla="*/ 42 w 166"/>
                  <a:gd name="T69" fmla="*/ 6 h 182"/>
                  <a:gd name="T70" fmla="*/ 42 w 166"/>
                  <a:gd name="T71" fmla="*/ 26 h 182"/>
                  <a:gd name="T72" fmla="*/ 26 w 166"/>
                  <a:gd name="T73" fmla="*/ 26 h 182"/>
                  <a:gd name="T74" fmla="*/ 26 w 166"/>
                  <a:gd name="T75" fmla="*/ 6 h 182"/>
                  <a:gd name="T76" fmla="*/ 6 w 166"/>
                  <a:gd name="T77" fmla="*/ 19 h 182"/>
                  <a:gd name="T78" fmla="*/ 19 w 166"/>
                  <a:gd name="T79" fmla="*/ 19 h 182"/>
                  <a:gd name="T80" fmla="*/ 19 w 166"/>
                  <a:gd name="T81" fmla="*/ 29 h 182"/>
                  <a:gd name="T82" fmla="*/ 22 w 166"/>
                  <a:gd name="T83" fmla="*/ 32 h 182"/>
                  <a:gd name="T84" fmla="*/ 45 w 166"/>
                  <a:gd name="T85" fmla="*/ 32 h 182"/>
                  <a:gd name="T86" fmla="*/ 48 w 166"/>
                  <a:gd name="T87" fmla="*/ 29 h 182"/>
                  <a:gd name="T88" fmla="*/ 48 w 166"/>
                  <a:gd name="T89" fmla="*/ 19 h 182"/>
                  <a:gd name="T90" fmla="*/ 118 w 166"/>
                  <a:gd name="T91" fmla="*/ 19 h 182"/>
                  <a:gd name="T92" fmla="*/ 118 w 166"/>
                  <a:gd name="T93" fmla="*/ 29 h 182"/>
                  <a:gd name="T94" fmla="*/ 122 w 166"/>
                  <a:gd name="T95" fmla="*/ 32 h 182"/>
                  <a:gd name="T96" fmla="*/ 144 w 166"/>
                  <a:gd name="T97" fmla="*/ 32 h 182"/>
                  <a:gd name="T98" fmla="*/ 147 w 166"/>
                  <a:gd name="T99" fmla="*/ 29 h 182"/>
                  <a:gd name="T100" fmla="*/ 147 w 166"/>
                  <a:gd name="T101" fmla="*/ 19 h 182"/>
                  <a:gd name="T102" fmla="*/ 160 w 166"/>
                  <a:gd name="T103" fmla="*/ 19 h 182"/>
                  <a:gd name="T104" fmla="*/ 160 w 166"/>
                  <a:gd name="T105" fmla="*/ 45 h 182"/>
                  <a:gd name="T106" fmla="*/ 6 w 166"/>
                  <a:gd name="T107" fmla="*/ 45 h 182"/>
                  <a:gd name="T108" fmla="*/ 6 w 166"/>
                  <a:gd name="T109" fmla="*/ 19 h 182"/>
                  <a:gd name="T110" fmla="*/ 6 w 166"/>
                  <a:gd name="T111" fmla="*/ 19 h 182"/>
                  <a:gd name="T112" fmla="*/ 6 w 166"/>
                  <a:gd name="T113" fmla="*/ 1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6" h="182">
                    <a:moveTo>
                      <a:pt x="106" y="176"/>
                    </a:moveTo>
                    <a:cubicBezTo>
                      <a:pt x="6" y="176"/>
                      <a:pt x="6" y="176"/>
                      <a:pt x="6" y="176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60" y="93"/>
                      <a:pt x="160" y="93"/>
                      <a:pt x="160" y="93"/>
                    </a:cubicBezTo>
                    <a:cubicBezTo>
                      <a:pt x="160" y="95"/>
                      <a:pt x="161" y="96"/>
                      <a:pt x="163" y="96"/>
                    </a:cubicBezTo>
                    <a:cubicBezTo>
                      <a:pt x="165" y="96"/>
                      <a:pt x="166" y="95"/>
                      <a:pt x="166" y="9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66" y="14"/>
                      <a:pt x="165" y="13"/>
                      <a:pt x="163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3"/>
                      <a:pt x="147" y="3"/>
                      <a:pt x="147" y="3"/>
                    </a:cubicBezTo>
                    <a:cubicBezTo>
                      <a:pt x="147" y="1"/>
                      <a:pt x="146" y="0"/>
                      <a:pt x="144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0" y="0"/>
                      <a:pt x="118" y="1"/>
                      <a:pt x="118" y="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1"/>
                      <a:pt x="47" y="0"/>
                      <a:pt x="4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19" y="1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81"/>
                      <a:pt x="1" y="182"/>
                      <a:pt x="3" y="182"/>
                    </a:cubicBezTo>
                    <a:cubicBezTo>
                      <a:pt x="106" y="182"/>
                      <a:pt x="106" y="182"/>
                      <a:pt x="106" y="182"/>
                    </a:cubicBezTo>
                    <a:cubicBezTo>
                      <a:pt x="107" y="182"/>
                      <a:pt x="109" y="181"/>
                      <a:pt x="109" y="179"/>
                    </a:cubicBezTo>
                    <a:cubicBezTo>
                      <a:pt x="109" y="177"/>
                      <a:pt x="107" y="176"/>
                      <a:pt x="106" y="176"/>
                    </a:cubicBezTo>
                    <a:close/>
                    <a:moveTo>
                      <a:pt x="125" y="6"/>
                    </a:moveTo>
                    <a:cubicBezTo>
                      <a:pt x="141" y="6"/>
                      <a:pt x="141" y="6"/>
                      <a:pt x="141" y="6"/>
                    </a:cubicBezTo>
                    <a:cubicBezTo>
                      <a:pt x="141" y="26"/>
                      <a:pt x="141" y="26"/>
                      <a:pt x="141" y="26"/>
                    </a:cubicBezTo>
                    <a:cubicBezTo>
                      <a:pt x="125" y="26"/>
                      <a:pt x="125" y="26"/>
                      <a:pt x="125" y="26"/>
                    </a:cubicBezTo>
                    <a:lnTo>
                      <a:pt x="125" y="6"/>
                    </a:lnTo>
                    <a:close/>
                    <a:moveTo>
                      <a:pt x="26" y="6"/>
                    </a:moveTo>
                    <a:cubicBezTo>
                      <a:pt x="42" y="6"/>
                      <a:pt x="42" y="6"/>
                      <a:pt x="42" y="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6" y="26"/>
                      <a:pt x="26" y="26"/>
                      <a:pt x="26" y="26"/>
                    </a:cubicBezTo>
                    <a:lnTo>
                      <a:pt x="26" y="6"/>
                    </a:lnTo>
                    <a:close/>
                    <a:moveTo>
                      <a:pt x="6" y="19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1" y="32"/>
                      <a:pt x="22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7" y="32"/>
                      <a:pt x="48" y="31"/>
                      <a:pt x="48" y="2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8" y="31"/>
                      <a:pt x="120" y="32"/>
                      <a:pt x="122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46" y="32"/>
                      <a:pt x="147" y="31"/>
                      <a:pt x="147" y="29"/>
                    </a:cubicBezTo>
                    <a:cubicBezTo>
                      <a:pt x="147" y="19"/>
                      <a:pt x="147" y="19"/>
                      <a:pt x="147" y="19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60" y="45"/>
                      <a:pt x="160" y="45"/>
                      <a:pt x="160" y="45"/>
                    </a:cubicBezTo>
                    <a:cubicBezTo>
                      <a:pt x="6" y="45"/>
                      <a:pt x="6" y="45"/>
                      <a:pt x="6" y="45"/>
                    </a:cubicBezTo>
                    <a:lnTo>
                      <a:pt x="6" y="19"/>
                    </a:lnTo>
                    <a:close/>
                    <a:moveTo>
                      <a:pt x="6" y="19"/>
                    </a:moveTo>
                    <a:cubicBezTo>
                      <a:pt x="6" y="19"/>
                      <a:pt x="6" y="19"/>
                      <a:pt x="6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46" name="Freeform 25"/>
            <p:cNvSpPr>
              <a:spLocks noEditPoints="1"/>
            </p:cNvSpPr>
            <p:nvPr/>
          </p:nvSpPr>
          <p:spPr bwMode="auto">
            <a:xfrm rot="18934473">
              <a:off x="4846146" y="5281946"/>
              <a:ext cx="164609" cy="163917"/>
            </a:xfrm>
            <a:custGeom>
              <a:avLst/>
              <a:gdLst>
                <a:gd name="T0" fmla="*/ 431 w 442"/>
                <a:gd name="T1" fmla="*/ 11 h 440"/>
                <a:gd name="T2" fmla="*/ 393 w 442"/>
                <a:gd name="T3" fmla="*/ 11 h 440"/>
                <a:gd name="T4" fmla="*/ 378 w 442"/>
                <a:gd name="T5" fmla="*/ 25 h 440"/>
                <a:gd name="T6" fmla="*/ 303 w 442"/>
                <a:gd name="T7" fmla="*/ 3 h 440"/>
                <a:gd name="T8" fmla="*/ 166 w 442"/>
                <a:gd name="T9" fmla="*/ 139 h 440"/>
                <a:gd name="T10" fmla="*/ 197 w 442"/>
                <a:gd name="T11" fmla="*/ 236 h 440"/>
                <a:gd name="T12" fmla="*/ 221 w 442"/>
                <a:gd name="T13" fmla="*/ 303 h 440"/>
                <a:gd name="T14" fmla="*/ 139 w 442"/>
                <a:gd name="T15" fmla="*/ 385 h 440"/>
                <a:gd name="T16" fmla="*/ 57 w 442"/>
                <a:gd name="T17" fmla="*/ 303 h 440"/>
                <a:gd name="T18" fmla="*/ 71 w 442"/>
                <a:gd name="T19" fmla="*/ 257 h 440"/>
                <a:gd name="T20" fmla="*/ 64 w 442"/>
                <a:gd name="T21" fmla="*/ 219 h 440"/>
                <a:gd name="T22" fmla="*/ 26 w 442"/>
                <a:gd name="T23" fmla="*/ 226 h 440"/>
                <a:gd name="T24" fmla="*/ 2 w 442"/>
                <a:gd name="T25" fmla="*/ 303 h 440"/>
                <a:gd name="T26" fmla="*/ 25 w 442"/>
                <a:gd name="T27" fmla="*/ 378 h 440"/>
                <a:gd name="T28" fmla="*/ 10 w 442"/>
                <a:gd name="T29" fmla="*/ 393 h 440"/>
                <a:gd name="T30" fmla="*/ 10 w 442"/>
                <a:gd name="T31" fmla="*/ 432 h 440"/>
                <a:gd name="T32" fmla="*/ 30 w 442"/>
                <a:gd name="T33" fmla="*/ 440 h 440"/>
                <a:gd name="T34" fmla="*/ 49 w 442"/>
                <a:gd name="T35" fmla="*/ 432 h 440"/>
                <a:gd name="T36" fmla="*/ 64 w 442"/>
                <a:gd name="T37" fmla="*/ 417 h 440"/>
                <a:gd name="T38" fmla="*/ 139 w 442"/>
                <a:gd name="T39" fmla="*/ 440 h 440"/>
                <a:gd name="T40" fmla="*/ 275 w 442"/>
                <a:gd name="T41" fmla="*/ 303 h 440"/>
                <a:gd name="T42" fmla="*/ 244 w 442"/>
                <a:gd name="T43" fmla="*/ 207 h 440"/>
                <a:gd name="T44" fmla="*/ 221 w 442"/>
                <a:gd name="T45" fmla="*/ 139 h 440"/>
                <a:gd name="T46" fmla="*/ 303 w 442"/>
                <a:gd name="T47" fmla="*/ 57 h 440"/>
                <a:gd name="T48" fmla="*/ 359 w 442"/>
                <a:gd name="T49" fmla="*/ 80 h 440"/>
                <a:gd name="T50" fmla="*/ 360 w 442"/>
                <a:gd name="T51" fmla="*/ 82 h 440"/>
                <a:gd name="T52" fmla="*/ 362 w 442"/>
                <a:gd name="T53" fmla="*/ 83 h 440"/>
                <a:gd name="T54" fmla="*/ 385 w 442"/>
                <a:gd name="T55" fmla="*/ 139 h 440"/>
                <a:gd name="T56" fmla="*/ 360 w 442"/>
                <a:gd name="T57" fmla="*/ 197 h 440"/>
                <a:gd name="T58" fmla="*/ 360 w 442"/>
                <a:gd name="T59" fmla="*/ 236 h 440"/>
                <a:gd name="T60" fmla="*/ 399 w 442"/>
                <a:gd name="T61" fmla="*/ 236 h 440"/>
                <a:gd name="T62" fmla="*/ 439 w 442"/>
                <a:gd name="T63" fmla="*/ 139 h 440"/>
                <a:gd name="T64" fmla="*/ 416 w 442"/>
                <a:gd name="T65" fmla="*/ 64 h 440"/>
                <a:gd name="T66" fmla="*/ 431 w 442"/>
                <a:gd name="T67" fmla="*/ 49 h 440"/>
                <a:gd name="T68" fmla="*/ 431 w 442"/>
                <a:gd name="T69" fmla="*/ 11 h 440"/>
                <a:gd name="T70" fmla="*/ 431 w 442"/>
                <a:gd name="T71" fmla="*/ 11 h 440"/>
                <a:gd name="T72" fmla="*/ 431 w 442"/>
                <a:gd name="T73" fmla="*/ 1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2" h="440">
                  <a:moveTo>
                    <a:pt x="431" y="11"/>
                  </a:moveTo>
                  <a:cubicBezTo>
                    <a:pt x="420" y="0"/>
                    <a:pt x="403" y="0"/>
                    <a:pt x="393" y="11"/>
                  </a:cubicBezTo>
                  <a:cubicBezTo>
                    <a:pt x="378" y="25"/>
                    <a:pt x="378" y="25"/>
                    <a:pt x="378" y="25"/>
                  </a:cubicBezTo>
                  <a:cubicBezTo>
                    <a:pt x="356" y="11"/>
                    <a:pt x="330" y="3"/>
                    <a:pt x="303" y="3"/>
                  </a:cubicBezTo>
                  <a:cubicBezTo>
                    <a:pt x="227" y="3"/>
                    <a:pt x="166" y="64"/>
                    <a:pt x="166" y="139"/>
                  </a:cubicBezTo>
                  <a:cubicBezTo>
                    <a:pt x="166" y="180"/>
                    <a:pt x="183" y="212"/>
                    <a:pt x="197" y="236"/>
                  </a:cubicBezTo>
                  <a:cubicBezTo>
                    <a:pt x="211" y="258"/>
                    <a:pt x="221" y="289"/>
                    <a:pt x="221" y="303"/>
                  </a:cubicBezTo>
                  <a:cubicBezTo>
                    <a:pt x="221" y="348"/>
                    <a:pt x="184" y="385"/>
                    <a:pt x="139" y="385"/>
                  </a:cubicBezTo>
                  <a:cubicBezTo>
                    <a:pt x="94" y="385"/>
                    <a:pt x="57" y="348"/>
                    <a:pt x="57" y="303"/>
                  </a:cubicBezTo>
                  <a:cubicBezTo>
                    <a:pt x="57" y="287"/>
                    <a:pt x="62" y="271"/>
                    <a:pt x="71" y="257"/>
                  </a:cubicBezTo>
                  <a:cubicBezTo>
                    <a:pt x="80" y="244"/>
                    <a:pt x="76" y="227"/>
                    <a:pt x="64" y="219"/>
                  </a:cubicBezTo>
                  <a:cubicBezTo>
                    <a:pt x="52" y="210"/>
                    <a:pt x="35" y="214"/>
                    <a:pt x="26" y="226"/>
                  </a:cubicBezTo>
                  <a:cubicBezTo>
                    <a:pt x="10" y="249"/>
                    <a:pt x="2" y="275"/>
                    <a:pt x="2" y="303"/>
                  </a:cubicBezTo>
                  <a:cubicBezTo>
                    <a:pt x="2" y="331"/>
                    <a:pt x="11" y="357"/>
                    <a:pt x="25" y="378"/>
                  </a:cubicBezTo>
                  <a:cubicBezTo>
                    <a:pt x="10" y="393"/>
                    <a:pt x="10" y="393"/>
                    <a:pt x="10" y="393"/>
                  </a:cubicBezTo>
                  <a:cubicBezTo>
                    <a:pt x="0" y="404"/>
                    <a:pt x="0" y="421"/>
                    <a:pt x="10" y="432"/>
                  </a:cubicBezTo>
                  <a:cubicBezTo>
                    <a:pt x="16" y="437"/>
                    <a:pt x="23" y="440"/>
                    <a:pt x="30" y="440"/>
                  </a:cubicBezTo>
                  <a:cubicBezTo>
                    <a:pt x="37" y="440"/>
                    <a:pt x="44" y="437"/>
                    <a:pt x="49" y="432"/>
                  </a:cubicBezTo>
                  <a:cubicBezTo>
                    <a:pt x="64" y="417"/>
                    <a:pt x="64" y="417"/>
                    <a:pt x="64" y="417"/>
                  </a:cubicBezTo>
                  <a:cubicBezTo>
                    <a:pt x="85" y="431"/>
                    <a:pt x="111" y="440"/>
                    <a:pt x="139" y="440"/>
                  </a:cubicBezTo>
                  <a:cubicBezTo>
                    <a:pt x="214" y="440"/>
                    <a:pt x="275" y="378"/>
                    <a:pt x="275" y="303"/>
                  </a:cubicBezTo>
                  <a:cubicBezTo>
                    <a:pt x="275" y="277"/>
                    <a:pt x="262" y="236"/>
                    <a:pt x="244" y="207"/>
                  </a:cubicBezTo>
                  <a:cubicBezTo>
                    <a:pt x="228" y="181"/>
                    <a:pt x="221" y="161"/>
                    <a:pt x="221" y="139"/>
                  </a:cubicBezTo>
                  <a:cubicBezTo>
                    <a:pt x="221" y="94"/>
                    <a:pt x="257" y="57"/>
                    <a:pt x="303" y="57"/>
                  </a:cubicBezTo>
                  <a:cubicBezTo>
                    <a:pt x="324" y="57"/>
                    <a:pt x="344" y="66"/>
                    <a:pt x="359" y="80"/>
                  </a:cubicBezTo>
                  <a:cubicBezTo>
                    <a:pt x="359" y="81"/>
                    <a:pt x="360" y="81"/>
                    <a:pt x="360" y="82"/>
                  </a:cubicBezTo>
                  <a:cubicBezTo>
                    <a:pt x="361" y="82"/>
                    <a:pt x="361" y="82"/>
                    <a:pt x="362" y="83"/>
                  </a:cubicBezTo>
                  <a:cubicBezTo>
                    <a:pt x="376" y="98"/>
                    <a:pt x="385" y="117"/>
                    <a:pt x="385" y="139"/>
                  </a:cubicBezTo>
                  <a:cubicBezTo>
                    <a:pt x="385" y="161"/>
                    <a:pt x="376" y="182"/>
                    <a:pt x="360" y="197"/>
                  </a:cubicBezTo>
                  <a:cubicBezTo>
                    <a:pt x="350" y="208"/>
                    <a:pt x="350" y="225"/>
                    <a:pt x="360" y="236"/>
                  </a:cubicBezTo>
                  <a:cubicBezTo>
                    <a:pt x="371" y="247"/>
                    <a:pt x="388" y="247"/>
                    <a:pt x="399" y="236"/>
                  </a:cubicBezTo>
                  <a:cubicBezTo>
                    <a:pt x="425" y="210"/>
                    <a:pt x="439" y="176"/>
                    <a:pt x="439" y="139"/>
                  </a:cubicBezTo>
                  <a:cubicBezTo>
                    <a:pt x="439" y="111"/>
                    <a:pt x="431" y="86"/>
                    <a:pt x="416" y="64"/>
                  </a:cubicBezTo>
                  <a:cubicBezTo>
                    <a:pt x="431" y="49"/>
                    <a:pt x="431" y="49"/>
                    <a:pt x="431" y="49"/>
                  </a:cubicBezTo>
                  <a:cubicBezTo>
                    <a:pt x="442" y="39"/>
                    <a:pt x="442" y="21"/>
                    <a:pt x="431" y="11"/>
                  </a:cubicBezTo>
                  <a:close/>
                  <a:moveTo>
                    <a:pt x="431" y="11"/>
                  </a:moveTo>
                  <a:cubicBezTo>
                    <a:pt x="431" y="11"/>
                    <a:pt x="431" y="11"/>
                    <a:pt x="431" y="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aphicFrame>
        <p:nvGraphicFramePr>
          <p:cNvPr id="153" name="Tabela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00595"/>
              </p:ext>
            </p:extLst>
          </p:nvPr>
        </p:nvGraphicFramePr>
        <p:xfrm>
          <a:off x="606517" y="5220000"/>
          <a:ext cx="3347365" cy="310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03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4" name="Tabela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00857"/>
              </p:ext>
            </p:extLst>
          </p:nvPr>
        </p:nvGraphicFramePr>
        <p:xfrm>
          <a:off x="4795102" y="3276000"/>
          <a:ext cx="3347365" cy="310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03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5" name="Tabela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213340"/>
              </p:ext>
            </p:extLst>
          </p:nvPr>
        </p:nvGraphicFramePr>
        <p:xfrm>
          <a:off x="8718368" y="3276000"/>
          <a:ext cx="3347365" cy="310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03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6" name="Tabela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656254"/>
              </p:ext>
            </p:extLst>
          </p:nvPr>
        </p:nvGraphicFramePr>
        <p:xfrm>
          <a:off x="4685990" y="5220000"/>
          <a:ext cx="3347365" cy="310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03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717233" y="2226635"/>
            <a:ext cx="893764" cy="790576"/>
            <a:chOff x="1114" y="2878"/>
            <a:chExt cx="563" cy="498"/>
          </a:xfrm>
          <a:solidFill>
            <a:srgbClr val="016FAC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312" y="3102"/>
              <a:ext cx="168" cy="145"/>
            </a:xfrm>
            <a:custGeom>
              <a:avLst/>
              <a:gdLst>
                <a:gd name="T0" fmla="*/ 449 w 467"/>
                <a:gd name="T1" fmla="*/ 351 h 406"/>
                <a:gd name="T2" fmla="*/ 330 w 467"/>
                <a:gd name="T3" fmla="*/ 283 h 406"/>
                <a:gd name="T4" fmla="*/ 332 w 467"/>
                <a:gd name="T5" fmla="*/ 261 h 406"/>
                <a:gd name="T6" fmla="*/ 262 w 467"/>
                <a:gd name="T7" fmla="*/ 166 h 406"/>
                <a:gd name="T8" fmla="*/ 262 w 467"/>
                <a:gd name="T9" fmla="*/ 29 h 406"/>
                <a:gd name="T10" fmla="*/ 233 w 467"/>
                <a:gd name="T11" fmla="*/ 0 h 406"/>
                <a:gd name="T12" fmla="*/ 204 w 467"/>
                <a:gd name="T13" fmla="*/ 29 h 406"/>
                <a:gd name="T14" fmla="*/ 204 w 467"/>
                <a:gd name="T15" fmla="*/ 166 h 406"/>
                <a:gd name="T16" fmla="*/ 134 w 467"/>
                <a:gd name="T17" fmla="*/ 261 h 406"/>
                <a:gd name="T18" fmla="*/ 137 w 467"/>
                <a:gd name="T19" fmla="*/ 283 h 406"/>
                <a:gd name="T20" fmla="*/ 18 w 467"/>
                <a:gd name="T21" fmla="*/ 351 h 406"/>
                <a:gd name="T22" fmla="*/ 8 w 467"/>
                <a:gd name="T23" fmla="*/ 391 h 406"/>
                <a:gd name="T24" fmla="*/ 33 w 467"/>
                <a:gd name="T25" fmla="*/ 406 h 406"/>
                <a:gd name="T26" fmla="*/ 48 w 467"/>
                <a:gd name="T27" fmla="*/ 402 h 406"/>
                <a:gd name="T28" fmla="*/ 166 w 467"/>
                <a:gd name="T29" fmla="*/ 333 h 406"/>
                <a:gd name="T30" fmla="*/ 234 w 467"/>
                <a:gd name="T31" fmla="*/ 360 h 406"/>
                <a:gd name="T32" fmla="*/ 301 w 467"/>
                <a:gd name="T33" fmla="*/ 333 h 406"/>
                <a:gd name="T34" fmla="*/ 420 w 467"/>
                <a:gd name="T35" fmla="*/ 402 h 406"/>
                <a:gd name="T36" fmla="*/ 434 w 467"/>
                <a:gd name="T37" fmla="*/ 406 h 406"/>
                <a:gd name="T38" fmla="*/ 459 w 467"/>
                <a:gd name="T39" fmla="*/ 391 h 406"/>
                <a:gd name="T40" fmla="*/ 449 w 467"/>
                <a:gd name="T41" fmla="*/ 351 h 406"/>
                <a:gd name="T42" fmla="*/ 234 w 467"/>
                <a:gd name="T43" fmla="*/ 302 h 406"/>
                <a:gd name="T44" fmla="*/ 193 w 467"/>
                <a:gd name="T45" fmla="*/ 261 h 406"/>
                <a:gd name="T46" fmla="*/ 234 w 467"/>
                <a:gd name="T47" fmla="*/ 220 h 406"/>
                <a:gd name="T48" fmla="*/ 275 w 467"/>
                <a:gd name="T49" fmla="*/ 261 h 406"/>
                <a:gd name="T50" fmla="*/ 234 w 467"/>
                <a:gd name="T51" fmla="*/ 30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7" h="406">
                  <a:moveTo>
                    <a:pt x="449" y="351"/>
                  </a:moveTo>
                  <a:cubicBezTo>
                    <a:pt x="330" y="283"/>
                    <a:pt x="330" y="283"/>
                    <a:pt x="330" y="283"/>
                  </a:cubicBezTo>
                  <a:cubicBezTo>
                    <a:pt x="332" y="276"/>
                    <a:pt x="332" y="269"/>
                    <a:pt x="332" y="261"/>
                  </a:cubicBezTo>
                  <a:cubicBezTo>
                    <a:pt x="332" y="216"/>
                    <a:pt x="303" y="179"/>
                    <a:pt x="262" y="16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2" y="13"/>
                    <a:pt x="249" y="0"/>
                    <a:pt x="233" y="0"/>
                  </a:cubicBezTo>
                  <a:cubicBezTo>
                    <a:pt x="217" y="0"/>
                    <a:pt x="204" y="13"/>
                    <a:pt x="204" y="29"/>
                  </a:cubicBezTo>
                  <a:cubicBezTo>
                    <a:pt x="204" y="166"/>
                    <a:pt x="204" y="166"/>
                    <a:pt x="204" y="166"/>
                  </a:cubicBezTo>
                  <a:cubicBezTo>
                    <a:pt x="164" y="179"/>
                    <a:pt x="134" y="216"/>
                    <a:pt x="134" y="261"/>
                  </a:cubicBezTo>
                  <a:cubicBezTo>
                    <a:pt x="134" y="269"/>
                    <a:pt x="135" y="276"/>
                    <a:pt x="137" y="283"/>
                  </a:cubicBezTo>
                  <a:cubicBezTo>
                    <a:pt x="18" y="351"/>
                    <a:pt x="18" y="351"/>
                    <a:pt x="18" y="351"/>
                  </a:cubicBezTo>
                  <a:cubicBezTo>
                    <a:pt x="5" y="359"/>
                    <a:pt x="0" y="377"/>
                    <a:pt x="8" y="391"/>
                  </a:cubicBezTo>
                  <a:cubicBezTo>
                    <a:pt x="13" y="400"/>
                    <a:pt x="23" y="406"/>
                    <a:pt x="33" y="406"/>
                  </a:cubicBezTo>
                  <a:cubicBezTo>
                    <a:pt x="38" y="406"/>
                    <a:pt x="43" y="404"/>
                    <a:pt x="48" y="402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84" y="350"/>
                    <a:pt x="208" y="360"/>
                    <a:pt x="234" y="360"/>
                  </a:cubicBezTo>
                  <a:cubicBezTo>
                    <a:pt x="260" y="360"/>
                    <a:pt x="283" y="350"/>
                    <a:pt x="301" y="333"/>
                  </a:cubicBezTo>
                  <a:cubicBezTo>
                    <a:pt x="420" y="402"/>
                    <a:pt x="420" y="402"/>
                    <a:pt x="420" y="402"/>
                  </a:cubicBezTo>
                  <a:cubicBezTo>
                    <a:pt x="424" y="404"/>
                    <a:pt x="429" y="406"/>
                    <a:pt x="434" y="406"/>
                  </a:cubicBezTo>
                  <a:cubicBezTo>
                    <a:pt x="444" y="406"/>
                    <a:pt x="454" y="400"/>
                    <a:pt x="459" y="391"/>
                  </a:cubicBezTo>
                  <a:cubicBezTo>
                    <a:pt x="467" y="377"/>
                    <a:pt x="462" y="359"/>
                    <a:pt x="449" y="351"/>
                  </a:cubicBezTo>
                  <a:close/>
                  <a:moveTo>
                    <a:pt x="234" y="302"/>
                  </a:moveTo>
                  <a:cubicBezTo>
                    <a:pt x="211" y="302"/>
                    <a:pt x="193" y="284"/>
                    <a:pt x="193" y="261"/>
                  </a:cubicBezTo>
                  <a:cubicBezTo>
                    <a:pt x="193" y="238"/>
                    <a:pt x="211" y="220"/>
                    <a:pt x="234" y="220"/>
                  </a:cubicBezTo>
                  <a:cubicBezTo>
                    <a:pt x="257" y="220"/>
                    <a:pt x="275" y="238"/>
                    <a:pt x="275" y="261"/>
                  </a:cubicBezTo>
                  <a:cubicBezTo>
                    <a:pt x="275" y="284"/>
                    <a:pt x="257" y="302"/>
                    <a:pt x="234" y="30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1396" y="3181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1396" y="3181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284" y="2878"/>
              <a:ext cx="222" cy="238"/>
            </a:xfrm>
            <a:custGeom>
              <a:avLst/>
              <a:gdLst>
                <a:gd name="T0" fmla="*/ 29 w 616"/>
                <a:gd name="T1" fmla="*/ 661 h 661"/>
                <a:gd name="T2" fmla="*/ 58 w 616"/>
                <a:gd name="T3" fmla="*/ 632 h 661"/>
                <a:gd name="T4" fmla="*/ 58 w 616"/>
                <a:gd name="T5" fmla="*/ 553 h 661"/>
                <a:gd name="T6" fmla="*/ 68 w 616"/>
                <a:gd name="T7" fmla="*/ 532 h 661"/>
                <a:gd name="T8" fmla="*/ 225 w 616"/>
                <a:gd name="T9" fmla="*/ 431 h 661"/>
                <a:gd name="T10" fmla="*/ 245 w 616"/>
                <a:gd name="T11" fmla="*/ 401 h 661"/>
                <a:gd name="T12" fmla="*/ 245 w 616"/>
                <a:gd name="T13" fmla="*/ 290 h 661"/>
                <a:gd name="T14" fmla="*/ 232 w 616"/>
                <a:gd name="T15" fmla="*/ 266 h 661"/>
                <a:gd name="T16" fmla="*/ 222 w 616"/>
                <a:gd name="T17" fmla="*/ 247 h 661"/>
                <a:gd name="T18" fmla="*/ 222 w 616"/>
                <a:gd name="T19" fmla="*/ 132 h 661"/>
                <a:gd name="T20" fmla="*/ 296 w 616"/>
                <a:gd name="T21" fmla="*/ 58 h 661"/>
                <a:gd name="T22" fmla="*/ 321 w 616"/>
                <a:gd name="T23" fmla="*/ 58 h 661"/>
                <a:gd name="T24" fmla="*/ 395 w 616"/>
                <a:gd name="T25" fmla="*/ 132 h 661"/>
                <a:gd name="T26" fmla="*/ 395 w 616"/>
                <a:gd name="T27" fmla="*/ 247 h 661"/>
                <a:gd name="T28" fmla="*/ 385 w 616"/>
                <a:gd name="T29" fmla="*/ 266 h 661"/>
                <a:gd name="T30" fmla="*/ 372 w 616"/>
                <a:gd name="T31" fmla="*/ 290 h 661"/>
                <a:gd name="T32" fmla="*/ 372 w 616"/>
                <a:gd name="T33" fmla="*/ 401 h 661"/>
                <a:gd name="T34" fmla="*/ 391 w 616"/>
                <a:gd name="T35" fmla="*/ 431 h 661"/>
                <a:gd name="T36" fmla="*/ 548 w 616"/>
                <a:gd name="T37" fmla="*/ 532 h 661"/>
                <a:gd name="T38" fmla="*/ 558 w 616"/>
                <a:gd name="T39" fmla="*/ 553 h 661"/>
                <a:gd name="T40" fmla="*/ 558 w 616"/>
                <a:gd name="T41" fmla="*/ 632 h 661"/>
                <a:gd name="T42" fmla="*/ 587 w 616"/>
                <a:gd name="T43" fmla="*/ 661 h 661"/>
                <a:gd name="T44" fmla="*/ 616 w 616"/>
                <a:gd name="T45" fmla="*/ 632 h 661"/>
                <a:gd name="T46" fmla="*/ 616 w 616"/>
                <a:gd name="T47" fmla="*/ 553 h 661"/>
                <a:gd name="T48" fmla="*/ 585 w 616"/>
                <a:gd name="T49" fmla="*/ 488 h 661"/>
                <a:gd name="T50" fmla="*/ 430 w 616"/>
                <a:gd name="T51" fmla="*/ 386 h 661"/>
                <a:gd name="T52" fmla="*/ 430 w 616"/>
                <a:gd name="T53" fmla="*/ 303 h 661"/>
                <a:gd name="T54" fmla="*/ 453 w 616"/>
                <a:gd name="T55" fmla="*/ 247 h 661"/>
                <a:gd name="T56" fmla="*/ 453 w 616"/>
                <a:gd name="T57" fmla="*/ 132 h 661"/>
                <a:gd name="T58" fmla="*/ 321 w 616"/>
                <a:gd name="T59" fmla="*/ 0 h 661"/>
                <a:gd name="T60" fmla="*/ 296 w 616"/>
                <a:gd name="T61" fmla="*/ 0 h 661"/>
                <a:gd name="T62" fmla="*/ 163 w 616"/>
                <a:gd name="T63" fmla="*/ 132 h 661"/>
                <a:gd name="T64" fmla="*/ 163 w 616"/>
                <a:gd name="T65" fmla="*/ 247 h 661"/>
                <a:gd name="T66" fmla="*/ 186 w 616"/>
                <a:gd name="T67" fmla="*/ 304 h 661"/>
                <a:gd name="T68" fmla="*/ 186 w 616"/>
                <a:gd name="T69" fmla="*/ 386 h 661"/>
                <a:gd name="T70" fmla="*/ 31 w 616"/>
                <a:gd name="T71" fmla="*/ 488 h 661"/>
                <a:gd name="T72" fmla="*/ 0 w 616"/>
                <a:gd name="T73" fmla="*/ 553 h 661"/>
                <a:gd name="T74" fmla="*/ 0 w 616"/>
                <a:gd name="T75" fmla="*/ 632 h 661"/>
                <a:gd name="T76" fmla="*/ 29 w 616"/>
                <a:gd name="T77" fmla="*/ 661 h 661"/>
                <a:gd name="T78" fmla="*/ 29 w 616"/>
                <a:gd name="T79" fmla="*/ 661 h 661"/>
                <a:gd name="T80" fmla="*/ 29 w 616"/>
                <a:gd name="T8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6" h="661">
                  <a:moveTo>
                    <a:pt x="29" y="661"/>
                  </a:moveTo>
                  <a:cubicBezTo>
                    <a:pt x="45" y="661"/>
                    <a:pt x="58" y="648"/>
                    <a:pt x="58" y="632"/>
                  </a:cubicBezTo>
                  <a:cubicBezTo>
                    <a:pt x="58" y="553"/>
                    <a:pt x="58" y="553"/>
                    <a:pt x="58" y="553"/>
                  </a:cubicBezTo>
                  <a:cubicBezTo>
                    <a:pt x="58" y="545"/>
                    <a:pt x="62" y="538"/>
                    <a:pt x="68" y="532"/>
                  </a:cubicBezTo>
                  <a:cubicBezTo>
                    <a:pt x="137" y="476"/>
                    <a:pt x="211" y="438"/>
                    <a:pt x="225" y="431"/>
                  </a:cubicBezTo>
                  <a:cubicBezTo>
                    <a:pt x="237" y="426"/>
                    <a:pt x="245" y="414"/>
                    <a:pt x="245" y="401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80"/>
                    <a:pt x="240" y="271"/>
                    <a:pt x="232" y="266"/>
                  </a:cubicBezTo>
                  <a:cubicBezTo>
                    <a:pt x="225" y="262"/>
                    <a:pt x="222" y="255"/>
                    <a:pt x="222" y="247"/>
                  </a:cubicBezTo>
                  <a:cubicBezTo>
                    <a:pt x="222" y="132"/>
                    <a:pt x="222" y="132"/>
                    <a:pt x="222" y="132"/>
                  </a:cubicBezTo>
                  <a:cubicBezTo>
                    <a:pt x="222" y="92"/>
                    <a:pt x="255" y="58"/>
                    <a:pt x="296" y="58"/>
                  </a:cubicBezTo>
                  <a:cubicBezTo>
                    <a:pt x="321" y="58"/>
                    <a:pt x="321" y="58"/>
                    <a:pt x="321" y="58"/>
                  </a:cubicBezTo>
                  <a:cubicBezTo>
                    <a:pt x="361" y="58"/>
                    <a:pt x="395" y="92"/>
                    <a:pt x="395" y="132"/>
                  </a:cubicBezTo>
                  <a:cubicBezTo>
                    <a:pt x="395" y="247"/>
                    <a:pt x="395" y="247"/>
                    <a:pt x="395" y="247"/>
                  </a:cubicBezTo>
                  <a:cubicBezTo>
                    <a:pt x="395" y="255"/>
                    <a:pt x="391" y="262"/>
                    <a:pt x="385" y="266"/>
                  </a:cubicBezTo>
                  <a:cubicBezTo>
                    <a:pt x="377" y="271"/>
                    <a:pt x="372" y="280"/>
                    <a:pt x="372" y="290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72" y="414"/>
                    <a:pt x="379" y="426"/>
                    <a:pt x="391" y="431"/>
                  </a:cubicBezTo>
                  <a:cubicBezTo>
                    <a:pt x="405" y="438"/>
                    <a:pt x="480" y="476"/>
                    <a:pt x="548" y="532"/>
                  </a:cubicBezTo>
                  <a:cubicBezTo>
                    <a:pt x="554" y="538"/>
                    <a:pt x="558" y="545"/>
                    <a:pt x="558" y="553"/>
                  </a:cubicBezTo>
                  <a:cubicBezTo>
                    <a:pt x="558" y="632"/>
                    <a:pt x="558" y="632"/>
                    <a:pt x="558" y="632"/>
                  </a:cubicBezTo>
                  <a:cubicBezTo>
                    <a:pt x="558" y="648"/>
                    <a:pt x="571" y="661"/>
                    <a:pt x="587" y="661"/>
                  </a:cubicBezTo>
                  <a:cubicBezTo>
                    <a:pt x="603" y="661"/>
                    <a:pt x="616" y="648"/>
                    <a:pt x="616" y="632"/>
                  </a:cubicBezTo>
                  <a:cubicBezTo>
                    <a:pt x="616" y="553"/>
                    <a:pt x="616" y="553"/>
                    <a:pt x="616" y="553"/>
                  </a:cubicBezTo>
                  <a:cubicBezTo>
                    <a:pt x="616" y="527"/>
                    <a:pt x="605" y="504"/>
                    <a:pt x="585" y="488"/>
                  </a:cubicBezTo>
                  <a:cubicBezTo>
                    <a:pt x="525" y="437"/>
                    <a:pt x="459" y="401"/>
                    <a:pt x="430" y="386"/>
                  </a:cubicBezTo>
                  <a:cubicBezTo>
                    <a:pt x="430" y="303"/>
                    <a:pt x="430" y="303"/>
                    <a:pt x="430" y="303"/>
                  </a:cubicBezTo>
                  <a:cubicBezTo>
                    <a:pt x="445" y="288"/>
                    <a:pt x="453" y="268"/>
                    <a:pt x="453" y="247"/>
                  </a:cubicBezTo>
                  <a:cubicBezTo>
                    <a:pt x="453" y="132"/>
                    <a:pt x="453" y="132"/>
                    <a:pt x="453" y="132"/>
                  </a:cubicBezTo>
                  <a:cubicBezTo>
                    <a:pt x="453" y="60"/>
                    <a:pt x="393" y="0"/>
                    <a:pt x="321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23" y="0"/>
                    <a:pt x="163" y="59"/>
                    <a:pt x="163" y="132"/>
                  </a:cubicBezTo>
                  <a:cubicBezTo>
                    <a:pt x="163" y="247"/>
                    <a:pt x="163" y="247"/>
                    <a:pt x="163" y="247"/>
                  </a:cubicBezTo>
                  <a:cubicBezTo>
                    <a:pt x="163" y="268"/>
                    <a:pt x="172" y="289"/>
                    <a:pt x="186" y="304"/>
                  </a:cubicBezTo>
                  <a:cubicBezTo>
                    <a:pt x="186" y="386"/>
                    <a:pt x="186" y="386"/>
                    <a:pt x="186" y="386"/>
                  </a:cubicBezTo>
                  <a:cubicBezTo>
                    <a:pt x="157" y="402"/>
                    <a:pt x="92" y="438"/>
                    <a:pt x="31" y="488"/>
                  </a:cubicBezTo>
                  <a:cubicBezTo>
                    <a:pt x="11" y="504"/>
                    <a:pt x="0" y="528"/>
                    <a:pt x="0" y="553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1" y="648"/>
                    <a:pt x="13" y="661"/>
                    <a:pt x="29" y="661"/>
                  </a:cubicBezTo>
                  <a:close/>
                  <a:moveTo>
                    <a:pt x="29" y="661"/>
                  </a:moveTo>
                  <a:cubicBezTo>
                    <a:pt x="29" y="661"/>
                    <a:pt x="29" y="661"/>
                    <a:pt x="29" y="6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1456" y="3139"/>
              <a:ext cx="221" cy="237"/>
            </a:xfrm>
            <a:custGeom>
              <a:avLst/>
              <a:gdLst>
                <a:gd name="T0" fmla="*/ 186 w 616"/>
                <a:gd name="T1" fmla="*/ 386 h 661"/>
                <a:gd name="T2" fmla="*/ 31 w 616"/>
                <a:gd name="T3" fmla="*/ 488 h 661"/>
                <a:gd name="T4" fmla="*/ 0 w 616"/>
                <a:gd name="T5" fmla="*/ 553 h 661"/>
                <a:gd name="T6" fmla="*/ 0 w 616"/>
                <a:gd name="T7" fmla="*/ 632 h 661"/>
                <a:gd name="T8" fmla="*/ 29 w 616"/>
                <a:gd name="T9" fmla="*/ 661 h 661"/>
                <a:gd name="T10" fmla="*/ 58 w 616"/>
                <a:gd name="T11" fmla="*/ 632 h 661"/>
                <a:gd name="T12" fmla="*/ 58 w 616"/>
                <a:gd name="T13" fmla="*/ 553 h 661"/>
                <a:gd name="T14" fmla="*/ 68 w 616"/>
                <a:gd name="T15" fmla="*/ 533 h 661"/>
                <a:gd name="T16" fmla="*/ 225 w 616"/>
                <a:gd name="T17" fmla="*/ 432 h 661"/>
                <a:gd name="T18" fmla="*/ 245 w 616"/>
                <a:gd name="T19" fmla="*/ 401 h 661"/>
                <a:gd name="T20" fmla="*/ 245 w 616"/>
                <a:gd name="T21" fmla="*/ 290 h 661"/>
                <a:gd name="T22" fmla="*/ 232 w 616"/>
                <a:gd name="T23" fmla="*/ 266 h 661"/>
                <a:gd name="T24" fmla="*/ 221 w 616"/>
                <a:gd name="T25" fmla="*/ 247 h 661"/>
                <a:gd name="T26" fmla="*/ 221 w 616"/>
                <a:gd name="T27" fmla="*/ 133 h 661"/>
                <a:gd name="T28" fmla="*/ 296 w 616"/>
                <a:gd name="T29" fmla="*/ 58 h 661"/>
                <a:gd name="T30" fmla="*/ 320 w 616"/>
                <a:gd name="T31" fmla="*/ 58 h 661"/>
                <a:gd name="T32" fmla="*/ 395 w 616"/>
                <a:gd name="T33" fmla="*/ 133 h 661"/>
                <a:gd name="T34" fmla="*/ 395 w 616"/>
                <a:gd name="T35" fmla="*/ 247 h 661"/>
                <a:gd name="T36" fmla="*/ 384 w 616"/>
                <a:gd name="T37" fmla="*/ 266 h 661"/>
                <a:gd name="T38" fmla="*/ 372 w 616"/>
                <a:gd name="T39" fmla="*/ 290 h 661"/>
                <a:gd name="T40" fmla="*/ 372 w 616"/>
                <a:gd name="T41" fmla="*/ 401 h 661"/>
                <a:gd name="T42" fmla="*/ 391 w 616"/>
                <a:gd name="T43" fmla="*/ 432 h 661"/>
                <a:gd name="T44" fmla="*/ 548 w 616"/>
                <a:gd name="T45" fmla="*/ 533 h 661"/>
                <a:gd name="T46" fmla="*/ 558 w 616"/>
                <a:gd name="T47" fmla="*/ 553 h 661"/>
                <a:gd name="T48" fmla="*/ 558 w 616"/>
                <a:gd name="T49" fmla="*/ 632 h 661"/>
                <a:gd name="T50" fmla="*/ 587 w 616"/>
                <a:gd name="T51" fmla="*/ 661 h 661"/>
                <a:gd name="T52" fmla="*/ 616 w 616"/>
                <a:gd name="T53" fmla="*/ 632 h 661"/>
                <a:gd name="T54" fmla="*/ 616 w 616"/>
                <a:gd name="T55" fmla="*/ 553 h 661"/>
                <a:gd name="T56" fmla="*/ 585 w 616"/>
                <a:gd name="T57" fmla="*/ 488 h 661"/>
                <a:gd name="T58" fmla="*/ 430 w 616"/>
                <a:gd name="T59" fmla="*/ 386 h 661"/>
                <a:gd name="T60" fmla="*/ 430 w 616"/>
                <a:gd name="T61" fmla="*/ 304 h 661"/>
                <a:gd name="T62" fmla="*/ 453 w 616"/>
                <a:gd name="T63" fmla="*/ 247 h 661"/>
                <a:gd name="T64" fmla="*/ 453 w 616"/>
                <a:gd name="T65" fmla="*/ 132 h 661"/>
                <a:gd name="T66" fmla="*/ 320 w 616"/>
                <a:gd name="T67" fmla="*/ 0 h 661"/>
                <a:gd name="T68" fmla="*/ 296 w 616"/>
                <a:gd name="T69" fmla="*/ 0 h 661"/>
                <a:gd name="T70" fmla="*/ 163 w 616"/>
                <a:gd name="T71" fmla="*/ 132 h 661"/>
                <a:gd name="T72" fmla="*/ 163 w 616"/>
                <a:gd name="T73" fmla="*/ 247 h 661"/>
                <a:gd name="T74" fmla="*/ 186 w 616"/>
                <a:gd name="T75" fmla="*/ 304 h 661"/>
                <a:gd name="T76" fmla="*/ 186 w 616"/>
                <a:gd name="T77" fmla="*/ 386 h 661"/>
                <a:gd name="T78" fmla="*/ 186 w 616"/>
                <a:gd name="T79" fmla="*/ 386 h 661"/>
                <a:gd name="T80" fmla="*/ 186 w 616"/>
                <a:gd name="T81" fmla="*/ 386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6" h="661">
                  <a:moveTo>
                    <a:pt x="186" y="386"/>
                  </a:moveTo>
                  <a:cubicBezTo>
                    <a:pt x="157" y="401"/>
                    <a:pt x="92" y="438"/>
                    <a:pt x="31" y="488"/>
                  </a:cubicBezTo>
                  <a:cubicBezTo>
                    <a:pt x="11" y="504"/>
                    <a:pt x="0" y="528"/>
                    <a:pt x="0" y="553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48"/>
                    <a:pt x="13" y="661"/>
                    <a:pt x="29" y="661"/>
                  </a:cubicBezTo>
                  <a:cubicBezTo>
                    <a:pt x="45" y="661"/>
                    <a:pt x="58" y="648"/>
                    <a:pt x="58" y="632"/>
                  </a:cubicBezTo>
                  <a:cubicBezTo>
                    <a:pt x="58" y="553"/>
                    <a:pt x="58" y="553"/>
                    <a:pt x="58" y="553"/>
                  </a:cubicBezTo>
                  <a:cubicBezTo>
                    <a:pt x="58" y="545"/>
                    <a:pt x="62" y="538"/>
                    <a:pt x="68" y="533"/>
                  </a:cubicBezTo>
                  <a:cubicBezTo>
                    <a:pt x="137" y="476"/>
                    <a:pt x="211" y="439"/>
                    <a:pt x="225" y="432"/>
                  </a:cubicBezTo>
                  <a:cubicBezTo>
                    <a:pt x="237" y="426"/>
                    <a:pt x="245" y="414"/>
                    <a:pt x="245" y="401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80"/>
                    <a:pt x="240" y="271"/>
                    <a:pt x="232" y="266"/>
                  </a:cubicBezTo>
                  <a:cubicBezTo>
                    <a:pt x="225" y="262"/>
                    <a:pt x="221" y="255"/>
                    <a:pt x="221" y="247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21" y="92"/>
                    <a:pt x="255" y="58"/>
                    <a:pt x="296" y="58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61" y="58"/>
                    <a:pt x="395" y="92"/>
                    <a:pt x="395" y="133"/>
                  </a:cubicBezTo>
                  <a:cubicBezTo>
                    <a:pt x="395" y="247"/>
                    <a:pt x="395" y="247"/>
                    <a:pt x="395" y="247"/>
                  </a:cubicBezTo>
                  <a:cubicBezTo>
                    <a:pt x="395" y="255"/>
                    <a:pt x="391" y="262"/>
                    <a:pt x="384" y="266"/>
                  </a:cubicBezTo>
                  <a:cubicBezTo>
                    <a:pt x="376" y="272"/>
                    <a:pt x="372" y="280"/>
                    <a:pt x="372" y="290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72" y="414"/>
                    <a:pt x="379" y="426"/>
                    <a:pt x="391" y="432"/>
                  </a:cubicBezTo>
                  <a:cubicBezTo>
                    <a:pt x="405" y="439"/>
                    <a:pt x="480" y="476"/>
                    <a:pt x="548" y="533"/>
                  </a:cubicBezTo>
                  <a:cubicBezTo>
                    <a:pt x="554" y="538"/>
                    <a:pt x="558" y="545"/>
                    <a:pt x="558" y="553"/>
                  </a:cubicBezTo>
                  <a:cubicBezTo>
                    <a:pt x="558" y="632"/>
                    <a:pt x="558" y="632"/>
                    <a:pt x="558" y="632"/>
                  </a:cubicBezTo>
                  <a:cubicBezTo>
                    <a:pt x="558" y="648"/>
                    <a:pt x="571" y="661"/>
                    <a:pt x="587" y="661"/>
                  </a:cubicBezTo>
                  <a:cubicBezTo>
                    <a:pt x="603" y="661"/>
                    <a:pt x="616" y="648"/>
                    <a:pt x="616" y="632"/>
                  </a:cubicBezTo>
                  <a:cubicBezTo>
                    <a:pt x="616" y="553"/>
                    <a:pt x="616" y="553"/>
                    <a:pt x="616" y="553"/>
                  </a:cubicBezTo>
                  <a:cubicBezTo>
                    <a:pt x="616" y="528"/>
                    <a:pt x="605" y="504"/>
                    <a:pt x="585" y="488"/>
                  </a:cubicBezTo>
                  <a:cubicBezTo>
                    <a:pt x="524" y="438"/>
                    <a:pt x="459" y="401"/>
                    <a:pt x="430" y="386"/>
                  </a:cubicBezTo>
                  <a:cubicBezTo>
                    <a:pt x="430" y="304"/>
                    <a:pt x="430" y="304"/>
                    <a:pt x="430" y="304"/>
                  </a:cubicBezTo>
                  <a:cubicBezTo>
                    <a:pt x="445" y="288"/>
                    <a:pt x="453" y="268"/>
                    <a:pt x="453" y="247"/>
                  </a:cubicBezTo>
                  <a:cubicBezTo>
                    <a:pt x="453" y="132"/>
                    <a:pt x="453" y="132"/>
                    <a:pt x="453" y="132"/>
                  </a:cubicBezTo>
                  <a:cubicBezTo>
                    <a:pt x="453" y="59"/>
                    <a:pt x="393" y="0"/>
                    <a:pt x="320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23" y="0"/>
                    <a:pt x="163" y="59"/>
                    <a:pt x="163" y="132"/>
                  </a:cubicBezTo>
                  <a:cubicBezTo>
                    <a:pt x="163" y="247"/>
                    <a:pt x="163" y="247"/>
                    <a:pt x="163" y="247"/>
                  </a:cubicBezTo>
                  <a:cubicBezTo>
                    <a:pt x="163" y="268"/>
                    <a:pt x="172" y="288"/>
                    <a:pt x="186" y="304"/>
                  </a:cubicBezTo>
                  <a:lnTo>
                    <a:pt x="186" y="386"/>
                  </a:lnTo>
                  <a:close/>
                  <a:moveTo>
                    <a:pt x="186" y="386"/>
                  </a:moveTo>
                  <a:cubicBezTo>
                    <a:pt x="186" y="386"/>
                    <a:pt x="186" y="386"/>
                    <a:pt x="186" y="3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1114" y="3139"/>
              <a:ext cx="221" cy="237"/>
            </a:xfrm>
            <a:custGeom>
              <a:avLst/>
              <a:gdLst>
                <a:gd name="T0" fmla="*/ 29 w 616"/>
                <a:gd name="T1" fmla="*/ 661 h 661"/>
                <a:gd name="T2" fmla="*/ 58 w 616"/>
                <a:gd name="T3" fmla="*/ 632 h 661"/>
                <a:gd name="T4" fmla="*/ 58 w 616"/>
                <a:gd name="T5" fmla="*/ 553 h 661"/>
                <a:gd name="T6" fmla="*/ 68 w 616"/>
                <a:gd name="T7" fmla="*/ 532 h 661"/>
                <a:gd name="T8" fmla="*/ 225 w 616"/>
                <a:gd name="T9" fmla="*/ 431 h 661"/>
                <a:gd name="T10" fmla="*/ 244 w 616"/>
                <a:gd name="T11" fmla="*/ 400 h 661"/>
                <a:gd name="T12" fmla="*/ 244 w 616"/>
                <a:gd name="T13" fmla="*/ 290 h 661"/>
                <a:gd name="T14" fmla="*/ 232 w 616"/>
                <a:gd name="T15" fmla="*/ 266 h 661"/>
                <a:gd name="T16" fmla="*/ 221 w 616"/>
                <a:gd name="T17" fmla="*/ 247 h 661"/>
                <a:gd name="T18" fmla="*/ 221 w 616"/>
                <a:gd name="T19" fmla="*/ 132 h 661"/>
                <a:gd name="T20" fmla="*/ 296 w 616"/>
                <a:gd name="T21" fmla="*/ 58 h 661"/>
                <a:gd name="T22" fmla="*/ 320 w 616"/>
                <a:gd name="T23" fmla="*/ 58 h 661"/>
                <a:gd name="T24" fmla="*/ 395 w 616"/>
                <a:gd name="T25" fmla="*/ 132 h 661"/>
                <a:gd name="T26" fmla="*/ 395 w 616"/>
                <a:gd name="T27" fmla="*/ 247 h 661"/>
                <a:gd name="T28" fmla="*/ 384 w 616"/>
                <a:gd name="T29" fmla="*/ 266 h 661"/>
                <a:gd name="T30" fmla="*/ 372 w 616"/>
                <a:gd name="T31" fmla="*/ 290 h 661"/>
                <a:gd name="T32" fmla="*/ 372 w 616"/>
                <a:gd name="T33" fmla="*/ 400 h 661"/>
                <a:gd name="T34" fmla="*/ 391 w 616"/>
                <a:gd name="T35" fmla="*/ 431 h 661"/>
                <a:gd name="T36" fmla="*/ 548 w 616"/>
                <a:gd name="T37" fmla="*/ 532 h 661"/>
                <a:gd name="T38" fmla="*/ 558 w 616"/>
                <a:gd name="T39" fmla="*/ 553 h 661"/>
                <a:gd name="T40" fmla="*/ 558 w 616"/>
                <a:gd name="T41" fmla="*/ 632 h 661"/>
                <a:gd name="T42" fmla="*/ 587 w 616"/>
                <a:gd name="T43" fmla="*/ 661 h 661"/>
                <a:gd name="T44" fmla="*/ 616 w 616"/>
                <a:gd name="T45" fmla="*/ 632 h 661"/>
                <a:gd name="T46" fmla="*/ 616 w 616"/>
                <a:gd name="T47" fmla="*/ 553 h 661"/>
                <a:gd name="T48" fmla="*/ 585 w 616"/>
                <a:gd name="T49" fmla="*/ 488 h 661"/>
                <a:gd name="T50" fmla="*/ 430 w 616"/>
                <a:gd name="T51" fmla="*/ 386 h 661"/>
                <a:gd name="T52" fmla="*/ 430 w 616"/>
                <a:gd name="T53" fmla="*/ 303 h 661"/>
                <a:gd name="T54" fmla="*/ 453 w 616"/>
                <a:gd name="T55" fmla="*/ 247 h 661"/>
                <a:gd name="T56" fmla="*/ 453 w 616"/>
                <a:gd name="T57" fmla="*/ 132 h 661"/>
                <a:gd name="T58" fmla="*/ 320 w 616"/>
                <a:gd name="T59" fmla="*/ 0 h 661"/>
                <a:gd name="T60" fmla="*/ 296 w 616"/>
                <a:gd name="T61" fmla="*/ 0 h 661"/>
                <a:gd name="T62" fmla="*/ 163 w 616"/>
                <a:gd name="T63" fmla="*/ 132 h 661"/>
                <a:gd name="T64" fmla="*/ 163 w 616"/>
                <a:gd name="T65" fmla="*/ 247 h 661"/>
                <a:gd name="T66" fmla="*/ 186 w 616"/>
                <a:gd name="T67" fmla="*/ 303 h 661"/>
                <a:gd name="T68" fmla="*/ 186 w 616"/>
                <a:gd name="T69" fmla="*/ 386 h 661"/>
                <a:gd name="T70" fmla="*/ 31 w 616"/>
                <a:gd name="T71" fmla="*/ 488 h 661"/>
                <a:gd name="T72" fmla="*/ 0 w 616"/>
                <a:gd name="T73" fmla="*/ 553 h 661"/>
                <a:gd name="T74" fmla="*/ 0 w 616"/>
                <a:gd name="T75" fmla="*/ 632 h 661"/>
                <a:gd name="T76" fmla="*/ 29 w 616"/>
                <a:gd name="T77" fmla="*/ 661 h 661"/>
                <a:gd name="T78" fmla="*/ 29 w 616"/>
                <a:gd name="T79" fmla="*/ 661 h 661"/>
                <a:gd name="T80" fmla="*/ 29 w 616"/>
                <a:gd name="T8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6" h="661">
                  <a:moveTo>
                    <a:pt x="29" y="661"/>
                  </a:moveTo>
                  <a:cubicBezTo>
                    <a:pt x="45" y="661"/>
                    <a:pt x="58" y="648"/>
                    <a:pt x="58" y="632"/>
                  </a:cubicBezTo>
                  <a:cubicBezTo>
                    <a:pt x="58" y="553"/>
                    <a:pt x="58" y="553"/>
                    <a:pt x="58" y="553"/>
                  </a:cubicBezTo>
                  <a:cubicBezTo>
                    <a:pt x="58" y="545"/>
                    <a:pt x="62" y="537"/>
                    <a:pt x="68" y="532"/>
                  </a:cubicBezTo>
                  <a:cubicBezTo>
                    <a:pt x="137" y="476"/>
                    <a:pt x="211" y="438"/>
                    <a:pt x="225" y="431"/>
                  </a:cubicBezTo>
                  <a:cubicBezTo>
                    <a:pt x="237" y="425"/>
                    <a:pt x="244" y="414"/>
                    <a:pt x="244" y="400"/>
                  </a:cubicBezTo>
                  <a:cubicBezTo>
                    <a:pt x="244" y="290"/>
                    <a:pt x="244" y="290"/>
                    <a:pt x="244" y="290"/>
                  </a:cubicBezTo>
                  <a:cubicBezTo>
                    <a:pt x="244" y="280"/>
                    <a:pt x="240" y="271"/>
                    <a:pt x="232" y="266"/>
                  </a:cubicBezTo>
                  <a:cubicBezTo>
                    <a:pt x="225" y="262"/>
                    <a:pt x="221" y="255"/>
                    <a:pt x="221" y="247"/>
                  </a:cubicBezTo>
                  <a:cubicBezTo>
                    <a:pt x="221" y="132"/>
                    <a:pt x="221" y="132"/>
                    <a:pt x="221" y="132"/>
                  </a:cubicBezTo>
                  <a:cubicBezTo>
                    <a:pt x="221" y="91"/>
                    <a:pt x="255" y="58"/>
                    <a:pt x="296" y="58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61" y="58"/>
                    <a:pt x="395" y="91"/>
                    <a:pt x="395" y="132"/>
                  </a:cubicBezTo>
                  <a:cubicBezTo>
                    <a:pt x="395" y="247"/>
                    <a:pt x="395" y="247"/>
                    <a:pt x="395" y="247"/>
                  </a:cubicBezTo>
                  <a:cubicBezTo>
                    <a:pt x="395" y="255"/>
                    <a:pt x="391" y="262"/>
                    <a:pt x="384" y="266"/>
                  </a:cubicBezTo>
                  <a:cubicBezTo>
                    <a:pt x="376" y="271"/>
                    <a:pt x="372" y="280"/>
                    <a:pt x="372" y="290"/>
                  </a:cubicBezTo>
                  <a:cubicBezTo>
                    <a:pt x="372" y="400"/>
                    <a:pt x="372" y="400"/>
                    <a:pt x="372" y="400"/>
                  </a:cubicBezTo>
                  <a:cubicBezTo>
                    <a:pt x="372" y="414"/>
                    <a:pt x="379" y="425"/>
                    <a:pt x="391" y="431"/>
                  </a:cubicBezTo>
                  <a:cubicBezTo>
                    <a:pt x="405" y="438"/>
                    <a:pt x="480" y="476"/>
                    <a:pt x="548" y="532"/>
                  </a:cubicBezTo>
                  <a:cubicBezTo>
                    <a:pt x="554" y="537"/>
                    <a:pt x="558" y="545"/>
                    <a:pt x="558" y="553"/>
                  </a:cubicBezTo>
                  <a:cubicBezTo>
                    <a:pt x="558" y="632"/>
                    <a:pt x="558" y="632"/>
                    <a:pt x="558" y="632"/>
                  </a:cubicBezTo>
                  <a:cubicBezTo>
                    <a:pt x="558" y="648"/>
                    <a:pt x="571" y="661"/>
                    <a:pt x="587" y="661"/>
                  </a:cubicBezTo>
                  <a:cubicBezTo>
                    <a:pt x="603" y="661"/>
                    <a:pt x="616" y="648"/>
                    <a:pt x="616" y="632"/>
                  </a:cubicBezTo>
                  <a:cubicBezTo>
                    <a:pt x="616" y="553"/>
                    <a:pt x="616" y="553"/>
                    <a:pt x="616" y="553"/>
                  </a:cubicBezTo>
                  <a:cubicBezTo>
                    <a:pt x="616" y="527"/>
                    <a:pt x="605" y="504"/>
                    <a:pt x="585" y="488"/>
                  </a:cubicBezTo>
                  <a:cubicBezTo>
                    <a:pt x="524" y="437"/>
                    <a:pt x="459" y="401"/>
                    <a:pt x="430" y="386"/>
                  </a:cubicBezTo>
                  <a:cubicBezTo>
                    <a:pt x="430" y="303"/>
                    <a:pt x="430" y="303"/>
                    <a:pt x="430" y="303"/>
                  </a:cubicBezTo>
                  <a:cubicBezTo>
                    <a:pt x="444" y="288"/>
                    <a:pt x="453" y="268"/>
                    <a:pt x="453" y="247"/>
                  </a:cubicBezTo>
                  <a:cubicBezTo>
                    <a:pt x="453" y="132"/>
                    <a:pt x="453" y="132"/>
                    <a:pt x="453" y="132"/>
                  </a:cubicBezTo>
                  <a:cubicBezTo>
                    <a:pt x="453" y="59"/>
                    <a:pt x="393" y="0"/>
                    <a:pt x="320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23" y="0"/>
                    <a:pt x="163" y="59"/>
                    <a:pt x="163" y="132"/>
                  </a:cubicBezTo>
                  <a:cubicBezTo>
                    <a:pt x="163" y="247"/>
                    <a:pt x="163" y="247"/>
                    <a:pt x="163" y="247"/>
                  </a:cubicBezTo>
                  <a:cubicBezTo>
                    <a:pt x="163" y="268"/>
                    <a:pt x="172" y="288"/>
                    <a:pt x="186" y="303"/>
                  </a:cubicBezTo>
                  <a:cubicBezTo>
                    <a:pt x="186" y="386"/>
                    <a:pt x="186" y="386"/>
                    <a:pt x="186" y="386"/>
                  </a:cubicBezTo>
                  <a:cubicBezTo>
                    <a:pt x="157" y="401"/>
                    <a:pt x="92" y="437"/>
                    <a:pt x="31" y="488"/>
                  </a:cubicBezTo>
                  <a:cubicBezTo>
                    <a:pt x="11" y="504"/>
                    <a:pt x="0" y="528"/>
                    <a:pt x="0" y="553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48"/>
                    <a:pt x="13" y="661"/>
                    <a:pt x="29" y="661"/>
                  </a:cubicBezTo>
                  <a:close/>
                  <a:moveTo>
                    <a:pt x="29" y="661"/>
                  </a:moveTo>
                  <a:cubicBezTo>
                    <a:pt x="29" y="661"/>
                    <a:pt x="29" y="661"/>
                    <a:pt x="29" y="6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68" name="Group 32"/>
          <p:cNvGrpSpPr>
            <a:grpSpLocks noChangeAspect="1"/>
          </p:cNvGrpSpPr>
          <p:nvPr/>
        </p:nvGrpSpPr>
        <p:grpSpPr bwMode="auto">
          <a:xfrm>
            <a:off x="288170" y="4443678"/>
            <a:ext cx="876299" cy="577850"/>
            <a:chOff x="1141" y="2055"/>
            <a:chExt cx="552" cy="364"/>
          </a:xfrm>
          <a:solidFill>
            <a:srgbClr val="016FAC"/>
          </a:solidFill>
        </p:grpSpPr>
        <p:sp>
          <p:nvSpPr>
            <p:cNvPr id="170" name="Freeform 33"/>
            <p:cNvSpPr>
              <a:spLocks noEditPoints="1"/>
            </p:cNvSpPr>
            <p:nvPr/>
          </p:nvSpPr>
          <p:spPr bwMode="auto">
            <a:xfrm>
              <a:off x="1141" y="2055"/>
              <a:ext cx="379" cy="219"/>
            </a:xfrm>
            <a:custGeom>
              <a:avLst/>
              <a:gdLst>
                <a:gd name="T0" fmla="*/ 545 w 1078"/>
                <a:gd name="T1" fmla="*/ 74 h 622"/>
                <a:gd name="T2" fmla="*/ 525 w 1078"/>
                <a:gd name="T3" fmla="*/ 84 h 622"/>
                <a:gd name="T4" fmla="*/ 447 w 1078"/>
                <a:gd name="T5" fmla="*/ 88 h 622"/>
                <a:gd name="T6" fmla="*/ 415 w 1078"/>
                <a:gd name="T7" fmla="*/ 77 h 622"/>
                <a:gd name="T8" fmla="*/ 409 w 1078"/>
                <a:gd name="T9" fmla="*/ 74 h 622"/>
                <a:gd name="T10" fmla="*/ 208 w 1078"/>
                <a:gd name="T11" fmla="*/ 5 h 622"/>
                <a:gd name="T12" fmla="*/ 171 w 1078"/>
                <a:gd name="T13" fmla="*/ 23 h 622"/>
                <a:gd name="T14" fmla="*/ 3 w 1078"/>
                <a:gd name="T15" fmla="*/ 514 h 622"/>
                <a:gd name="T16" fmla="*/ 4 w 1078"/>
                <a:gd name="T17" fmla="*/ 536 h 622"/>
                <a:gd name="T18" fmla="*/ 21 w 1078"/>
                <a:gd name="T19" fmla="*/ 551 h 622"/>
                <a:gd name="T20" fmla="*/ 221 w 1078"/>
                <a:gd name="T21" fmla="*/ 620 h 622"/>
                <a:gd name="T22" fmla="*/ 230 w 1078"/>
                <a:gd name="T23" fmla="*/ 622 h 622"/>
                <a:gd name="T24" fmla="*/ 258 w 1078"/>
                <a:gd name="T25" fmla="*/ 602 h 622"/>
                <a:gd name="T26" fmla="*/ 417 w 1078"/>
                <a:gd name="T27" fmla="*/ 139 h 622"/>
                <a:gd name="T28" fmla="*/ 428 w 1078"/>
                <a:gd name="T29" fmla="*/ 143 h 622"/>
                <a:gd name="T30" fmla="*/ 551 w 1078"/>
                <a:gd name="T31" fmla="*/ 136 h 622"/>
                <a:gd name="T32" fmla="*/ 571 w 1078"/>
                <a:gd name="T33" fmla="*/ 126 h 622"/>
                <a:gd name="T34" fmla="*/ 648 w 1078"/>
                <a:gd name="T35" fmla="*/ 122 h 622"/>
                <a:gd name="T36" fmla="*/ 1017 w 1078"/>
                <a:gd name="T37" fmla="*/ 249 h 622"/>
                <a:gd name="T38" fmla="*/ 991 w 1078"/>
                <a:gd name="T39" fmla="*/ 292 h 622"/>
                <a:gd name="T40" fmla="*/ 922 w 1078"/>
                <a:gd name="T41" fmla="*/ 293 h 622"/>
                <a:gd name="T42" fmla="*/ 757 w 1078"/>
                <a:gd name="T43" fmla="*/ 236 h 622"/>
                <a:gd name="T44" fmla="*/ 734 w 1078"/>
                <a:gd name="T45" fmla="*/ 238 h 622"/>
                <a:gd name="T46" fmla="*/ 720 w 1078"/>
                <a:gd name="T47" fmla="*/ 256 h 622"/>
                <a:gd name="T48" fmla="*/ 624 w 1078"/>
                <a:gd name="T49" fmla="*/ 382 h 622"/>
                <a:gd name="T50" fmla="*/ 454 w 1078"/>
                <a:gd name="T51" fmla="*/ 384 h 622"/>
                <a:gd name="T52" fmla="*/ 418 w 1078"/>
                <a:gd name="T53" fmla="*/ 402 h 622"/>
                <a:gd name="T54" fmla="*/ 436 w 1078"/>
                <a:gd name="T55" fmla="*/ 439 h 622"/>
                <a:gd name="T56" fmla="*/ 544 w 1078"/>
                <a:gd name="T57" fmla="*/ 459 h 622"/>
                <a:gd name="T58" fmla="*/ 651 w 1078"/>
                <a:gd name="T59" fmla="*/ 433 h 622"/>
                <a:gd name="T60" fmla="*/ 765 w 1078"/>
                <a:gd name="T61" fmla="*/ 300 h 622"/>
                <a:gd name="T62" fmla="*/ 902 w 1078"/>
                <a:gd name="T63" fmla="*/ 347 h 622"/>
                <a:gd name="T64" fmla="*/ 1024 w 1078"/>
                <a:gd name="T65" fmla="*/ 340 h 622"/>
                <a:gd name="T66" fmla="*/ 1078 w 1078"/>
                <a:gd name="T67" fmla="*/ 230 h 622"/>
                <a:gd name="T68" fmla="*/ 1058 w 1078"/>
                <a:gd name="T69" fmla="*/ 202 h 622"/>
                <a:gd name="T70" fmla="*/ 667 w 1078"/>
                <a:gd name="T71" fmla="*/ 67 h 622"/>
                <a:gd name="T72" fmla="*/ 545 w 1078"/>
                <a:gd name="T73" fmla="*/ 74 h 622"/>
                <a:gd name="T74" fmla="*/ 213 w 1078"/>
                <a:gd name="T75" fmla="*/ 556 h 622"/>
                <a:gd name="T76" fmla="*/ 67 w 1078"/>
                <a:gd name="T77" fmla="*/ 506 h 622"/>
                <a:gd name="T78" fmla="*/ 216 w 1078"/>
                <a:gd name="T79" fmla="*/ 70 h 622"/>
                <a:gd name="T80" fmla="*/ 362 w 1078"/>
                <a:gd name="T81" fmla="*/ 119 h 622"/>
                <a:gd name="T82" fmla="*/ 213 w 1078"/>
                <a:gd name="T83" fmla="*/ 556 h 622"/>
                <a:gd name="T84" fmla="*/ 213 w 1078"/>
                <a:gd name="T85" fmla="*/ 556 h 622"/>
                <a:gd name="T86" fmla="*/ 213 w 1078"/>
                <a:gd name="T87" fmla="*/ 556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8" h="622">
                  <a:moveTo>
                    <a:pt x="545" y="74"/>
                  </a:moveTo>
                  <a:cubicBezTo>
                    <a:pt x="525" y="84"/>
                    <a:pt x="525" y="84"/>
                    <a:pt x="525" y="84"/>
                  </a:cubicBezTo>
                  <a:cubicBezTo>
                    <a:pt x="501" y="96"/>
                    <a:pt x="473" y="97"/>
                    <a:pt x="447" y="88"/>
                  </a:cubicBezTo>
                  <a:cubicBezTo>
                    <a:pt x="415" y="77"/>
                    <a:pt x="415" y="77"/>
                    <a:pt x="415" y="77"/>
                  </a:cubicBezTo>
                  <a:cubicBezTo>
                    <a:pt x="413" y="76"/>
                    <a:pt x="411" y="75"/>
                    <a:pt x="409" y="74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193" y="0"/>
                    <a:pt x="176" y="8"/>
                    <a:pt x="171" y="23"/>
                  </a:cubicBezTo>
                  <a:cubicBezTo>
                    <a:pt x="3" y="514"/>
                    <a:pt x="3" y="514"/>
                    <a:pt x="3" y="514"/>
                  </a:cubicBezTo>
                  <a:cubicBezTo>
                    <a:pt x="0" y="522"/>
                    <a:pt x="1" y="530"/>
                    <a:pt x="4" y="536"/>
                  </a:cubicBezTo>
                  <a:cubicBezTo>
                    <a:pt x="7" y="543"/>
                    <a:pt x="13" y="549"/>
                    <a:pt x="21" y="551"/>
                  </a:cubicBezTo>
                  <a:cubicBezTo>
                    <a:pt x="221" y="620"/>
                    <a:pt x="221" y="620"/>
                    <a:pt x="221" y="620"/>
                  </a:cubicBezTo>
                  <a:cubicBezTo>
                    <a:pt x="224" y="621"/>
                    <a:pt x="228" y="622"/>
                    <a:pt x="230" y="622"/>
                  </a:cubicBezTo>
                  <a:cubicBezTo>
                    <a:pt x="243" y="622"/>
                    <a:pt x="254" y="614"/>
                    <a:pt x="258" y="602"/>
                  </a:cubicBezTo>
                  <a:cubicBezTo>
                    <a:pt x="417" y="139"/>
                    <a:pt x="417" y="139"/>
                    <a:pt x="417" y="139"/>
                  </a:cubicBezTo>
                  <a:cubicBezTo>
                    <a:pt x="428" y="143"/>
                    <a:pt x="428" y="143"/>
                    <a:pt x="428" y="143"/>
                  </a:cubicBezTo>
                  <a:cubicBezTo>
                    <a:pt x="468" y="157"/>
                    <a:pt x="513" y="155"/>
                    <a:pt x="551" y="136"/>
                  </a:cubicBezTo>
                  <a:cubicBezTo>
                    <a:pt x="571" y="126"/>
                    <a:pt x="571" y="126"/>
                    <a:pt x="571" y="126"/>
                  </a:cubicBezTo>
                  <a:cubicBezTo>
                    <a:pt x="595" y="115"/>
                    <a:pt x="623" y="113"/>
                    <a:pt x="648" y="122"/>
                  </a:cubicBezTo>
                  <a:cubicBezTo>
                    <a:pt x="1017" y="249"/>
                    <a:pt x="1017" y="249"/>
                    <a:pt x="1017" y="249"/>
                  </a:cubicBezTo>
                  <a:cubicBezTo>
                    <a:pt x="1013" y="264"/>
                    <a:pt x="1005" y="282"/>
                    <a:pt x="991" y="292"/>
                  </a:cubicBezTo>
                  <a:cubicBezTo>
                    <a:pt x="976" y="303"/>
                    <a:pt x="952" y="303"/>
                    <a:pt x="922" y="293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49" y="234"/>
                    <a:pt x="741" y="234"/>
                    <a:pt x="734" y="238"/>
                  </a:cubicBezTo>
                  <a:cubicBezTo>
                    <a:pt x="727" y="242"/>
                    <a:pt x="722" y="249"/>
                    <a:pt x="720" y="256"/>
                  </a:cubicBezTo>
                  <a:cubicBezTo>
                    <a:pt x="719" y="257"/>
                    <a:pt x="697" y="342"/>
                    <a:pt x="624" y="382"/>
                  </a:cubicBezTo>
                  <a:cubicBezTo>
                    <a:pt x="578" y="406"/>
                    <a:pt x="521" y="407"/>
                    <a:pt x="454" y="384"/>
                  </a:cubicBezTo>
                  <a:cubicBezTo>
                    <a:pt x="439" y="379"/>
                    <a:pt x="423" y="387"/>
                    <a:pt x="418" y="402"/>
                  </a:cubicBezTo>
                  <a:cubicBezTo>
                    <a:pt x="413" y="417"/>
                    <a:pt x="421" y="434"/>
                    <a:pt x="436" y="439"/>
                  </a:cubicBezTo>
                  <a:cubicBezTo>
                    <a:pt x="474" y="452"/>
                    <a:pt x="510" y="459"/>
                    <a:pt x="544" y="459"/>
                  </a:cubicBezTo>
                  <a:cubicBezTo>
                    <a:pt x="583" y="459"/>
                    <a:pt x="619" y="450"/>
                    <a:pt x="651" y="433"/>
                  </a:cubicBezTo>
                  <a:cubicBezTo>
                    <a:pt x="716" y="398"/>
                    <a:pt x="750" y="337"/>
                    <a:pt x="765" y="300"/>
                  </a:cubicBezTo>
                  <a:cubicBezTo>
                    <a:pt x="902" y="347"/>
                    <a:pt x="902" y="347"/>
                    <a:pt x="902" y="347"/>
                  </a:cubicBezTo>
                  <a:cubicBezTo>
                    <a:pt x="951" y="364"/>
                    <a:pt x="992" y="362"/>
                    <a:pt x="1024" y="340"/>
                  </a:cubicBezTo>
                  <a:cubicBezTo>
                    <a:pt x="1075" y="304"/>
                    <a:pt x="1077" y="233"/>
                    <a:pt x="1078" y="230"/>
                  </a:cubicBezTo>
                  <a:cubicBezTo>
                    <a:pt x="1078" y="217"/>
                    <a:pt x="1070" y="206"/>
                    <a:pt x="1058" y="202"/>
                  </a:cubicBezTo>
                  <a:cubicBezTo>
                    <a:pt x="667" y="67"/>
                    <a:pt x="667" y="67"/>
                    <a:pt x="667" y="67"/>
                  </a:cubicBezTo>
                  <a:cubicBezTo>
                    <a:pt x="627" y="53"/>
                    <a:pt x="583" y="56"/>
                    <a:pt x="545" y="74"/>
                  </a:cubicBezTo>
                  <a:close/>
                  <a:moveTo>
                    <a:pt x="213" y="556"/>
                  </a:moveTo>
                  <a:cubicBezTo>
                    <a:pt x="67" y="506"/>
                    <a:pt x="67" y="506"/>
                    <a:pt x="67" y="506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362" y="119"/>
                    <a:pt x="362" y="119"/>
                    <a:pt x="362" y="119"/>
                  </a:cubicBezTo>
                  <a:lnTo>
                    <a:pt x="213" y="556"/>
                  </a:lnTo>
                  <a:close/>
                  <a:moveTo>
                    <a:pt x="213" y="556"/>
                  </a:moveTo>
                  <a:cubicBezTo>
                    <a:pt x="213" y="556"/>
                    <a:pt x="213" y="556"/>
                    <a:pt x="213" y="5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Freeform 34"/>
            <p:cNvSpPr>
              <a:spLocks noEditPoints="1"/>
            </p:cNvSpPr>
            <p:nvPr/>
          </p:nvSpPr>
          <p:spPr bwMode="auto">
            <a:xfrm>
              <a:off x="1535" y="2068"/>
              <a:ext cx="147" cy="197"/>
            </a:xfrm>
            <a:custGeom>
              <a:avLst/>
              <a:gdLst>
                <a:gd name="T0" fmla="*/ 80 w 147"/>
                <a:gd name="T1" fmla="*/ 197 h 197"/>
                <a:gd name="T2" fmla="*/ 0 w 147"/>
                <a:gd name="T3" fmla="*/ 33 h 197"/>
                <a:gd name="T4" fmla="*/ 67 w 147"/>
                <a:gd name="T5" fmla="*/ 0 h 197"/>
                <a:gd name="T6" fmla="*/ 147 w 147"/>
                <a:gd name="T7" fmla="*/ 164 h 197"/>
                <a:gd name="T8" fmla="*/ 80 w 147"/>
                <a:gd name="T9" fmla="*/ 197 h 197"/>
                <a:gd name="T10" fmla="*/ 80 w 147"/>
                <a:gd name="T11" fmla="*/ 197 h 197"/>
                <a:gd name="T12" fmla="*/ 80 w 147"/>
                <a:gd name="T1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97">
                  <a:moveTo>
                    <a:pt x="80" y="197"/>
                  </a:moveTo>
                  <a:lnTo>
                    <a:pt x="0" y="33"/>
                  </a:lnTo>
                  <a:lnTo>
                    <a:pt x="67" y="0"/>
                  </a:lnTo>
                  <a:lnTo>
                    <a:pt x="147" y="164"/>
                  </a:lnTo>
                  <a:lnTo>
                    <a:pt x="80" y="197"/>
                  </a:lnTo>
                  <a:close/>
                  <a:moveTo>
                    <a:pt x="80" y="197"/>
                  </a:moveTo>
                  <a:lnTo>
                    <a:pt x="80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Freeform 35"/>
            <p:cNvSpPr>
              <a:spLocks noEditPoints="1"/>
            </p:cNvSpPr>
            <p:nvPr/>
          </p:nvSpPr>
          <p:spPr bwMode="auto">
            <a:xfrm>
              <a:off x="1535" y="2068"/>
              <a:ext cx="147" cy="197"/>
            </a:xfrm>
            <a:custGeom>
              <a:avLst/>
              <a:gdLst>
                <a:gd name="T0" fmla="*/ 80 w 147"/>
                <a:gd name="T1" fmla="*/ 197 h 197"/>
                <a:gd name="T2" fmla="*/ 0 w 147"/>
                <a:gd name="T3" fmla="*/ 33 h 197"/>
                <a:gd name="T4" fmla="*/ 67 w 147"/>
                <a:gd name="T5" fmla="*/ 0 h 197"/>
                <a:gd name="T6" fmla="*/ 147 w 147"/>
                <a:gd name="T7" fmla="*/ 164 h 197"/>
                <a:gd name="T8" fmla="*/ 80 w 147"/>
                <a:gd name="T9" fmla="*/ 197 h 197"/>
                <a:gd name="T10" fmla="*/ 80 w 147"/>
                <a:gd name="T11" fmla="*/ 197 h 197"/>
                <a:gd name="T12" fmla="*/ 80 w 147"/>
                <a:gd name="T1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97">
                  <a:moveTo>
                    <a:pt x="80" y="197"/>
                  </a:moveTo>
                  <a:lnTo>
                    <a:pt x="0" y="33"/>
                  </a:lnTo>
                  <a:lnTo>
                    <a:pt x="67" y="0"/>
                  </a:lnTo>
                  <a:lnTo>
                    <a:pt x="147" y="164"/>
                  </a:lnTo>
                  <a:lnTo>
                    <a:pt x="80" y="197"/>
                  </a:lnTo>
                  <a:moveTo>
                    <a:pt x="80" y="197"/>
                  </a:moveTo>
                  <a:lnTo>
                    <a:pt x="80" y="19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" name="Freeform 36"/>
            <p:cNvSpPr>
              <a:spLocks noEditPoints="1"/>
            </p:cNvSpPr>
            <p:nvPr/>
          </p:nvSpPr>
          <p:spPr bwMode="auto">
            <a:xfrm>
              <a:off x="1248" y="2057"/>
              <a:ext cx="445" cy="362"/>
            </a:xfrm>
            <a:custGeom>
              <a:avLst/>
              <a:gdLst>
                <a:gd name="T0" fmla="*/ 940 w 1268"/>
                <a:gd name="T1" fmla="*/ 646 h 1028"/>
                <a:gd name="T2" fmla="*/ 366 w 1268"/>
                <a:gd name="T3" fmla="*/ 967 h 1028"/>
                <a:gd name="T4" fmla="*/ 337 w 1268"/>
                <a:gd name="T5" fmla="*/ 909 h 1028"/>
                <a:gd name="T6" fmla="*/ 541 w 1268"/>
                <a:gd name="T7" fmla="*/ 809 h 1028"/>
                <a:gd name="T8" fmla="*/ 516 w 1268"/>
                <a:gd name="T9" fmla="*/ 757 h 1028"/>
                <a:gd name="T10" fmla="*/ 216 w 1268"/>
                <a:gd name="T11" fmla="*/ 904 h 1028"/>
                <a:gd name="T12" fmla="*/ 171 w 1268"/>
                <a:gd name="T13" fmla="*/ 864 h 1028"/>
                <a:gd name="T14" fmla="*/ 263 w 1268"/>
                <a:gd name="T15" fmla="*/ 808 h 1028"/>
                <a:gd name="T16" fmla="*/ 493 w 1268"/>
                <a:gd name="T17" fmla="*/ 663 h 1028"/>
                <a:gd name="T18" fmla="*/ 237 w 1268"/>
                <a:gd name="T19" fmla="*/ 756 h 1028"/>
                <a:gd name="T20" fmla="*/ 125 w 1268"/>
                <a:gd name="T21" fmla="*/ 811 h 1028"/>
                <a:gd name="T22" fmla="*/ 82 w 1268"/>
                <a:gd name="T23" fmla="*/ 797 h 1028"/>
                <a:gd name="T24" fmla="*/ 133 w 1268"/>
                <a:gd name="T25" fmla="*/ 736 h 1028"/>
                <a:gd name="T26" fmla="*/ 227 w 1268"/>
                <a:gd name="T27" fmla="*/ 690 h 1028"/>
                <a:gd name="T28" fmla="*/ 409 w 1268"/>
                <a:gd name="T29" fmla="*/ 568 h 1028"/>
                <a:gd name="T30" fmla="*/ 188 w 1268"/>
                <a:gd name="T31" fmla="*/ 644 h 1028"/>
                <a:gd name="T32" fmla="*/ 64 w 1268"/>
                <a:gd name="T33" fmla="*/ 668 h 1028"/>
                <a:gd name="T34" fmla="*/ 79 w 1268"/>
                <a:gd name="T35" fmla="*/ 625 h 1028"/>
                <a:gd name="T36" fmla="*/ 232 w 1268"/>
                <a:gd name="T37" fmla="*/ 518 h 1028"/>
                <a:gd name="T38" fmla="*/ 54 w 1268"/>
                <a:gd name="T39" fmla="*/ 573 h 1028"/>
                <a:gd name="T40" fmla="*/ 12 w 1268"/>
                <a:gd name="T41" fmla="*/ 694 h 1028"/>
                <a:gd name="T42" fmla="*/ 30 w 1268"/>
                <a:gd name="T43" fmla="*/ 822 h 1028"/>
                <a:gd name="T44" fmla="*/ 111 w 1268"/>
                <a:gd name="T45" fmla="*/ 872 h 1028"/>
                <a:gd name="T46" fmla="*/ 202 w 1268"/>
                <a:gd name="T47" fmla="*/ 965 h 1028"/>
                <a:gd name="T48" fmla="*/ 262 w 1268"/>
                <a:gd name="T49" fmla="*/ 946 h 1028"/>
                <a:gd name="T50" fmla="*/ 352 w 1268"/>
                <a:gd name="T51" fmla="*/ 1028 h 1028"/>
                <a:gd name="T52" fmla="*/ 756 w 1268"/>
                <a:gd name="T53" fmla="*/ 840 h 1028"/>
                <a:gd name="T54" fmla="*/ 1061 w 1268"/>
                <a:gd name="T55" fmla="*/ 613 h 1028"/>
                <a:gd name="T56" fmla="*/ 1261 w 1268"/>
                <a:gd name="T57" fmla="*/ 483 h 1028"/>
                <a:gd name="T58" fmla="*/ 1016 w 1268"/>
                <a:gd name="T59" fmla="*/ 2 h 1028"/>
                <a:gd name="T60" fmla="*/ 803 w 1268"/>
                <a:gd name="T61" fmla="*/ 97 h 1028"/>
                <a:gd name="T62" fmla="*/ 1009 w 1268"/>
                <a:gd name="T63" fmla="*/ 583 h 1028"/>
                <a:gd name="T64" fmla="*/ 1196 w 1268"/>
                <a:gd name="T65" fmla="*/ 483 h 1028"/>
                <a:gd name="T66" fmla="*/ 855 w 1268"/>
                <a:gd name="T67" fmla="*/ 136 h 1028"/>
                <a:gd name="T68" fmla="*/ 993 w 1268"/>
                <a:gd name="T69" fmla="*/ 69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8" h="1028">
                  <a:moveTo>
                    <a:pt x="1009" y="583"/>
                  </a:moveTo>
                  <a:cubicBezTo>
                    <a:pt x="940" y="646"/>
                    <a:pt x="940" y="646"/>
                    <a:pt x="940" y="646"/>
                  </a:cubicBezTo>
                  <a:cubicBezTo>
                    <a:pt x="877" y="703"/>
                    <a:pt x="807" y="752"/>
                    <a:pt x="731" y="789"/>
                  </a:cubicBezTo>
                  <a:cubicBezTo>
                    <a:pt x="366" y="967"/>
                    <a:pt x="366" y="967"/>
                    <a:pt x="366" y="967"/>
                  </a:cubicBezTo>
                  <a:cubicBezTo>
                    <a:pt x="350" y="975"/>
                    <a:pt x="330" y="968"/>
                    <a:pt x="322" y="952"/>
                  </a:cubicBezTo>
                  <a:cubicBezTo>
                    <a:pt x="314" y="936"/>
                    <a:pt x="321" y="917"/>
                    <a:pt x="337" y="909"/>
                  </a:cubicBezTo>
                  <a:cubicBezTo>
                    <a:pt x="342" y="906"/>
                    <a:pt x="342" y="906"/>
                    <a:pt x="342" y="906"/>
                  </a:cubicBezTo>
                  <a:cubicBezTo>
                    <a:pt x="541" y="809"/>
                    <a:pt x="541" y="809"/>
                    <a:pt x="541" y="809"/>
                  </a:cubicBezTo>
                  <a:cubicBezTo>
                    <a:pt x="556" y="802"/>
                    <a:pt x="562" y="784"/>
                    <a:pt x="555" y="770"/>
                  </a:cubicBezTo>
                  <a:cubicBezTo>
                    <a:pt x="548" y="756"/>
                    <a:pt x="531" y="750"/>
                    <a:pt x="516" y="757"/>
                  </a:cubicBezTo>
                  <a:cubicBezTo>
                    <a:pt x="316" y="854"/>
                    <a:pt x="316" y="854"/>
                    <a:pt x="316" y="854"/>
                  </a:cubicBezTo>
                  <a:cubicBezTo>
                    <a:pt x="216" y="904"/>
                    <a:pt x="216" y="904"/>
                    <a:pt x="216" y="904"/>
                  </a:cubicBezTo>
                  <a:cubicBezTo>
                    <a:pt x="200" y="912"/>
                    <a:pt x="180" y="905"/>
                    <a:pt x="172" y="888"/>
                  </a:cubicBezTo>
                  <a:cubicBezTo>
                    <a:pt x="169" y="881"/>
                    <a:pt x="168" y="872"/>
                    <a:pt x="171" y="864"/>
                  </a:cubicBezTo>
                  <a:cubicBezTo>
                    <a:pt x="174" y="856"/>
                    <a:pt x="180" y="849"/>
                    <a:pt x="187" y="845"/>
                  </a:cubicBezTo>
                  <a:cubicBezTo>
                    <a:pt x="263" y="808"/>
                    <a:pt x="263" y="808"/>
                    <a:pt x="263" y="808"/>
                  </a:cubicBezTo>
                  <a:cubicBezTo>
                    <a:pt x="480" y="702"/>
                    <a:pt x="480" y="702"/>
                    <a:pt x="480" y="702"/>
                  </a:cubicBezTo>
                  <a:cubicBezTo>
                    <a:pt x="494" y="695"/>
                    <a:pt x="500" y="678"/>
                    <a:pt x="493" y="663"/>
                  </a:cubicBezTo>
                  <a:cubicBezTo>
                    <a:pt x="486" y="649"/>
                    <a:pt x="469" y="643"/>
                    <a:pt x="455" y="650"/>
                  </a:cubicBezTo>
                  <a:cubicBezTo>
                    <a:pt x="237" y="756"/>
                    <a:pt x="237" y="756"/>
                    <a:pt x="237" y="756"/>
                  </a:cubicBezTo>
                  <a:cubicBezTo>
                    <a:pt x="229" y="760"/>
                    <a:pt x="229" y="760"/>
                    <a:pt x="229" y="760"/>
                  </a:cubicBezTo>
                  <a:cubicBezTo>
                    <a:pt x="125" y="811"/>
                    <a:pt x="125" y="811"/>
                    <a:pt x="125" y="811"/>
                  </a:cubicBezTo>
                  <a:cubicBezTo>
                    <a:pt x="118" y="815"/>
                    <a:pt x="109" y="816"/>
                    <a:pt x="101" y="813"/>
                  </a:cubicBezTo>
                  <a:cubicBezTo>
                    <a:pt x="92" y="810"/>
                    <a:pt x="86" y="804"/>
                    <a:pt x="82" y="797"/>
                  </a:cubicBezTo>
                  <a:cubicBezTo>
                    <a:pt x="74" y="781"/>
                    <a:pt x="81" y="761"/>
                    <a:pt x="97" y="753"/>
                  </a:cubicBezTo>
                  <a:cubicBezTo>
                    <a:pt x="133" y="736"/>
                    <a:pt x="133" y="736"/>
                    <a:pt x="133" y="736"/>
                  </a:cubicBezTo>
                  <a:cubicBezTo>
                    <a:pt x="206" y="700"/>
                    <a:pt x="206" y="700"/>
                    <a:pt x="206" y="700"/>
                  </a:cubicBezTo>
                  <a:cubicBezTo>
                    <a:pt x="227" y="690"/>
                    <a:pt x="227" y="690"/>
                    <a:pt x="227" y="690"/>
                  </a:cubicBezTo>
                  <a:cubicBezTo>
                    <a:pt x="395" y="607"/>
                    <a:pt x="395" y="607"/>
                    <a:pt x="395" y="607"/>
                  </a:cubicBezTo>
                  <a:cubicBezTo>
                    <a:pt x="410" y="600"/>
                    <a:pt x="416" y="583"/>
                    <a:pt x="409" y="568"/>
                  </a:cubicBezTo>
                  <a:cubicBezTo>
                    <a:pt x="402" y="554"/>
                    <a:pt x="384" y="548"/>
                    <a:pt x="370" y="555"/>
                  </a:cubicBezTo>
                  <a:cubicBezTo>
                    <a:pt x="188" y="644"/>
                    <a:pt x="188" y="644"/>
                    <a:pt x="188" y="644"/>
                  </a:cubicBezTo>
                  <a:cubicBezTo>
                    <a:pt x="108" y="683"/>
                    <a:pt x="108" y="683"/>
                    <a:pt x="108" y="683"/>
                  </a:cubicBezTo>
                  <a:cubicBezTo>
                    <a:pt x="92" y="691"/>
                    <a:pt x="72" y="685"/>
                    <a:pt x="64" y="668"/>
                  </a:cubicBezTo>
                  <a:cubicBezTo>
                    <a:pt x="60" y="661"/>
                    <a:pt x="60" y="652"/>
                    <a:pt x="63" y="644"/>
                  </a:cubicBezTo>
                  <a:cubicBezTo>
                    <a:pt x="66" y="635"/>
                    <a:pt x="71" y="629"/>
                    <a:pt x="79" y="625"/>
                  </a:cubicBezTo>
                  <a:cubicBezTo>
                    <a:pt x="218" y="557"/>
                    <a:pt x="218" y="557"/>
                    <a:pt x="218" y="557"/>
                  </a:cubicBezTo>
                  <a:cubicBezTo>
                    <a:pt x="233" y="550"/>
                    <a:pt x="239" y="533"/>
                    <a:pt x="232" y="518"/>
                  </a:cubicBezTo>
                  <a:cubicBezTo>
                    <a:pt x="225" y="504"/>
                    <a:pt x="207" y="498"/>
                    <a:pt x="193" y="505"/>
                  </a:cubicBezTo>
                  <a:cubicBezTo>
                    <a:pt x="54" y="573"/>
                    <a:pt x="54" y="573"/>
                    <a:pt x="54" y="573"/>
                  </a:cubicBezTo>
                  <a:cubicBezTo>
                    <a:pt x="32" y="584"/>
                    <a:pt x="16" y="602"/>
                    <a:pt x="8" y="625"/>
                  </a:cubicBezTo>
                  <a:cubicBezTo>
                    <a:pt x="0" y="648"/>
                    <a:pt x="2" y="672"/>
                    <a:pt x="12" y="694"/>
                  </a:cubicBezTo>
                  <a:cubicBezTo>
                    <a:pt x="19" y="707"/>
                    <a:pt x="28" y="719"/>
                    <a:pt x="40" y="727"/>
                  </a:cubicBezTo>
                  <a:cubicBezTo>
                    <a:pt x="20" y="753"/>
                    <a:pt x="15" y="790"/>
                    <a:pt x="30" y="822"/>
                  </a:cubicBezTo>
                  <a:cubicBezTo>
                    <a:pt x="41" y="844"/>
                    <a:pt x="60" y="860"/>
                    <a:pt x="82" y="868"/>
                  </a:cubicBezTo>
                  <a:cubicBezTo>
                    <a:pt x="92" y="871"/>
                    <a:pt x="101" y="872"/>
                    <a:pt x="111" y="872"/>
                  </a:cubicBezTo>
                  <a:cubicBezTo>
                    <a:pt x="111" y="887"/>
                    <a:pt x="114" y="901"/>
                    <a:pt x="120" y="914"/>
                  </a:cubicBezTo>
                  <a:cubicBezTo>
                    <a:pt x="136" y="946"/>
                    <a:pt x="168" y="965"/>
                    <a:pt x="202" y="965"/>
                  </a:cubicBezTo>
                  <a:cubicBezTo>
                    <a:pt x="215" y="965"/>
                    <a:pt x="228" y="962"/>
                    <a:pt x="241" y="956"/>
                  </a:cubicBezTo>
                  <a:cubicBezTo>
                    <a:pt x="262" y="946"/>
                    <a:pt x="262" y="946"/>
                    <a:pt x="262" y="946"/>
                  </a:cubicBezTo>
                  <a:cubicBezTo>
                    <a:pt x="263" y="957"/>
                    <a:pt x="266" y="967"/>
                    <a:pt x="270" y="977"/>
                  </a:cubicBezTo>
                  <a:cubicBezTo>
                    <a:pt x="286" y="1009"/>
                    <a:pt x="318" y="1028"/>
                    <a:pt x="352" y="1028"/>
                  </a:cubicBezTo>
                  <a:cubicBezTo>
                    <a:pt x="365" y="1028"/>
                    <a:pt x="379" y="1025"/>
                    <a:pt x="391" y="1019"/>
                  </a:cubicBezTo>
                  <a:cubicBezTo>
                    <a:pt x="756" y="840"/>
                    <a:pt x="756" y="840"/>
                    <a:pt x="756" y="840"/>
                  </a:cubicBezTo>
                  <a:cubicBezTo>
                    <a:pt x="838" y="800"/>
                    <a:pt x="913" y="749"/>
                    <a:pt x="979" y="688"/>
                  </a:cubicBezTo>
                  <a:cubicBezTo>
                    <a:pt x="1061" y="613"/>
                    <a:pt x="1061" y="613"/>
                    <a:pt x="1061" y="613"/>
                  </a:cubicBezTo>
                  <a:cubicBezTo>
                    <a:pt x="1248" y="521"/>
                    <a:pt x="1248" y="521"/>
                    <a:pt x="1248" y="521"/>
                  </a:cubicBezTo>
                  <a:cubicBezTo>
                    <a:pt x="1262" y="514"/>
                    <a:pt x="1268" y="497"/>
                    <a:pt x="1261" y="483"/>
                  </a:cubicBezTo>
                  <a:cubicBezTo>
                    <a:pt x="1033" y="17"/>
                    <a:pt x="1033" y="17"/>
                    <a:pt x="1033" y="17"/>
                  </a:cubicBezTo>
                  <a:cubicBezTo>
                    <a:pt x="1029" y="10"/>
                    <a:pt x="1023" y="5"/>
                    <a:pt x="1016" y="2"/>
                  </a:cubicBezTo>
                  <a:cubicBezTo>
                    <a:pt x="1009" y="0"/>
                    <a:pt x="1001" y="0"/>
                    <a:pt x="994" y="4"/>
                  </a:cubicBezTo>
                  <a:cubicBezTo>
                    <a:pt x="803" y="97"/>
                    <a:pt x="803" y="97"/>
                    <a:pt x="803" y="97"/>
                  </a:cubicBezTo>
                  <a:cubicBezTo>
                    <a:pt x="789" y="104"/>
                    <a:pt x="783" y="121"/>
                    <a:pt x="790" y="136"/>
                  </a:cubicBezTo>
                  <a:lnTo>
                    <a:pt x="1009" y="583"/>
                  </a:lnTo>
                  <a:close/>
                  <a:moveTo>
                    <a:pt x="993" y="69"/>
                  </a:moveTo>
                  <a:cubicBezTo>
                    <a:pt x="1196" y="483"/>
                    <a:pt x="1196" y="483"/>
                    <a:pt x="1196" y="483"/>
                  </a:cubicBezTo>
                  <a:cubicBezTo>
                    <a:pt x="1057" y="551"/>
                    <a:pt x="1057" y="551"/>
                    <a:pt x="1057" y="551"/>
                  </a:cubicBezTo>
                  <a:cubicBezTo>
                    <a:pt x="855" y="136"/>
                    <a:pt x="855" y="136"/>
                    <a:pt x="855" y="136"/>
                  </a:cubicBezTo>
                  <a:lnTo>
                    <a:pt x="993" y="69"/>
                  </a:lnTo>
                  <a:close/>
                  <a:moveTo>
                    <a:pt x="993" y="69"/>
                  </a:moveTo>
                  <a:cubicBezTo>
                    <a:pt x="993" y="69"/>
                    <a:pt x="993" y="69"/>
                    <a:pt x="993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75" name="Group 39"/>
          <p:cNvGrpSpPr>
            <a:grpSpLocks noChangeAspect="1"/>
          </p:cNvGrpSpPr>
          <p:nvPr/>
        </p:nvGrpSpPr>
        <p:grpSpPr bwMode="auto">
          <a:xfrm>
            <a:off x="4701732" y="4284864"/>
            <a:ext cx="1054635" cy="950248"/>
            <a:chOff x="1790" y="2633"/>
            <a:chExt cx="1273" cy="1147"/>
          </a:xfrm>
          <a:solidFill>
            <a:srgbClr val="016FAC"/>
          </a:solidFill>
        </p:grpSpPr>
        <p:sp>
          <p:nvSpPr>
            <p:cNvPr id="177" name="Freeform 40"/>
            <p:cNvSpPr>
              <a:spLocks noEditPoints="1"/>
            </p:cNvSpPr>
            <p:nvPr/>
          </p:nvSpPr>
          <p:spPr bwMode="auto">
            <a:xfrm>
              <a:off x="2181" y="2633"/>
              <a:ext cx="882" cy="948"/>
            </a:xfrm>
            <a:custGeom>
              <a:avLst/>
              <a:gdLst>
                <a:gd name="T0" fmla="*/ 1005 w 1052"/>
                <a:gd name="T1" fmla="*/ 863 h 1131"/>
                <a:gd name="T2" fmla="*/ 720 w 1052"/>
                <a:gd name="T3" fmla="*/ 679 h 1131"/>
                <a:gd name="T4" fmla="*/ 720 w 1052"/>
                <a:gd name="T5" fmla="*/ 508 h 1131"/>
                <a:gd name="T6" fmla="*/ 761 w 1052"/>
                <a:gd name="T7" fmla="*/ 417 h 1131"/>
                <a:gd name="T8" fmla="*/ 761 w 1052"/>
                <a:gd name="T9" fmla="*/ 213 h 1131"/>
                <a:gd name="T10" fmla="*/ 548 w 1052"/>
                <a:gd name="T11" fmla="*/ 0 h 1131"/>
                <a:gd name="T12" fmla="*/ 504 w 1052"/>
                <a:gd name="T13" fmla="*/ 0 h 1131"/>
                <a:gd name="T14" fmla="*/ 291 w 1052"/>
                <a:gd name="T15" fmla="*/ 213 h 1131"/>
                <a:gd name="T16" fmla="*/ 291 w 1052"/>
                <a:gd name="T17" fmla="*/ 417 h 1131"/>
                <a:gd name="T18" fmla="*/ 332 w 1052"/>
                <a:gd name="T19" fmla="*/ 508 h 1131"/>
                <a:gd name="T20" fmla="*/ 332 w 1052"/>
                <a:gd name="T21" fmla="*/ 679 h 1131"/>
                <a:gd name="T22" fmla="*/ 47 w 1052"/>
                <a:gd name="T23" fmla="*/ 863 h 1131"/>
                <a:gd name="T24" fmla="*/ 0 w 1052"/>
                <a:gd name="T25" fmla="*/ 962 h 1131"/>
                <a:gd name="T26" fmla="*/ 0 w 1052"/>
                <a:gd name="T27" fmla="*/ 1102 h 1131"/>
                <a:gd name="T28" fmla="*/ 29 w 1052"/>
                <a:gd name="T29" fmla="*/ 1131 h 1131"/>
                <a:gd name="T30" fmla="*/ 58 w 1052"/>
                <a:gd name="T31" fmla="*/ 1102 h 1131"/>
                <a:gd name="T32" fmla="*/ 58 w 1052"/>
                <a:gd name="T33" fmla="*/ 962 h 1131"/>
                <a:gd name="T34" fmla="*/ 84 w 1052"/>
                <a:gd name="T35" fmla="*/ 908 h 1131"/>
                <a:gd name="T36" fmla="*/ 369 w 1052"/>
                <a:gd name="T37" fmla="*/ 725 h 1131"/>
                <a:gd name="T38" fmla="*/ 390 w 1052"/>
                <a:gd name="T39" fmla="*/ 691 h 1131"/>
                <a:gd name="T40" fmla="*/ 390 w 1052"/>
                <a:gd name="T41" fmla="*/ 494 h 1131"/>
                <a:gd name="T42" fmla="*/ 377 w 1052"/>
                <a:gd name="T43" fmla="*/ 470 h 1131"/>
                <a:gd name="T44" fmla="*/ 349 w 1052"/>
                <a:gd name="T45" fmla="*/ 418 h 1131"/>
                <a:gd name="T46" fmla="*/ 349 w 1052"/>
                <a:gd name="T47" fmla="*/ 213 h 1131"/>
                <a:gd name="T48" fmla="*/ 504 w 1052"/>
                <a:gd name="T49" fmla="*/ 59 h 1131"/>
                <a:gd name="T50" fmla="*/ 548 w 1052"/>
                <a:gd name="T51" fmla="*/ 59 h 1131"/>
                <a:gd name="T52" fmla="*/ 703 w 1052"/>
                <a:gd name="T53" fmla="*/ 213 h 1131"/>
                <a:gd name="T54" fmla="*/ 703 w 1052"/>
                <a:gd name="T55" fmla="*/ 418 h 1131"/>
                <a:gd name="T56" fmla="*/ 675 w 1052"/>
                <a:gd name="T57" fmla="*/ 470 h 1131"/>
                <a:gd name="T58" fmla="*/ 662 w 1052"/>
                <a:gd name="T59" fmla="*/ 494 h 1131"/>
                <a:gd name="T60" fmla="*/ 662 w 1052"/>
                <a:gd name="T61" fmla="*/ 691 h 1131"/>
                <a:gd name="T62" fmla="*/ 683 w 1052"/>
                <a:gd name="T63" fmla="*/ 725 h 1131"/>
                <a:gd name="T64" fmla="*/ 968 w 1052"/>
                <a:gd name="T65" fmla="*/ 908 h 1131"/>
                <a:gd name="T66" fmla="*/ 994 w 1052"/>
                <a:gd name="T67" fmla="*/ 962 h 1131"/>
                <a:gd name="T68" fmla="*/ 994 w 1052"/>
                <a:gd name="T69" fmla="*/ 1102 h 1131"/>
                <a:gd name="T70" fmla="*/ 1023 w 1052"/>
                <a:gd name="T71" fmla="*/ 1131 h 1131"/>
                <a:gd name="T72" fmla="*/ 1052 w 1052"/>
                <a:gd name="T73" fmla="*/ 1102 h 1131"/>
                <a:gd name="T74" fmla="*/ 1052 w 1052"/>
                <a:gd name="T75" fmla="*/ 962 h 1131"/>
                <a:gd name="T76" fmla="*/ 1005 w 1052"/>
                <a:gd name="T77" fmla="*/ 863 h 1131"/>
                <a:gd name="T78" fmla="*/ 1005 w 1052"/>
                <a:gd name="T79" fmla="*/ 863 h 1131"/>
                <a:gd name="T80" fmla="*/ 1005 w 1052"/>
                <a:gd name="T81" fmla="*/ 863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52" h="1131">
                  <a:moveTo>
                    <a:pt x="1005" y="863"/>
                  </a:moveTo>
                  <a:cubicBezTo>
                    <a:pt x="889" y="768"/>
                    <a:pt x="763" y="701"/>
                    <a:pt x="720" y="679"/>
                  </a:cubicBezTo>
                  <a:cubicBezTo>
                    <a:pt x="720" y="508"/>
                    <a:pt x="720" y="508"/>
                    <a:pt x="720" y="508"/>
                  </a:cubicBezTo>
                  <a:cubicBezTo>
                    <a:pt x="746" y="485"/>
                    <a:pt x="761" y="452"/>
                    <a:pt x="761" y="417"/>
                  </a:cubicBezTo>
                  <a:cubicBezTo>
                    <a:pt x="761" y="213"/>
                    <a:pt x="761" y="213"/>
                    <a:pt x="761" y="213"/>
                  </a:cubicBezTo>
                  <a:cubicBezTo>
                    <a:pt x="761" y="96"/>
                    <a:pt x="665" y="0"/>
                    <a:pt x="548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387" y="0"/>
                    <a:pt x="291" y="96"/>
                    <a:pt x="291" y="213"/>
                  </a:cubicBezTo>
                  <a:cubicBezTo>
                    <a:pt x="291" y="417"/>
                    <a:pt x="291" y="417"/>
                    <a:pt x="291" y="417"/>
                  </a:cubicBezTo>
                  <a:cubicBezTo>
                    <a:pt x="291" y="452"/>
                    <a:pt x="306" y="485"/>
                    <a:pt x="332" y="508"/>
                  </a:cubicBezTo>
                  <a:cubicBezTo>
                    <a:pt x="332" y="679"/>
                    <a:pt x="332" y="679"/>
                    <a:pt x="332" y="679"/>
                  </a:cubicBezTo>
                  <a:cubicBezTo>
                    <a:pt x="289" y="700"/>
                    <a:pt x="163" y="768"/>
                    <a:pt x="47" y="863"/>
                  </a:cubicBezTo>
                  <a:cubicBezTo>
                    <a:pt x="17" y="888"/>
                    <a:pt x="0" y="924"/>
                    <a:pt x="0" y="962"/>
                  </a:cubicBezTo>
                  <a:cubicBezTo>
                    <a:pt x="0" y="1102"/>
                    <a:pt x="0" y="1102"/>
                    <a:pt x="0" y="1102"/>
                  </a:cubicBezTo>
                  <a:cubicBezTo>
                    <a:pt x="0" y="1118"/>
                    <a:pt x="13" y="1131"/>
                    <a:pt x="29" y="1131"/>
                  </a:cubicBezTo>
                  <a:cubicBezTo>
                    <a:pt x="45" y="1131"/>
                    <a:pt x="58" y="1118"/>
                    <a:pt x="58" y="1102"/>
                  </a:cubicBezTo>
                  <a:cubicBezTo>
                    <a:pt x="58" y="962"/>
                    <a:pt x="58" y="962"/>
                    <a:pt x="58" y="962"/>
                  </a:cubicBezTo>
                  <a:cubicBezTo>
                    <a:pt x="58" y="941"/>
                    <a:pt x="68" y="921"/>
                    <a:pt x="84" y="908"/>
                  </a:cubicBezTo>
                  <a:cubicBezTo>
                    <a:pt x="208" y="806"/>
                    <a:pt x="343" y="738"/>
                    <a:pt x="369" y="725"/>
                  </a:cubicBezTo>
                  <a:cubicBezTo>
                    <a:pt x="382" y="719"/>
                    <a:pt x="390" y="706"/>
                    <a:pt x="390" y="691"/>
                  </a:cubicBezTo>
                  <a:cubicBezTo>
                    <a:pt x="390" y="494"/>
                    <a:pt x="390" y="494"/>
                    <a:pt x="390" y="494"/>
                  </a:cubicBezTo>
                  <a:cubicBezTo>
                    <a:pt x="390" y="484"/>
                    <a:pt x="385" y="475"/>
                    <a:pt x="377" y="470"/>
                  </a:cubicBezTo>
                  <a:cubicBezTo>
                    <a:pt x="360" y="458"/>
                    <a:pt x="349" y="439"/>
                    <a:pt x="349" y="418"/>
                  </a:cubicBezTo>
                  <a:cubicBezTo>
                    <a:pt x="349" y="213"/>
                    <a:pt x="349" y="213"/>
                    <a:pt x="349" y="213"/>
                  </a:cubicBezTo>
                  <a:cubicBezTo>
                    <a:pt x="349" y="128"/>
                    <a:pt x="419" y="59"/>
                    <a:pt x="504" y="59"/>
                  </a:cubicBezTo>
                  <a:cubicBezTo>
                    <a:pt x="548" y="59"/>
                    <a:pt x="548" y="59"/>
                    <a:pt x="548" y="59"/>
                  </a:cubicBezTo>
                  <a:cubicBezTo>
                    <a:pt x="633" y="59"/>
                    <a:pt x="703" y="128"/>
                    <a:pt x="703" y="213"/>
                  </a:cubicBezTo>
                  <a:cubicBezTo>
                    <a:pt x="703" y="418"/>
                    <a:pt x="703" y="418"/>
                    <a:pt x="703" y="418"/>
                  </a:cubicBezTo>
                  <a:cubicBezTo>
                    <a:pt x="703" y="439"/>
                    <a:pt x="692" y="458"/>
                    <a:pt x="675" y="470"/>
                  </a:cubicBezTo>
                  <a:cubicBezTo>
                    <a:pt x="667" y="476"/>
                    <a:pt x="662" y="484"/>
                    <a:pt x="662" y="494"/>
                  </a:cubicBezTo>
                  <a:cubicBezTo>
                    <a:pt x="662" y="691"/>
                    <a:pt x="662" y="691"/>
                    <a:pt x="662" y="691"/>
                  </a:cubicBezTo>
                  <a:cubicBezTo>
                    <a:pt x="662" y="705"/>
                    <a:pt x="670" y="719"/>
                    <a:pt x="683" y="725"/>
                  </a:cubicBezTo>
                  <a:cubicBezTo>
                    <a:pt x="709" y="738"/>
                    <a:pt x="844" y="806"/>
                    <a:pt x="968" y="908"/>
                  </a:cubicBezTo>
                  <a:cubicBezTo>
                    <a:pt x="984" y="921"/>
                    <a:pt x="994" y="941"/>
                    <a:pt x="994" y="962"/>
                  </a:cubicBezTo>
                  <a:cubicBezTo>
                    <a:pt x="994" y="1102"/>
                    <a:pt x="994" y="1102"/>
                    <a:pt x="994" y="1102"/>
                  </a:cubicBezTo>
                  <a:cubicBezTo>
                    <a:pt x="994" y="1118"/>
                    <a:pt x="1007" y="1131"/>
                    <a:pt x="1023" y="1131"/>
                  </a:cubicBezTo>
                  <a:cubicBezTo>
                    <a:pt x="1039" y="1131"/>
                    <a:pt x="1052" y="1118"/>
                    <a:pt x="1052" y="1102"/>
                  </a:cubicBezTo>
                  <a:cubicBezTo>
                    <a:pt x="1052" y="962"/>
                    <a:pt x="1052" y="962"/>
                    <a:pt x="1052" y="962"/>
                  </a:cubicBezTo>
                  <a:cubicBezTo>
                    <a:pt x="1052" y="924"/>
                    <a:pt x="1035" y="888"/>
                    <a:pt x="1005" y="863"/>
                  </a:cubicBezTo>
                  <a:close/>
                  <a:moveTo>
                    <a:pt x="1005" y="863"/>
                  </a:moveTo>
                  <a:cubicBezTo>
                    <a:pt x="1005" y="863"/>
                    <a:pt x="1005" y="863"/>
                    <a:pt x="1005" y="8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" name="Freeform 41"/>
            <p:cNvSpPr>
              <a:spLocks noEditPoints="1"/>
            </p:cNvSpPr>
            <p:nvPr/>
          </p:nvSpPr>
          <p:spPr bwMode="auto">
            <a:xfrm>
              <a:off x="2540" y="3235"/>
              <a:ext cx="163" cy="545"/>
            </a:xfrm>
            <a:custGeom>
              <a:avLst/>
              <a:gdLst>
                <a:gd name="T0" fmla="*/ 165 w 194"/>
                <a:gd name="T1" fmla="*/ 0 h 651"/>
                <a:gd name="T2" fmla="*/ 135 w 194"/>
                <a:gd name="T3" fmla="*/ 30 h 651"/>
                <a:gd name="T4" fmla="*/ 123 w 194"/>
                <a:gd name="T5" fmla="*/ 58 h 651"/>
                <a:gd name="T6" fmla="*/ 118 w 194"/>
                <a:gd name="T7" fmla="*/ 62 h 651"/>
                <a:gd name="T8" fmla="*/ 97 w 194"/>
                <a:gd name="T9" fmla="*/ 68 h 651"/>
                <a:gd name="T10" fmla="*/ 58 w 194"/>
                <a:gd name="T11" fmla="*/ 30 h 651"/>
                <a:gd name="T12" fmla="*/ 29 w 194"/>
                <a:gd name="T13" fmla="*/ 0 h 651"/>
                <a:gd name="T14" fmla="*/ 0 w 194"/>
                <a:gd name="T15" fmla="*/ 30 h 651"/>
                <a:gd name="T16" fmla="*/ 21 w 194"/>
                <a:gd name="T17" fmla="*/ 90 h 651"/>
                <a:gd name="T18" fmla="*/ 0 w 194"/>
                <a:gd name="T19" fmla="*/ 562 h 651"/>
                <a:gd name="T20" fmla="*/ 10 w 194"/>
                <a:gd name="T21" fmla="*/ 585 h 651"/>
                <a:gd name="T22" fmla="*/ 75 w 194"/>
                <a:gd name="T23" fmla="*/ 644 h 651"/>
                <a:gd name="T24" fmla="*/ 95 w 194"/>
                <a:gd name="T25" fmla="*/ 651 h 651"/>
                <a:gd name="T26" fmla="*/ 114 w 194"/>
                <a:gd name="T27" fmla="*/ 644 h 651"/>
                <a:gd name="T28" fmla="*/ 180 w 194"/>
                <a:gd name="T29" fmla="*/ 584 h 651"/>
                <a:gd name="T30" fmla="*/ 190 w 194"/>
                <a:gd name="T31" fmla="*/ 561 h 651"/>
                <a:gd name="T32" fmla="*/ 168 w 194"/>
                <a:gd name="T33" fmla="*/ 94 h 651"/>
                <a:gd name="T34" fmla="*/ 193 w 194"/>
                <a:gd name="T35" fmla="*/ 30 h 651"/>
                <a:gd name="T36" fmla="*/ 165 w 194"/>
                <a:gd name="T37" fmla="*/ 0 h 651"/>
                <a:gd name="T38" fmla="*/ 95 w 194"/>
                <a:gd name="T39" fmla="*/ 583 h 651"/>
                <a:gd name="T40" fmla="*/ 60 w 194"/>
                <a:gd name="T41" fmla="*/ 551 h 651"/>
                <a:gd name="T42" fmla="*/ 78 w 194"/>
                <a:gd name="T43" fmla="*/ 124 h 651"/>
                <a:gd name="T44" fmla="*/ 97 w 194"/>
                <a:gd name="T45" fmla="*/ 126 h 651"/>
                <a:gd name="T46" fmla="*/ 112 w 194"/>
                <a:gd name="T47" fmla="*/ 125 h 651"/>
                <a:gd name="T48" fmla="*/ 132 w 194"/>
                <a:gd name="T49" fmla="*/ 550 h 651"/>
                <a:gd name="T50" fmla="*/ 95 w 194"/>
                <a:gd name="T51" fmla="*/ 583 h 651"/>
                <a:gd name="T52" fmla="*/ 95 w 194"/>
                <a:gd name="T53" fmla="*/ 583 h 651"/>
                <a:gd name="T54" fmla="*/ 95 w 194"/>
                <a:gd name="T55" fmla="*/ 58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4" h="651">
                  <a:moveTo>
                    <a:pt x="165" y="0"/>
                  </a:moveTo>
                  <a:cubicBezTo>
                    <a:pt x="149" y="0"/>
                    <a:pt x="135" y="14"/>
                    <a:pt x="135" y="30"/>
                  </a:cubicBezTo>
                  <a:cubicBezTo>
                    <a:pt x="135" y="41"/>
                    <a:pt x="131" y="51"/>
                    <a:pt x="123" y="58"/>
                  </a:cubicBezTo>
                  <a:cubicBezTo>
                    <a:pt x="121" y="59"/>
                    <a:pt x="120" y="60"/>
                    <a:pt x="118" y="62"/>
                  </a:cubicBezTo>
                  <a:cubicBezTo>
                    <a:pt x="112" y="66"/>
                    <a:pt x="105" y="68"/>
                    <a:pt x="97" y="68"/>
                  </a:cubicBezTo>
                  <a:cubicBezTo>
                    <a:pt x="75" y="68"/>
                    <a:pt x="58" y="51"/>
                    <a:pt x="58" y="30"/>
                  </a:cubicBezTo>
                  <a:cubicBezTo>
                    <a:pt x="58" y="14"/>
                    <a:pt x="45" y="0"/>
                    <a:pt x="29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52"/>
                    <a:pt x="8" y="73"/>
                    <a:pt x="21" y="90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71"/>
                    <a:pt x="4" y="579"/>
                    <a:pt x="10" y="585"/>
                  </a:cubicBezTo>
                  <a:cubicBezTo>
                    <a:pt x="75" y="644"/>
                    <a:pt x="75" y="644"/>
                    <a:pt x="75" y="644"/>
                  </a:cubicBezTo>
                  <a:cubicBezTo>
                    <a:pt x="80" y="649"/>
                    <a:pt x="87" y="651"/>
                    <a:pt x="95" y="651"/>
                  </a:cubicBezTo>
                  <a:cubicBezTo>
                    <a:pt x="102" y="651"/>
                    <a:pt x="109" y="648"/>
                    <a:pt x="114" y="644"/>
                  </a:cubicBezTo>
                  <a:cubicBezTo>
                    <a:pt x="180" y="584"/>
                    <a:pt x="180" y="584"/>
                    <a:pt x="180" y="584"/>
                  </a:cubicBezTo>
                  <a:cubicBezTo>
                    <a:pt x="186" y="578"/>
                    <a:pt x="190" y="570"/>
                    <a:pt x="190" y="561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84" y="77"/>
                    <a:pt x="193" y="55"/>
                    <a:pt x="193" y="30"/>
                  </a:cubicBezTo>
                  <a:cubicBezTo>
                    <a:pt x="194" y="14"/>
                    <a:pt x="181" y="0"/>
                    <a:pt x="165" y="0"/>
                  </a:cubicBezTo>
                  <a:close/>
                  <a:moveTo>
                    <a:pt x="95" y="583"/>
                  </a:moveTo>
                  <a:cubicBezTo>
                    <a:pt x="60" y="551"/>
                    <a:pt x="60" y="551"/>
                    <a:pt x="60" y="551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84" y="125"/>
                    <a:pt x="91" y="126"/>
                    <a:pt x="97" y="126"/>
                  </a:cubicBezTo>
                  <a:cubicBezTo>
                    <a:pt x="103" y="126"/>
                    <a:pt x="107" y="125"/>
                    <a:pt x="112" y="125"/>
                  </a:cubicBezTo>
                  <a:cubicBezTo>
                    <a:pt x="132" y="550"/>
                    <a:pt x="132" y="550"/>
                    <a:pt x="132" y="550"/>
                  </a:cubicBezTo>
                  <a:lnTo>
                    <a:pt x="95" y="583"/>
                  </a:lnTo>
                  <a:close/>
                  <a:moveTo>
                    <a:pt x="95" y="583"/>
                  </a:moveTo>
                  <a:cubicBezTo>
                    <a:pt x="95" y="583"/>
                    <a:pt x="95" y="583"/>
                    <a:pt x="95" y="58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" name="Freeform 42"/>
            <p:cNvSpPr>
              <a:spLocks noEditPoints="1"/>
            </p:cNvSpPr>
            <p:nvPr/>
          </p:nvSpPr>
          <p:spPr bwMode="auto">
            <a:xfrm flipH="1">
              <a:off x="1790" y="2685"/>
              <a:ext cx="593" cy="526"/>
            </a:xfrm>
            <a:custGeom>
              <a:avLst/>
              <a:gdLst>
                <a:gd name="T0" fmla="*/ 569 w 674"/>
                <a:gd name="T1" fmla="*/ 0 h 628"/>
                <a:gd name="T2" fmla="*/ 105 w 674"/>
                <a:gd name="T3" fmla="*/ 0 h 628"/>
                <a:gd name="T4" fmla="*/ 0 w 674"/>
                <a:gd name="T5" fmla="*/ 105 h 628"/>
                <a:gd name="T6" fmla="*/ 0 w 674"/>
                <a:gd name="T7" fmla="*/ 388 h 628"/>
                <a:gd name="T8" fmla="*/ 105 w 674"/>
                <a:gd name="T9" fmla="*/ 493 h 628"/>
                <a:gd name="T10" fmla="*/ 136 w 674"/>
                <a:gd name="T11" fmla="*/ 493 h 628"/>
                <a:gd name="T12" fmla="*/ 136 w 674"/>
                <a:gd name="T13" fmla="*/ 599 h 628"/>
                <a:gd name="T14" fmla="*/ 154 w 674"/>
                <a:gd name="T15" fmla="*/ 626 h 628"/>
                <a:gd name="T16" fmla="*/ 165 w 674"/>
                <a:gd name="T17" fmla="*/ 628 h 628"/>
                <a:gd name="T18" fmla="*/ 185 w 674"/>
                <a:gd name="T19" fmla="*/ 620 h 628"/>
                <a:gd name="T20" fmla="*/ 318 w 674"/>
                <a:gd name="T21" fmla="*/ 493 h 628"/>
                <a:gd name="T22" fmla="*/ 569 w 674"/>
                <a:gd name="T23" fmla="*/ 493 h 628"/>
                <a:gd name="T24" fmla="*/ 674 w 674"/>
                <a:gd name="T25" fmla="*/ 388 h 628"/>
                <a:gd name="T26" fmla="*/ 674 w 674"/>
                <a:gd name="T27" fmla="*/ 105 h 628"/>
                <a:gd name="T28" fmla="*/ 569 w 674"/>
                <a:gd name="T29" fmla="*/ 0 h 628"/>
                <a:gd name="T30" fmla="*/ 616 w 674"/>
                <a:gd name="T31" fmla="*/ 388 h 628"/>
                <a:gd name="T32" fmla="*/ 569 w 674"/>
                <a:gd name="T33" fmla="*/ 435 h 628"/>
                <a:gd name="T34" fmla="*/ 306 w 674"/>
                <a:gd name="T35" fmla="*/ 435 h 628"/>
                <a:gd name="T36" fmla="*/ 286 w 674"/>
                <a:gd name="T37" fmla="*/ 443 h 628"/>
                <a:gd name="T38" fmla="*/ 194 w 674"/>
                <a:gd name="T39" fmla="*/ 531 h 628"/>
                <a:gd name="T40" fmla="*/ 194 w 674"/>
                <a:gd name="T41" fmla="*/ 464 h 628"/>
                <a:gd name="T42" fmla="*/ 165 w 674"/>
                <a:gd name="T43" fmla="*/ 435 h 628"/>
                <a:gd name="T44" fmla="*/ 105 w 674"/>
                <a:gd name="T45" fmla="*/ 435 h 628"/>
                <a:gd name="T46" fmla="*/ 58 w 674"/>
                <a:gd name="T47" fmla="*/ 388 h 628"/>
                <a:gd name="T48" fmla="*/ 58 w 674"/>
                <a:gd name="T49" fmla="*/ 105 h 628"/>
                <a:gd name="T50" fmla="*/ 105 w 674"/>
                <a:gd name="T51" fmla="*/ 58 h 628"/>
                <a:gd name="T52" fmla="*/ 569 w 674"/>
                <a:gd name="T53" fmla="*/ 58 h 628"/>
                <a:gd name="T54" fmla="*/ 616 w 674"/>
                <a:gd name="T55" fmla="*/ 105 h 628"/>
                <a:gd name="T56" fmla="*/ 616 w 674"/>
                <a:gd name="T57" fmla="*/ 388 h 628"/>
                <a:gd name="T58" fmla="*/ 616 w 674"/>
                <a:gd name="T59" fmla="*/ 388 h 628"/>
                <a:gd name="T60" fmla="*/ 616 w 674"/>
                <a:gd name="T61" fmla="*/ 38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4" h="628">
                  <a:moveTo>
                    <a:pt x="569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0" y="446"/>
                    <a:pt x="47" y="493"/>
                    <a:pt x="105" y="493"/>
                  </a:cubicBezTo>
                  <a:cubicBezTo>
                    <a:pt x="136" y="493"/>
                    <a:pt x="136" y="493"/>
                    <a:pt x="136" y="493"/>
                  </a:cubicBezTo>
                  <a:cubicBezTo>
                    <a:pt x="136" y="599"/>
                    <a:pt x="136" y="599"/>
                    <a:pt x="136" y="599"/>
                  </a:cubicBezTo>
                  <a:cubicBezTo>
                    <a:pt x="136" y="611"/>
                    <a:pt x="143" y="621"/>
                    <a:pt x="154" y="626"/>
                  </a:cubicBezTo>
                  <a:cubicBezTo>
                    <a:pt x="157" y="627"/>
                    <a:pt x="161" y="628"/>
                    <a:pt x="165" y="628"/>
                  </a:cubicBezTo>
                  <a:cubicBezTo>
                    <a:pt x="173" y="628"/>
                    <a:pt x="180" y="625"/>
                    <a:pt x="185" y="620"/>
                  </a:cubicBezTo>
                  <a:cubicBezTo>
                    <a:pt x="318" y="493"/>
                    <a:pt x="318" y="493"/>
                    <a:pt x="318" y="493"/>
                  </a:cubicBezTo>
                  <a:cubicBezTo>
                    <a:pt x="569" y="493"/>
                    <a:pt x="569" y="493"/>
                    <a:pt x="569" y="493"/>
                  </a:cubicBezTo>
                  <a:cubicBezTo>
                    <a:pt x="627" y="493"/>
                    <a:pt x="674" y="445"/>
                    <a:pt x="674" y="388"/>
                  </a:cubicBezTo>
                  <a:cubicBezTo>
                    <a:pt x="674" y="105"/>
                    <a:pt x="674" y="105"/>
                    <a:pt x="674" y="105"/>
                  </a:cubicBezTo>
                  <a:cubicBezTo>
                    <a:pt x="674" y="47"/>
                    <a:pt x="627" y="0"/>
                    <a:pt x="569" y="0"/>
                  </a:cubicBezTo>
                  <a:close/>
                  <a:moveTo>
                    <a:pt x="616" y="388"/>
                  </a:moveTo>
                  <a:cubicBezTo>
                    <a:pt x="616" y="414"/>
                    <a:pt x="595" y="435"/>
                    <a:pt x="569" y="435"/>
                  </a:cubicBezTo>
                  <a:cubicBezTo>
                    <a:pt x="306" y="435"/>
                    <a:pt x="306" y="435"/>
                    <a:pt x="306" y="435"/>
                  </a:cubicBezTo>
                  <a:cubicBezTo>
                    <a:pt x="299" y="435"/>
                    <a:pt x="292" y="438"/>
                    <a:pt x="286" y="443"/>
                  </a:cubicBezTo>
                  <a:cubicBezTo>
                    <a:pt x="194" y="531"/>
                    <a:pt x="194" y="531"/>
                    <a:pt x="194" y="531"/>
                  </a:cubicBezTo>
                  <a:cubicBezTo>
                    <a:pt x="194" y="464"/>
                    <a:pt x="194" y="464"/>
                    <a:pt x="194" y="464"/>
                  </a:cubicBezTo>
                  <a:cubicBezTo>
                    <a:pt x="194" y="448"/>
                    <a:pt x="181" y="435"/>
                    <a:pt x="165" y="435"/>
                  </a:cubicBezTo>
                  <a:cubicBezTo>
                    <a:pt x="105" y="435"/>
                    <a:pt x="105" y="435"/>
                    <a:pt x="105" y="435"/>
                  </a:cubicBezTo>
                  <a:cubicBezTo>
                    <a:pt x="79" y="435"/>
                    <a:pt x="58" y="414"/>
                    <a:pt x="58" y="388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79"/>
                    <a:pt x="79" y="58"/>
                    <a:pt x="105" y="58"/>
                  </a:cubicBezTo>
                  <a:cubicBezTo>
                    <a:pt x="569" y="58"/>
                    <a:pt x="569" y="58"/>
                    <a:pt x="569" y="58"/>
                  </a:cubicBezTo>
                  <a:cubicBezTo>
                    <a:pt x="595" y="58"/>
                    <a:pt x="616" y="79"/>
                    <a:pt x="616" y="105"/>
                  </a:cubicBezTo>
                  <a:lnTo>
                    <a:pt x="616" y="388"/>
                  </a:lnTo>
                  <a:close/>
                  <a:moveTo>
                    <a:pt x="616" y="388"/>
                  </a:moveTo>
                  <a:cubicBezTo>
                    <a:pt x="616" y="388"/>
                    <a:pt x="616" y="388"/>
                    <a:pt x="616" y="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" name="Freeform 43"/>
            <p:cNvSpPr>
              <a:spLocks noEditPoints="1"/>
            </p:cNvSpPr>
            <p:nvPr/>
          </p:nvSpPr>
          <p:spPr bwMode="auto">
            <a:xfrm flipH="1">
              <a:off x="2055" y="2864"/>
              <a:ext cx="55" cy="49"/>
            </a:xfrm>
            <a:custGeom>
              <a:avLst/>
              <a:gdLst>
                <a:gd name="T0" fmla="*/ 29 w 58"/>
                <a:gd name="T1" fmla="*/ 0 h 58"/>
                <a:gd name="T2" fmla="*/ 9 w 58"/>
                <a:gd name="T3" fmla="*/ 9 h 58"/>
                <a:gd name="T4" fmla="*/ 0 w 58"/>
                <a:gd name="T5" fmla="*/ 29 h 58"/>
                <a:gd name="T6" fmla="*/ 9 w 58"/>
                <a:gd name="T7" fmla="*/ 50 h 58"/>
                <a:gd name="T8" fmla="*/ 29 w 58"/>
                <a:gd name="T9" fmla="*/ 58 h 58"/>
                <a:gd name="T10" fmla="*/ 50 w 58"/>
                <a:gd name="T11" fmla="*/ 50 h 58"/>
                <a:gd name="T12" fmla="*/ 58 w 58"/>
                <a:gd name="T13" fmla="*/ 29 h 58"/>
                <a:gd name="T14" fmla="*/ 50 w 58"/>
                <a:gd name="T15" fmla="*/ 9 h 58"/>
                <a:gd name="T16" fmla="*/ 29 w 58"/>
                <a:gd name="T17" fmla="*/ 0 h 58"/>
                <a:gd name="T18" fmla="*/ 29 w 58"/>
                <a:gd name="T19" fmla="*/ 0 h 58"/>
                <a:gd name="T20" fmla="*/ 29 w 58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21" y="0"/>
                    <a:pt x="14" y="3"/>
                    <a:pt x="9" y="9"/>
                  </a:cubicBezTo>
                  <a:cubicBezTo>
                    <a:pt x="3" y="14"/>
                    <a:pt x="0" y="21"/>
                    <a:pt x="0" y="29"/>
                  </a:cubicBezTo>
                  <a:cubicBezTo>
                    <a:pt x="0" y="37"/>
                    <a:pt x="3" y="44"/>
                    <a:pt x="9" y="50"/>
                  </a:cubicBezTo>
                  <a:cubicBezTo>
                    <a:pt x="14" y="55"/>
                    <a:pt x="22" y="58"/>
                    <a:pt x="29" y="58"/>
                  </a:cubicBezTo>
                  <a:cubicBezTo>
                    <a:pt x="37" y="58"/>
                    <a:pt x="44" y="55"/>
                    <a:pt x="50" y="50"/>
                  </a:cubicBezTo>
                  <a:cubicBezTo>
                    <a:pt x="55" y="44"/>
                    <a:pt x="58" y="37"/>
                    <a:pt x="58" y="29"/>
                  </a:cubicBezTo>
                  <a:cubicBezTo>
                    <a:pt x="58" y="21"/>
                    <a:pt x="55" y="14"/>
                    <a:pt x="50" y="9"/>
                  </a:cubicBezTo>
                  <a:cubicBezTo>
                    <a:pt x="44" y="3"/>
                    <a:pt x="37" y="0"/>
                    <a:pt x="29" y="0"/>
                  </a:cubicBez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Freeform 44"/>
            <p:cNvSpPr>
              <a:spLocks noEditPoints="1"/>
            </p:cNvSpPr>
            <p:nvPr/>
          </p:nvSpPr>
          <p:spPr bwMode="auto">
            <a:xfrm flipH="1">
              <a:off x="2145" y="2864"/>
              <a:ext cx="55" cy="49"/>
            </a:xfrm>
            <a:custGeom>
              <a:avLst/>
              <a:gdLst>
                <a:gd name="T0" fmla="*/ 29 w 58"/>
                <a:gd name="T1" fmla="*/ 0 h 58"/>
                <a:gd name="T2" fmla="*/ 8 w 58"/>
                <a:gd name="T3" fmla="*/ 9 h 58"/>
                <a:gd name="T4" fmla="*/ 0 w 58"/>
                <a:gd name="T5" fmla="*/ 29 h 58"/>
                <a:gd name="T6" fmla="*/ 9 w 58"/>
                <a:gd name="T7" fmla="*/ 50 h 58"/>
                <a:gd name="T8" fmla="*/ 29 w 58"/>
                <a:gd name="T9" fmla="*/ 58 h 58"/>
                <a:gd name="T10" fmla="*/ 50 w 58"/>
                <a:gd name="T11" fmla="*/ 50 h 58"/>
                <a:gd name="T12" fmla="*/ 58 w 58"/>
                <a:gd name="T13" fmla="*/ 29 h 58"/>
                <a:gd name="T14" fmla="*/ 50 w 58"/>
                <a:gd name="T15" fmla="*/ 9 h 58"/>
                <a:gd name="T16" fmla="*/ 29 w 58"/>
                <a:gd name="T17" fmla="*/ 0 h 58"/>
                <a:gd name="T18" fmla="*/ 29 w 58"/>
                <a:gd name="T19" fmla="*/ 0 h 58"/>
                <a:gd name="T20" fmla="*/ 29 w 58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21" y="0"/>
                    <a:pt x="14" y="3"/>
                    <a:pt x="8" y="9"/>
                  </a:cubicBezTo>
                  <a:cubicBezTo>
                    <a:pt x="3" y="14"/>
                    <a:pt x="0" y="21"/>
                    <a:pt x="0" y="29"/>
                  </a:cubicBezTo>
                  <a:cubicBezTo>
                    <a:pt x="0" y="37"/>
                    <a:pt x="3" y="44"/>
                    <a:pt x="9" y="50"/>
                  </a:cubicBezTo>
                  <a:cubicBezTo>
                    <a:pt x="14" y="55"/>
                    <a:pt x="21" y="58"/>
                    <a:pt x="29" y="58"/>
                  </a:cubicBezTo>
                  <a:cubicBezTo>
                    <a:pt x="37" y="58"/>
                    <a:pt x="44" y="55"/>
                    <a:pt x="50" y="50"/>
                  </a:cubicBezTo>
                  <a:cubicBezTo>
                    <a:pt x="55" y="44"/>
                    <a:pt x="58" y="37"/>
                    <a:pt x="58" y="29"/>
                  </a:cubicBezTo>
                  <a:cubicBezTo>
                    <a:pt x="58" y="21"/>
                    <a:pt x="55" y="14"/>
                    <a:pt x="50" y="9"/>
                  </a:cubicBezTo>
                  <a:cubicBezTo>
                    <a:pt x="44" y="3"/>
                    <a:pt x="37" y="0"/>
                    <a:pt x="29" y="0"/>
                  </a:cubicBez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Freeform 45"/>
            <p:cNvSpPr>
              <a:spLocks noEditPoints="1"/>
            </p:cNvSpPr>
            <p:nvPr/>
          </p:nvSpPr>
          <p:spPr bwMode="auto">
            <a:xfrm flipH="1">
              <a:off x="1964" y="2864"/>
              <a:ext cx="55" cy="49"/>
            </a:xfrm>
            <a:custGeom>
              <a:avLst/>
              <a:gdLst>
                <a:gd name="T0" fmla="*/ 29 w 58"/>
                <a:gd name="T1" fmla="*/ 0 h 58"/>
                <a:gd name="T2" fmla="*/ 9 w 58"/>
                <a:gd name="T3" fmla="*/ 9 h 58"/>
                <a:gd name="T4" fmla="*/ 0 w 58"/>
                <a:gd name="T5" fmla="*/ 29 h 58"/>
                <a:gd name="T6" fmla="*/ 9 w 58"/>
                <a:gd name="T7" fmla="*/ 50 h 58"/>
                <a:gd name="T8" fmla="*/ 29 w 58"/>
                <a:gd name="T9" fmla="*/ 58 h 58"/>
                <a:gd name="T10" fmla="*/ 50 w 58"/>
                <a:gd name="T11" fmla="*/ 50 h 58"/>
                <a:gd name="T12" fmla="*/ 58 w 58"/>
                <a:gd name="T13" fmla="*/ 29 h 58"/>
                <a:gd name="T14" fmla="*/ 50 w 58"/>
                <a:gd name="T15" fmla="*/ 9 h 58"/>
                <a:gd name="T16" fmla="*/ 29 w 58"/>
                <a:gd name="T17" fmla="*/ 0 h 58"/>
                <a:gd name="T18" fmla="*/ 29 w 58"/>
                <a:gd name="T19" fmla="*/ 0 h 58"/>
                <a:gd name="T20" fmla="*/ 29 w 58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21" y="0"/>
                    <a:pt x="14" y="3"/>
                    <a:pt x="9" y="9"/>
                  </a:cubicBezTo>
                  <a:cubicBezTo>
                    <a:pt x="3" y="14"/>
                    <a:pt x="0" y="21"/>
                    <a:pt x="0" y="29"/>
                  </a:cubicBezTo>
                  <a:cubicBezTo>
                    <a:pt x="0" y="37"/>
                    <a:pt x="3" y="44"/>
                    <a:pt x="9" y="50"/>
                  </a:cubicBezTo>
                  <a:cubicBezTo>
                    <a:pt x="14" y="55"/>
                    <a:pt x="21" y="58"/>
                    <a:pt x="29" y="58"/>
                  </a:cubicBezTo>
                  <a:cubicBezTo>
                    <a:pt x="37" y="58"/>
                    <a:pt x="44" y="55"/>
                    <a:pt x="50" y="50"/>
                  </a:cubicBezTo>
                  <a:cubicBezTo>
                    <a:pt x="55" y="44"/>
                    <a:pt x="58" y="37"/>
                    <a:pt x="58" y="29"/>
                  </a:cubicBezTo>
                  <a:cubicBezTo>
                    <a:pt x="58" y="21"/>
                    <a:pt x="55" y="14"/>
                    <a:pt x="50" y="9"/>
                  </a:cubicBezTo>
                  <a:cubicBezTo>
                    <a:pt x="44" y="3"/>
                    <a:pt x="37" y="0"/>
                    <a:pt x="29" y="0"/>
                  </a:cubicBez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15" name="Título 1"/>
          <p:cNvSpPr txBox="1">
            <a:spLocks/>
          </p:cNvSpPr>
          <p:nvPr/>
        </p:nvSpPr>
        <p:spPr>
          <a:xfrm>
            <a:off x="10227081" y="3987485"/>
            <a:ext cx="1212761" cy="2691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inovação</a:t>
            </a:r>
          </a:p>
        </p:txBody>
      </p:sp>
      <p:sp>
        <p:nvSpPr>
          <p:cNvPr id="216" name="Título 1"/>
          <p:cNvSpPr txBox="1">
            <a:spLocks/>
          </p:cNvSpPr>
          <p:nvPr/>
        </p:nvSpPr>
        <p:spPr>
          <a:xfrm>
            <a:off x="10306480" y="4259651"/>
            <a:ext cx="955361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graphicFrame>
        <p:nvGraphicFramePr>
          <p:cNvPr id="217" name="Tabela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46760"/>
              </p:ext>
            </p:extLst>
          </p:nvPr>
        </p:nvGraphicFramePr>
        <p:xfrm>
          <a:off x="9040317" y="5220000"/>
          <a:ext cx="2738905" cy="419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7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7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77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77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93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2" name="Group 48"/>
          <p:cNvGrpSpPr>
            <a:grpSpLocks noChangeAspect="1"/>
          </p:cNvGrpSpPr>
          <p:nvPr/>
        </p:nvGrpSpPr>
        <p:grpSpPr bwMode="auto">
          <a:xfrm>
            <a:off x="9442739" y="3815304"/>
            <a:ext cx="665044" cy="1106500"/>
            <a:chOff x="2674" y="2162"/>
            <a:chExt cx="1163" cy="1935"/>
          </a:xfrm>
          <a:solidFill>
            <a:srgbClr val="016FAC"/>
          </a:solidFill>
        </p:grpSpPr>
        <p:sp>
          <p:nvSpPr>
            <p:cNvPr id="224" name="Freeform 49"/>
            <p:cNvSpPr>
              <a:spLocks noEditPoints="1"/>
            </p:cNvSpPr>
            <p:nvPr/>
          </p:nvSpPr>
          <p:spPr bwMode="auto">
            <a:xfrm>
              <a:off x="3159" y="2807"/>
              <a:ext cx="193" cy="65"/>
            </a:xfrm>
            <a:custGeom>
              <a:avLst/>
              <a:gdLst>
                <a:gd name="T0" fmla="*/ 27 w 163"/>
                <a:gd name="T1" fmla="*/ 0 h 55"/>
                <a:gd name="T2" fmla="*/ 0 w 163"/>
                <a:gd name="T3" fmla="*/ 27 h 55"/>
                <a:gd name="T4" fmla="*/ 27 w 163"/>
                <a:gd name="T5" fmla="*/ 55 h 55"/>
                <a:gd name="T6" fmla="*/ 136 w 163"/>
                <a:gd name="T7" fmla="*/ 55 h 55"/>
                <a:gd name="T8" fmla="*/ 163 w 163"/>
                <a:gd name="T9" fmla="*/ 27 h 55"/>
                <a:gd name="T10" fmla="*/ 136 w 163"/>
                <a:gd name="T11" fmla="*/ 0 h 55"/>
                <a:gd name="T12" fmla="*/ 27 w 163"/>
                <a:gd name="T13" fmla="*/ 0 h 55"/>
                <a:gd name="T14" fmla="*/ 27 w 163"/>
                <a:gd name="T15" fmla="*/ 0 h 55"/>
                <a:gd name="T16" fmla="*/ 27 w 16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51" y="55"/>
                    <a:pt x="163" y="43"/>
                    <a:pt x="163" y="27"/>
                  </a:cubicBezTo>
                  <a:cubicBezTo>
                    <a:pt x="163" y="12"/>
                    <a:pt x="151" y="0"/>
                    <a:pt x="136" y="0"/>
                  </a:cubicBezTo>
                  <a:lnTo>
                    <a:pt x="27" y="0"/>
                  </a:ln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" name="Freeform 50"/>
            <p:cNvSpPr>
              <a:spLocks noEditPoints="1"/>
            </p:cNvSpPr>
            <p:nvPr/>
          </p:nvSpPr>
          <p:spPr bwMode="auto">
            <a:xfrm>
              <a:off x="2997" y="2162"/>
              <a:ext cx="517" cy="581"/>
            </a:xfrm>
            <a:custGeom>
              <a:avLst/>
              <a:gdLst>
                <a:gd name="T0" fmla="*/ 111 w 437"/>
                <a:gd name="T1" fmla="*/ 473 h 492"/>
                <a:gd name="T2" fmla="*/ 137 w 437"/>
                <a:gd name="T3" fmla="*/ 492 h 492"/>
                <a:gd name="T4" fmla="*/ 300 w 437"/>
                <a:gd name="T5" fmla="*/ 492 h 492"/>
                <a:gd name="T6" fmla="*/ 326 w 437"/>
                <a:gd name="T7" fmla="*/ 473 h 492"/>
                <a:gd name="T8" fmla="*/ 352 w 437"/>
                <a:gd name="T9" fmla="*/ 397 h 492"/>
                <a:gd name="T10" fmla="*/ 437 w 437"/>
                <a:gd name="T11" fmla="*/ 218 h 492"/>
                <a:gd name="T12" fmla="*/ 219 w 437"/>
                <a:gd name="T13" fmla="*/ 0 h 492"/>
                <a:gd name="T14" fmla="*/ 0 w 437"/>
                <a:gd name="T15" fmla="*/ 218 h 492"/>
                <a:gd name="T16" fmla="*/ 85 w 437"/>
                <a:gd name="T17" fmla="*/ 397 h 492"/>
                <a:gd name="T18" fmla="*/ 111 w 437"/>
                <a:gd name="T19" fmla="*/ 473 h 492"/>
                <a:gd name="T20" fmla="*/ 219 w 437"/>
                <a:gd name="T21" fmla="*/ 55 h 492"/>
                <a:gd name="T22" fmla="*/ 382 w 437"/>
                <a:gd name="T23" fmla="*/ 218 h 492"/>
                <a:gd name="T24" fmla="*/ 308 w 437"/>
                <a:gd name="T25" fmla="*/ 363 h 492"/>
                <a:gd name="T26" fmla="*/ 302 w 437"/>
                <a:gd name="T27" fmla="*/ 374 h 492"/>
                <a:gd name="T28" fmla="*/ 281 w 437"/>
                <a:gd name="T29" fmla="*/ 437 h 492"/>
                <a:gd name="T30" fmla="*/ 246 w 437"/>
                <a:gd name="T31" fmla="*/ 437 h 492"/>
                <a:gd name="T32" fmla="*/ 246 w 437"/>
                <a:gd name="T33" fmla="*/ 246 h 492"/>
                <a:gd name="T34" fmla="*/ 219 w 437"/>
                <a:gd name="T35" fmla="*/ 218 h 492"/>
                <a:gd name="T36" fmla="*/ 191 w 437"/>
                <a:gd name="T37" fmla="*/ 246 h 492"/>
                <a:gd name="T38" fmla="*/ 191 w 437"/>
                <a:gd name="T39" fmla="*/ 437 h 492"/>
                <a:gd name="T40" fmla="*/ 156 w 437"/>
                <a:gd name="T41" fmla="*/ 437 h 492"/>
                <a:gd name="T42" fmla="*/ 135 w 437"/>
                <a:gd name="T43" fmla="*/ 374 h 492"/>
                <a:gd name="T44" fmla="*/ 129 w 437"/>
                <a:gd name="T45" fmla="*/ 363 h 492"/>
                <a:gd name="T46" fmla="*/ 55 w 437"/>
                <a:gd name="T47" fmla="*/ 218 h 492"/>
                <a:gd name="T48" fmla="*/ 219 w 437"/>
                <a:gd name="T49" fmla="*/ 55 h 492"/>
                <a:gd name="T50" fmla="*/ 219 w 437"/>
                <a:gd name="T51" fmla="*/ 55 h 492"/>
                <a:gd name="T52" fmla="*/ 219 w 437"/>
                <a:gd name="T53" fmla="*/ 5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92">
                  <a:moveTo>
                    <a:pt x="111" y="473"/>
                  </a:moveTo>
                  <a:cubicBezTo>
                    <a:pt x="114" y="484"/>
                    <a:pt x="125" y="492"/>
                    <a:pt x="137" y="492"/>
                  </a:cubicBezTo>
                  <a:cubicBezTo>
                    <a:pt x="300" y="492"/>
                    <a:pt x="300" y="492"/>
                    <a:pt x="300" y="492"/>
                  </a:cubicBezTo>
                  <a:cubicBezTo>
                    <a:pt x="312" y="492"/>
                    <a:pt x="323" y="484"/>
                    <a:pt x="326" y="473"/>
                  </a:cubicBezTo>
                  <a:cubicBezTo>
                    <a:pt x="352" y="397"/>
                    <a:pt x="352" y="397"/>
                    <a:pt x="352" y="397"/>
                  </a:cubicBezTo>
                  <a:cubicBezTo>
                    <a:pt x="408" y="339"/>
                    <a:pt x="437" y="279"/>
                    <a:pt x="437" y="218"/>
                  </a:cubicBezTo>
                  <a:cubicBezTo>
                    <a:pt x="437" y="98"/>
                    <a:pt x="339" y="0"/>
                    <a:pt x="219" y="0"/>
                  </a:cubicBezTo>
                  <a:cubicBezTo>
                    <a:pt x="98" y="0"/>
                    <a:pt x="0" y="98"/>
                    <a:pt x="0" y="218"/>
                  </a:cubicBezTo>
                  <a:cubicBezTo>
                    <a:pt x="0" y="279"/>
                    <a:pt x="29" y="339"/>
                    <a:pt x="85" y="397"/>
                  </a:cubicBezTo>
                  <a:lnTo>
                    <a:pt x="111" y="473"/>
                  </a:lnTo>
                  <a:close/>
                  <a:moveTo>
                    <a:pt x="219" y="55"/>
                  </a:moveTo>
                  <a:cubicBezTo>
                    <a:pt x="309" y="55"/>
                    <a:pt x="382" y="128"/>
                    <a:pt x="382" y="218"/>
                  </a:cubicBezTo>
                  <a:cubicBezTo>
                    <a:pt x="382" y="265"/>
                    <a:pt x="357" y="314"/>
                    <a:pt x="308" y="363"/>
                  </a:cubicBezTo>
                  <a:cubicBezTo>
                    <a:pt x="305" y="366"/>
                    <a:pt x="303" y="370"/>
                    <a:pt x="302" y="374"/>
                  </a:cubicBezTo>
                  <a:cubicBezTo>
                    <a:pt x="281" y="437"/>
                    <a:pt x="281" y="437"/>
                    <a:pt x="281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6" y="246"/>
                    <a:pt x="246" y="246"/>
                    <a:pt x="246" y="246"/>
                  </a:cubicBezTo>
                  <a:cubicBezTo>
                    <a:pt x="246" y="231"/>
                    <a:pt x="234" y="218"/>
                    <a:pt x="219" y="218"/>
                  </a:cubicBezTo>
                  <a:cubicBezTo>
                    <a:pt x="203" y="218"/>
                    <a:pt x="191" y="231"/>
                    <a:pt x="191" y="246"/>
                  </a:cubicBezTo>
                  <a:cubicBezTo>
                    <a:pt x="191" y="437"/>
                    <a:pt x="191" y="437"/>
                    <a:pt x="191" y="437"/>
                  </a:cubicBezTo>
                  <a:cubicBezTo>
                    <a:pt x="156" y="437"/>
                    <a:pt x="156" y="437"/>
                    <a:pt x="156" y="437"/>
                  </a:cubicBezTo>
                  <a:cubicBezTo>
                    <a:pt x="135" y="374"/>
                    <a:pt x="135" y="374"/>
                    <a:pt x="135" y="374"/>
                  </a:cubicBezTo>
                  <a:cubicBezTo>
                    <a:pt x="134" y="370"/>
                    <a:pt x="132" y="366"/>
                    <a:pt x="129" y="363"/>
                  </a:cubicBezTo>
                  <a:cubicBezTo>
                    <a:pt x="80" y="314"/>
                    <a:pt x="55" y="265"/>
                    <a:pt x="55" y="218"/>
                  </a:cubicBezTo>
                  <a:cubicBezTo>
                    <a:pt x="55" y="128"/>
                    <a:pt x="128" y="55"/>
                    <a:pt x="219" y="55"/>
                  </a:cubicBezTo>
                  <a:close/>
                  <a:moveTo>
                    <a:pt x="219" y="55"/>
                  </a:moveTo>
                  <a:cubicBezTo>
                    <a:pt x="219" y="55"/>
                    <a:pt x="219" y="55"/>
                    <a:pt x="219" y="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" name="Freeform 51"/>
            <p:cNvSpPr>
              <a:spLocks noEditPoints="1"/>
            </p:cNvSpPr>
            <p:nvPr/>
          </p:nvSpPr>
          <p:spPr bwMode="auto">
            <a:xfrm>
              <a:off x="2739" y="2165"/>
              <a:ext cx="193" cy="120"/>
            </a:xfrm>
            <a:custGeom>
              <a:avLst/>
              <a:gdLst>
                <a:gd name="T0" fmla="*/ 20 w 163"/>
                <a:gd name="T1" fmla="*/ 57 h 101"/>
                <a:gd name="T2" fmla="*/ 121 w 163"/>
                <a:gd name="T3" fmla="*/ 98 h 101"/>
                <a:gd name="T4" fmla="*/ 132 w 163"/>
                <a:gd name="T5" fmla="*/ 101 h 101"/>
                <a:gd name="T6" fmla="*/ 157 w 163"/>
                <a:gd name="T7" fmla="*/ 84 h 101"/>
                <a:gd name="T8" fmla="*/ 142 w 163"/>
                <a:gd name="T9" fmla="*/ 48 h 101"/>
                <a:gd name="T10" fmla="*/ 41 w 163"/>
                <a:gd name="T11" fmla="*/ 6 h 101"/>
                <a:gd name="T12" fmla="*/ 6 w 163"/>
                <a:gd name="T13" fmla="*/ 21 h 101"/>
                <a:gd name="T14" fmla="*/ 20 w 163"/>
                <a:gd name="T15" fmla="*/ 57 h 101"/>
                <a:gd name="T16" fmla="*/ 20 w 163"/>
                <a:gd name="T17" fmla="*/ 57 h 101"/>
                <a:gd name="T18" fmla="*/ 20 w 163"/>
                <a:gd name="T19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01">
                  <a:moveTo>
                    <a:pt x="20" y="57"/>
                  </a:moveTo>
                  <a:cubicBezTo>
                    <a:pt x="121" y="98"/>
                    <a:pt x="121" y="98"/>
                    <a:pt x="121" y="98"/>
                  </a:cubicBezTo>
                  <a:cubicBezTo>
                    <a:pt x="125" y="100"/>
                    <a:pt x="128" y="101"/>
                    <a:pt x="132" y="101"/>
                  </a:cubicBezTo>
                  <a:cubicBezTo>
                    <a:pt x="142" y="101"/>
                    <a:pt x="153" y="94"/>
                    <a:pt x="157" y="84"/>
                  </a:cubicBezTo>
                  <a:cubicBezTo>
                    <a:pt x="163" y="70"/>
                    <a:pt x="156" y="54"/>
                    <a:pt x="142" y="48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27" y="0"/>
                    <a:pt x="11" y="7"/>
                    <a:pt x="6" y="21"/>
                  </a:cubicBezTo>
                  <a:cubicBezTo>
                    <a:pt x="0" y="35"/>
                    <a:pt x="6" y="51"/>
                    <a:pt x="20" y="57"/>
                  </a:cubicBezTo>
                  <a:close/>
                  <a:moveTo>
                    <a:pt x="20" y="57"/>
                  </a:moveTo>
                  <a:cubicBezTo>
                    <a:pt x="20" y="57"/>
                    <a:pt x="20" y="57"/>
                    <a:pt x="20" y="5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" name="Freeform 52"/>
            <p:cNvSpPr>
              <a:spLocks noEditPoints="1"/>
            </p:cNvSpPr>
            <p:nvPr/>
          </p:nvSpPr>
          <p:spPr bwMode="auto">
            <a:xfrm>
              <a:off x="3579" y="2165"/>
              <a:ext cx="193" cy="120"/>
            </a:xfrm>
            <a:custGeom>
              <a:avLst/>
              <a:gdLst>
                <a:gd name="T0" fmla="*/ 31 w 163"/>
                <a:gd name="T1" fmla="*/ 101 h 101"/>
                <a:gd name="T2" fmla="*/ 42 w 163"/>
                <a:gd name="T3" fmla="*/ 98 h 101"/>
                <a:gd name="T4" fmla="*/ 143 w 163"/>
                <a:gd name="T5" fmla="*/ 57 h 101"/>
                <a:gd name="T6" fmla="*/ 157 w 163"/>
                <a:gd name="T7" fmla="*/ 21 h 101"/>
                <a:gd name="T8" fmla="*/ 122 w 163"/>
                <a:gd name="T9" fmla="*/ 6 h 101"/>
                <a:gd name="T10" fmla="*/ 21 w 163"/>
                <a:gd name="T11" fmla="*/ 48 h 101"/>
                <a:gd name="T12" fmla="*/ 6 w 163"/>
                <a:gd name="T13" fmla="*/ 84 h 101"/>
                <a:gd name="T14" fmla="*/ 31 w 163"/>
                <a:gd name="T15" fmla="*/ 101 h 101"/>
                <a:gd name="T16" fmla="*/ 31 w 163"/>
                <a:gd name="T17" fmla="*/ 101 h 101"/>
                <a:gd name="T18" fmla="*/ 31 w 163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01">
                  <a:moveTo>
                    <a:pt x="31" y="101"/>
                  </a:moveTo>
                  <a:cubicBezTo>
                    <a:pt x="35" y="101"/>
                    <a:pt x="38" y="100"/>
                    <a:pt x="42" y="98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57" y="51"/>
                    <a:pt x="163" y="35"/>
                    <a:pt x="157" y="21"/>
                  </a:cubicBezTo>
                  <a:cubicBezTo>
                    <a:pt x="152" y="7"/>
                    <a:pt x="136" y="0"/>
                    <a:pt x="122" y="6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7" y="54"/>
                    <a:pt x="0" y="70"/>
                    <a:pt x="6" y="84"/>
                  </a:cubicBezTo>
                  <a:cubicBezTo>
                    <a:pt x="10" y="94"/>
                    <a:pt x="21" y="101"/>
                    <a:pt x="31" y="101"/>
                  </a:cubicBezTo>
                  <a:close/>
                  <a:moveTo>
                    <a:pt x="31" y="101"/>
                  </a:moveTo>
                  <a:cubicBezTo>
                    <a:pt x="31" y="101"/>
                    <a:pt x="31" y="101"/>
                    <a:pt x="31" y="1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" name="Freeform 53"/>
            <p:cNvSpPr>
              <a:spLocks noEditPoints="1"/>
            </p:cNvSpPr>
            <p:nvPr/>
          </p:nvSpPr>
          <p:spPr bwMode="auto">
            <a:xfrm>
              <a:off x="3611" y="2388"/>
              <a:ext cx="194" cy="64"/>
            </a:xfrm>
            <a:custGeom>
              <a:avLst/>
              <a:gdLst>
                <a:gd name="T0" fmla="*/ 0 w 164"/>
                <a:gd name="T1" fmla="*/ 27 h 55"/>
                <a:gd name="T2" fmla="*/ 27 w 164"/>
                <a:gd name="T3" fmla="*/ 55 h 55"/>
                <a:gd name="T4" fmla="*/ 136 w 164"/>
                <a:gd name="T5" fmla="*/ 55 h 55"/>
                <a:gd name="T6" fmla="*/ 164 w 164"/>
                <a:gd name="T7" fmla="*/ 27 h 55"/>
                <a:gd name="T8" fmla="*/ 136 w 164"/>
                <a:gd name="T9" fmla="*/ 0 h 55"/>
                <a:gd name="T10" fmla="*/ 27 w 164"/>
                <a:gd name="T11" fmla="*/ 0 h 55"/>
                <a:gd name="T12" fmla="*/ 0 w 164"/>
                <a:gd name="T13" fmla="*/ 27 h 55"/>
                <a:gd name="T14" fmla="*/ 0 w 164"/>
                <a:gd name="T15" fmla="*/ 27 h 55"/>
                <a:gd name="T16" fmla="*/ 0 w 164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5">
                  <a:moveTo>
                    <a:pt x="0" y="27"/>
                  </a:moveTo>
                  <a:cubicBezTo>
                    <a:pt x="0" y="43"/>
                    <a:pt x="12" y="55"/>
                    <a:pt x="2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52" y="55"/>
                    <a:pt x="164" y="43"/>
                    <a:pt x="164" y="27"/>
                  </a:cubicBezTo>
                  <a:cubicBezTo>
                    <a:pt x="164" y="12"/>
                    <a:pt x="152" y="0"/>
                    <a:pt x="13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" name="Freeform 54"/>
            <p:cNvSpPr>
              <a:spLocks noEditPoints="1"/>
            </p:cNvSpPr>
            <p:nvPr/>
          </p:nvSpPr>
          <p:spPr bwMode="auto">
            <a:xfrm>
              <a:off x="3579" y="2552"/>
              <a:ext cx="193" cy="118"/>
            </a:xfrm>
            <a:custGeom>
              <a:avLst/>
              <a:gdLst>
                <a:gd name="T0" fmla="*/ 42 w 163"/>
                <a:gd name="T1" fmla="*/ 6 h 100"/>
                <a:gd name="T2" fmla="*/ 6 w 163"/>
                <a:gd name="T3" fmla="*/ 20 h 100"/>
                <a:gd name="T4" fmla="*/ 21 w 163"/>
                <a:gd name="T5" fmla="*/ 56 h 100"/>
                <a:gd name="T6" fmla="*/ 122 w 163"/>
                <a:gd name="T7" fmla="*/ 98 h 100"/>
                <a:gd name="T8" fmla="*/ 132 w 163"/>
                <a:gd name="T9" fmla="*/ 100 h 100"/>
                <a:gd name="T10" fmla="*/ 157 w 163"/>
                <a:gd name="T11" fmla="*/ 83 h 100"/>
                <a:gd name="T12" fmla="*/ 143 w 163"/>
                <a:gd name="T13" fmla="*/ 47 h 100"/>
                <a:gd name="T14" fmla="*/ 42 w 163"/>
                <a:gd name="T15" fmla="*/ 6 h 100"/>
                <a:gd name="T16" fmla="*/ 42 w 163"/>
                <a:gd name="T17" fmla="*/ 6 h 100"/>
                <a:gd name="T18" fmla="*/ 42 w 163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00">
                  <a:moveTo>
                    <a:pt x="42" y="6"/>
                  </a:moveTo>
                  <a:cubicBezTo>
                    <a:pt x="28" y="0"/>
                    <a:pt x="12" y="6"/>
                    <a:pt x="6" y="20"/>
                  </a:cubicBezTo>
                  <a:cubicBezTo>
                    <a:pt x="0" y="34"/>
                    <a:pt x="7" y="50"/>
                    <a:pt x="21" y="56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5" y="99"/>
                    <a:pt x="129" y="100"/>
                    <a:pt x="132" y="100"/>
                  </a:cubicBezTo>
                  <a:cubicBezTo>
                    <a:pt x="143" y="100"/>
                    <a:pt x="153" y="93"/>
                    <a:pt x="157" y="83"/>
                  </a:cubicBezTo>
                  <a:cubicBezTo>
                    <a:pt x="163" y="69"/>
                    <a:pt x="157" y="53"/>
                    <a:pt x="143" y="47"/>
                  </a:cubicBezTo>
                  <a:lnTo>
                    <a:pt x="42" y="6"/>
                  </a:lnTo>
                  <a:close/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" name="Freeform 55"/>
            <p:cNvSpPr>
              <a:spLocks noEditPoints="1"/>
            </p:cNvSpPr>
            <p:nvPr/>
          </p:nvSpPr>
          <p:spPr bwMode="auto">
            <a:xfrm>
              <a:off x="2739" y="2552"/>
              <a:ext cx="193" cy="118"/>
            </a:xfrm>
            <a:custGeom>
              <a:avLst/>
              <a:gdLst>
                <a:gd name="T0" fmla="*/ 121 w 163"/>
                <a:gd name="T1" fmla="*/ 6 h 100"/>
                <a:gd name="T2" fmla="*/ 20 w 163"/>
                <a:gd name="T3" fmla="*/ 47 h 100"/>
                <a:gd name="T4" fmla="*/ 6 w 163"/>
                <a:gd name="T5" fmla="*/ 83 h 100"/>
                <a:gd name="T6" fmla="*/ 31 w 163"/>
                <a:gd name="T7" fmla="*/ 100 h 100"/>
                <a:gd name="T8" fmla="*/ 41 w 163"/>
                <a:gd name="T9" fmla="*/ 98 h 100"/>
                <a:gd name="T10" fmla="*/ 142 w 163"/>
                <a:gd name="T11" fmla="*/ 56 h 100"/>
                <a:gd name="T12" fmla="*/ 157 w 163"/>
                <a:gd name="T13" fmla="*/ 20 h 100"/>
                <a:gd name="T14" fmla="*/ 121 w 163"/>
                <a:gd name="T15" fmla="*/ 6 h 100"/>
                <a:gd name="T16" fmla="*/ 121 w 163"/>
                <a:gd name="T17" fmla="*/ 6 h 100"/>
                <a:gd name="T18" fmla="*/ 121 w 163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00">
                  <a:moveTo>
                    <a:pt x="121" y="6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6" y="53"/>
                    <a:pt x="0" y="69"/>
                    <a:pt x="6" y="83"/>
                  </a:cubicBezTo>
                  <a:cubicBezTo>
                    <a:pt x="10" y="93"/>
                    <a:pt x="20" y="100"/>
                    <a:pt x="31" y="100"/>
                  </a:cubicBezTo>
                  <a:cubicBezTo>
                    <a:pt x="34" y="100"/>
                    <a:pt x="38" y="99"/>
                    <a:pt x="41" y="98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56" y="50"/>
                    <a:pt x="163" y="34"/>
                    <a:pt x="157" y="20"/>
                  </a:cubicBezTo>
                  <a:cubicBezTo>
                    <a:pt x="151" y="6"/>
                    <a:pt x="135" y="0"/>
                    <a:pt x="121" y="6"/>
                  </a:cubicBezTo>
                  <a:close/>
                  <a:moveTo>
                    <a:pt x="121" y="6"/>
                  </a:moveTo>
                  <a:cubicBezTo>
                    <a:pt x="121" y="6"/>
                    <a:pt x="121" y="6"/>
                    <a:pt x="121" y="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" name="Freeform 56"/>
            <p:cNvSpPr>
              <a:spLocks noEditPoints="1"/>
            </p:cNvSpPr>
            <p:nvPr/>
          </p:nvSpPr>
          <p:spPr bwMode="auto">
            <a:xfrm>
              <a:off x="3124" y="3739"/>
              <a:ext cx="263" cy="100"/>
            </a:xfrm>
            <a:custGeom>
              <a:avLst/>
              <a:gdLst>
                <a:gd name="T0" fmla="*/ 112 w 223"/>
                <a:gd name="T1" fmla="*/ 85 h 85"/>
                <a:gd name="T2" fmla="*/ 213 w 223"/>
                <a:gd name="T3" fmla="*/ 50 h 85"/>
                <a:gd name="T4" fmla="*/ 213 w 223"/>
                <a:gd name="T5" fmla="*/ 12 h 85"/>
                <a:gd name="T6" fmla="*/ 174 w 223"/>
                <a:gd name="T7" fmla="*/ 11 h 85"/>
                <a:gd name="T8" fmla="*/ 112 w 223"/>
                <a:gd name="T9" fmla="*/ 30 h 85"/>
                <a:gd name="T10" fmla="*/ 49 w 223"/>
                <a:gd name="T11" fmla="*/ 11 h 85"/>
                <a:gd name="T12" fmla="*/ 10 w 223"/>
                <a:gd name="T13" fmla="*/ 11 h 85"/>
                <a:gd name="T14" fmla="*/ 10 w 223"/>
                <a:gd name="T15" fmla="*/ 50 h 85"/>
                <a:gd name="T16" fmla="*/ 112 w 223"/>
                <a:gd name="T17" fmla="*/ 85 h 85"/>
                <a:gd name="T18" fmla="*/ 112 w 223"/>
                <a:gd name="T19" fmla="*/ 85 h 85"/>
                <a:gd name="T20" fmla="*/ 112 w 223"/>
                <a:gd name="T2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85">
                  <a:moveTo>
                    <a:pt x="112" y="85"/>
                  </a:moveTo>
                  <a:cubicBezTo>
                    <a:pt x="176" y="85"/>
                    <a:pt x="209" y="53"/>
                    <a:pt x="213" y="50"/>
                  </a:cubicBezTo>
                  <a:cubicBezTo>
                    <a:pt x="223" y="39"/>
                    <a:pt x="223" y="22"/>
                    <a:pt x="213" y="12"/>
                  </a:cubicBezTo>
                  <a:cubicBezTo>
                    <a:pt x="203" y="1"/>
                    <a:pt x="185" y="1"/>
                    <a:pt x="174" y="11"/>
                  </a:cubicBezTo>
                  <a:cubicBezTo>
                    <a:pt x="174" y="12"/>
                    <a:pt x="153" y="30"/>
                    <a:pt x="112" y="30"/>
                  </a:cubicBezTo>
                  <a:cubicBezTo>
                    <a:pt x="71" y="30"/>
                    <a:pt x="50" y="12"/>
                    <a:pt x="49" y="11"/>
                  </a:cubicBezTo>
                  <a:cubicBezTo>
                    <a:pt x="38" y="0"/>
                    <a:pt x="21" y="0"/>
                    <a:pt x="10" y="11"/>
                  </a:cubicBezTo>
                  <a:cubicBezTo>
                    <a:pt x="0" y="22"/>
                    <a:pt x="0" y="39"/>
                    <a:pt x="10" y="50"/>
                  </a:cubicBezTo>
                  <a:cubicBezTo>
                    <a:pt x="14" y="53"/>
                    <a:pt x="47" y="85"/>
                    <a:pt x="112" y="85"/>
                  </a:cubicBezTo>
                  <a:close/>
                  <a:moveTo>
                    <a:pt x="112" y="85"/>
                  </a:moveTo>
                  <a:cubicBezTo>
                    <a:pt x="112" y="85"/>
                    <a:pt x="112" y="85"/>
                    <a:pt x="112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" name="Freeform 57"/>
            <p:cNvSpPr>
              <a:spLocks noEditPoints="1"/>
            </p:cNvSpPr>
            <p:nvPr/>
          </p:nvSpPr>
          <p:spPr bwMode="auto">
            <a:xfrm>
              <a:off x="3320" y="3388"/>
              <a:ext cx="194" cy="97"/>
            </a:xfrm>
            <a:custGeom>
              <a:avLst/>
              <a:gdLst>
                <a:gd name="T0" fmla="*/ 82 w 164"/>
                <a:gd name="T1" fmla="*/ 82 h 82"/>
                <a:gd name="T2" fmla="*/ 109 w 164"/>
                <a:gd name="T3" fmla="*/ 54 h 82"/>
                <a:gd name="T4" fmla="*/ 137 w 164"/>
                <a:gd name="T5" fmla="*/ 54 h 82"/>
                <a:gd name="T6" fmla="*/ 164 w 164"/>
                <a:gd name="T7" fmla="*/ 27 h 82"/>
                <a:gd name="T8" fmla="*/ 137 w 164"/>
                <a:gd name="T9" fmla="*/ 0 h 82"/>
                <a:gd name="T10" fmla="*/ 27 w 164"/>
                <a:gd name="T11" fmla="*/ 0 h 82"/>
                <a:gd name="T12" fmla="*/ 0 w 164"/>
                <a:gd name="T13" fmla="*/ 27 h 82"/>
                <a:gd name="T14" fmla="*/ 27 w 164"/>
                <a:gd name="T15" fmla="*/ 54 h 82"/>
                <a:gd name="T16" fmla="*/ 55 w 164"/>
                <a:gd name="T17" fmla="*/ 54 h 82"/>
                <a:gd name="T18" fmla="*/ 82 w 164"/>
                <a:gd name="T19" fmla="*/ 82 h 82"/>
                <a:gd name="T20" fmla="*/ 82 w 164"/>
                <a:gd name="T21" fmla="*/ 82 h 82"/>
                <a:gd name="T22" fmla="*/ 82 w 164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82">
                  <a:moveTo>
                    <a:pt x="82" y="82"/>
                  </a:moveTo>
                  <a:cubicBezTo>
                    <a:pt x="97" y="82"/>
                    <a:pt x="109" y="69"/>
                    <a:pt x="109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2" y="54"/>
                    <a:pt x="164" y="42"/>
                    <a:pt x="164" y="27"/>
                  </a:cubicBezTo>
                  <a:cubicBezTo>
                    <a:pt x="164" y="12"/>
                    <a:pt x="152" y="0"/>
                    <a:pt x="13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9"/>
                    <a:pt x="67" y="82"/>
                    <a:pt x="82" y="82"/>
                  </a:cubicBezTo>
                  <a:close/>
                  <a:moveTo>
                    <a:pt x="82" y="82"/>
                  </a:moveTo>
                  <a:cubicBezTo>
                    <a:pt x="82" y="82"/>
                    <a:pt x="82" y="82"/>
                    <a:pt x="82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" name="Freeform 58"/>
            <p:cNvSpPr>
              <a:spLocks noEditPoints="1"/>
            </p:cNvSpPr>
            <p:nvPr/>
          </p:nvSpPr>
          <p:spPr bwMode="auto">
            <a:xfrm>
              <a:off x="2997" y="3388"/>
              <a:ext cx="194" cy="97"/>
            </a:xfrm>
            <a:custGeom>
              <a:avLst/>
              <a:gdLst>
                <a:gd name="T0" fmla="*/ 164 w 164"/>
                <a:gd name="T1" fmla="*/ 27 h 82"/>
                <a:gd name="T2" fmla="*/ 137 w 164"/>
                <a:gd name="T3" fmla="*/ 0 h 82"/>
                <a:gd name="T4" fmla="*/ 27 w 164"/>
                <a:gd name="T5" fmla="*/ 0 h 82"/>
                <a:gd name="T6" fmla="*/ 0 w 164"/>
                <a:gd name="T7" fmla="*/ 27 h 82"/>
                <a:gd name="T8" fmla="*/ 27 w 164"/>
                <a:gd name="T9" fmla="*/ 54 h 82"/>
                <a:gd name="T10" fmla="*/ 55 w 164"/>
                <a:gd name="T11" fmla="*/ 54 h 82"/>
                <a:gd name="T12" fmla="*/ 82 w 164"/>
                <a:gd name="T13" fmla="*/ 82 h 82"/>
                <a:gd name="T14" fmla="*/ 109 w 164"/>
                <a:gd name="T15" fmla="*/ 54 h 82"/>
                <a:gd name="T16" fmla="*/ 137 w 164"/>
                <a:gd name="T17" fmla="*/ 54 h 82"/>
                <a:gd name="T18" fmla="*/ 164 w 164"/>
                <a:gd name="T19" fmla="*/ 27 h 82"/>
                <a:gd name="T20" fmla="*/ 164 w 164"/>
                <a:gd name="T21" fmla="*/ 27 h 82"/>
                <a:gd name="T22" fmla="*/ 164 w 164"/>
                <a:gd name="T23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82">
                  <a:moveTo>
                    <a:pt x="164" y="27"/>
                  </a:moveTo>
                  <a:cubicBezTo>
                    <a:pt x="164" y="12"/>
                    <a:pt x="152" y="0"/>
                    <a:pt x="13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9"/>
                    <a:pt x="67" y="82"/>
                    <a:pt x="82" y="82"/>
                  </a:cubicBezTo>
                  <a:cubicBezTo>
                    <a:pt x="97" y="82"/>
                    <a:pt x="109" y="69"/>
                    <a:pt x="109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2" y="54"/>
                    <a:pt x="164" y="42"/>
                    <a:pt x="164" y="27"/>
                  </a:cubicBezTo>
                  <a:close/>
                  <a:moveTo>
                    <a:pt x="164" y="27"/>
                  </a:moveTo>
                  <a:cubicBezTo>
                    <a:pt x="164" y="27"/>
                    <a:pt x="164" y="27"/>
                    <a:pt x="164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" name="Freeform 59"/>
            <p:cNvSpPr>
              <a:spLocks noEditPoints="1"/>
            </p:cNvSpPr>
            <p:nvPr/>
          </p:nvSpPr>
          <p:spPr bwMode="auto">
            <a:xfrm>
              <a:off x="2706" y="2388"/>
              <a:ext cx="194" cy="64"/>
            </a:xfrm>
            <a:custGeom>
              <a:avLst/>
              <a:gdLst>
                <a:gd name="T0" fmla="*/ 28 w 164"/>
                <a:gd name="T1" fmla="*/ 55 h 55"/>
                <a:gd name="T2" fmla="*/ 137 w 164"/>
                <a:gd name="T3" fmla="*/ 55 h 55"/>
                <a:gd name="T4" fmla="*/ 164 w 164"/>
                <a:gd name="T5" fmla="*/ 27 h 55"/>
                <a:gd name="T6" fmla="*/ 137 w 164"/>
                <a:gd name="T7" fmla="*/ 0 h 55"/>
                <a:gd name="T8" fmla="*/ 28 w 164"/>
                <a:gd name="T9" fmla="*/ 0 h 55"/>
                <a:gd name="T10" fmla="*/ 0 w 164"/>
                <a:gd name="T11" fmla="*/ 27 h 55"/>
                <a:gd name="T12" fmla="*/ 28 w 164"/>
                <a:gd name="T13" fmla="*/ 55 h 55"/>
                <a:gd name="T14" fmla="*/ 28 w 164"/>
                <a:gd name="T15" fmla="*/ 55 h 55"/>
                <a:gd name="T16" fmla="*/ 28 w 164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5">
                  <a:moveTo>
                    <a:pt x="28" y="55"/>
                  </a:moveTo>
                  <a:cubicBezTo>
                    <a:pt x="137" y="55"/>
                    <a:pt x="137" y="55"/>
                    <a:pt x="137" y="55"/>
                  </a:cubicBezTo>
                  <a:cubicBezTo>
                    <a:pt x="152" y="55"/>
                    <a:pt x="164" y="43"/>
                    <a:pt x="164" y="27"/>
                  </a:cubicBezTo>
                  <a:cubicBezTo>
                    <a:pt x="164" y="12"/>
                    <a:pt x="152" y="0"/>
                    <a:pt x="13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43"/>
                    <a:pt x="13" y="55"/>
                    <a:pt x="28" y="55"/>
                  </a:cubicBezTo>
                  <a:close/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" name="Freeform 60"/>
            <p:cNvSpPr>
              <a:spLocks noEditPoints="1"/>
            </p:cNvSpPr>
            <p:nvPr/>
          </p:nvSpPr>
          <p:spPr bwMode="auto">
            <a:xfrm>
              <a:off x="2674" y="2658"/>
              <a:ext cx="360" cy="536"/>
            </a:xfrm>
            <a:custGeom>
              <a:avLst/>
              <a:gdLst>
                <a:gd name="T0" fmla="*/ 27 w 304"/>
                <a:gd name="T1" fmla="*/ 454 h 454"/>
                <a:gd name="T2" fmla="*/ 55 w 304"/>
                <a:gd name="T3" fmla="*/ 427 h 454"/>
                <a:gd name="T4" fmla="*/ 284 w 304"/>
                <a:gd name="T5" fmla="*/ 56 h 454"/>
                <a:gd name="T6" fmla="*/ 298 w 304"/>
                <a:gd name="T7" fmla="*/ 20 h 454"/>
                <a:gd name="T8" fmla="*/ 262 w 304"/>
                <a:gd name="T9" fmla="*/ 6 h 454"/>
                <a:gd name="T10" fmla="*/ 0 w 304"/>
                <a:gd name="T11" fmla="*/ 427 h 454"/>
                <a:gd name="T12" fmla="*/ 27 w 304"/>
                <a:gd name="T13" fmla="*/ 454 h 454"/>
                <a:gd name="T14" fmla="*/ 27 w 304"/>
                <a:gd name="T15" fmla="*/ 454 h 454"/>
                <a:gd name="T16" fmla="*/ 27 w 304"/>
                <a:gd name="T17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454">
                  <a:moveTo>
                    <a:pt x="27" y="454"/>
                  </a:moveTo>
                  <a:cubicBezTo>
                    <a:pt x="42" y="454"/>
                    <a:pt x="55" y="442"/>
                    <a:pt x="55" y="427"/>
                  </a:cubicBezTo>
                  <a:cubicBezTo>
                    <a:pt x="55" y="424"/>
                    <a:pt x="57" y="157"/>
                    <a:pt x="284" y="56"/>
                  </a:cubicBezTo>
                  <a:cubicBezTo>
                    <a:pt x="298" y="50"/>
                    <a:pt x="304" y="34"/>
                    <a:pt x="298" y="20"/>
                  </a:cubicBezTo>
                  <a:cubicBezTo>
                    <a:pt x="292" y="7"/>
                    <a:pt x="276" y="0"/>
                    <a:pt x="262" y="6"/>
                  </a:cubicBezTo>
                  <a:cubicBezTo>
                    <a:pt x="3" y="122"/>
                    <a:pt x="0" y="414"/>
                    <a:pt x="0" y="427"/>
                  </a:cubicBezTo>
                  <a:cubicBezTo>
                    <a:pt x="0" y="442"/>
                    <a:pt x="12" y="454"/>
                    <a:pt x="27" y="454"/>
                  </a:cubicBezTo>
                  <a:close/>
                  <a:moveTo>
                    <a:pt x="27" y="454"/>
                  </a:moveTo>
                  <a:cubicBezTo>
                    <a:pt x="27" y="454"/>
                    <a:pt x="27" y="454"/>
                    <a:pt x="27" y="4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" name="Freeform 61"/>
            <p:cNvSpPr>
              <a:spLocks/>
            </p:cNvSpPr>
            <p:nvPr/>
          </p:nvSpPr>
          <p:spPr bwMode="auto">
            <a:xfrm>
              <a:off x="2674" y="2712"/>
              <a:ext cx="1163" cy="1385"/>
            </a:xfrm>
            <a:custGeom>
              <a:avLst/>
              <a:gdLst>
                <a:gd name="T0" fmla="*/ 928 w 983"/>
                <a:gd name="T1" fmla="*/ 467 h 1172"/>
                <a:gd name="T2" fmla="*/ 928 w 983"/>
                <a:gd name="T3" fmla="*/ 326 h 1172"/>
                <a:gd name="T4" fmla="*/ 687 w 983"/>
                <a:gd name="T5" fmla="*/ 3 h 1172"/>
                <a:gd name="T6" fmla="*/ 656 w 983"/>
                <a:gd name="T7" fmla="*/ 25 h 1172"/>
                <a:gd name="T8" fmla="*/ 678 w 983"/>
                <a:gd name="T9" fmla="*/ 57 h 1172"/>
                <a:gd name="T10" fmla="*/ 874 w 983"/>
                <a:gd name="T11" fmla="*/ 326 h 1172"/>
                <a:gd name="T12" fmla="*/ 874 w 983"/>
                <a:gd name="T13" fmla="*/ 490 h 1172"/>
                <a:gd name="T14" fmla="*/ 901 w 983"/>
                <a:gd name="T15" fmla="*/ 517 h 1172"/>
                <a:gd name="T16" fmla="*/ 928 w 983"/>
                <a:gd name="T17" fmla="*/ 544 h 1172"/>
                <a:gd name="T18" fmla="*/ 928 w 983"/>
                <a:gd name="T19" fmla="*/ 654 h 1172"/>
                <a:gd name="T20" fmla="*/ 901 w 983"/>
                <a:gd name="T21" fmla="*/ 681 h 1172"/>
                <a:gd name="T22" fmla="*/ 876 w 983"/>
                <a:gd name="T23" fmla="*/ 699 h 1172"/>
                <a:gd name="T24" fmla="*/ 742 w 983"/>
                <a:gd name="T25" fmla="*/ 993 h 1172"/>
                <a:gd name="T26" fmla="*/ 737 w 983"/>
                <a:gd name="T27" fmla="*/ 1000 h 1172"/>
                <a:gd name="T28" fmla="*/ 492 w 983"/>
                <a:gd name="T29" fmla="*/ 1118 h 1172"/>
                <a:gd name="T30" fmla="*/ 246 w 983"/>
                <a:gd name="T31" fmla="*/ 1000 h 1172"/>
                <a:gd name="T32" fmla="*/ 241 w 983"/>
                <a:gd name="T33" fmla="*/ 993 h 1172"/>
                <a:gd name="T34" fmla="*/ 107 w 983"/>
                <a:gd name="T35" fmla="*/ 699 h 1172"/>
                <a:gd name="T36" fmla="*/ 82 w 983"/>
                <a:gd name="T37" fmla="*/ 681 h 1172"/>
                <a:gd name="T38" fmla="*/ 55 w 983"/>
                <a:gd name="T39" fmla="*/ 654 h 1172"/>
                <a:gd name="T40" fmla="*/ 55 w 983"/>
                <a:gd name="T41" fmla="*/ 544 h 1172"/>
                <a:gd name="T42" fmla="*/ 62 w 983"/>
                <a:gd name="T43" fmla="*/ 525 h 1172"/>
                <a:gd name="T44" fmla="*/ 137 w 983"/>
                <a:gd name="T45" fmla="*/ 572 h 1172"/>
                <a:gd name="T46" fmla="*/ 161 w 983"/>
                <a:gd name="T47" fmla="*/ 557 h 1172"/>
                <a:gd name="T48" fmla="*/ 217 w 983"/>
                <a:gd name="T49" fmla="*/ 353 h 1172"/>
                <a:gd name="T50" fmla="*/ 663 w 983"/>
                <a:gd name="T51" fmla="*/ 272 h 1172"/>
                <a:gd name="T52" fmla="*/ 773 w 983"/>
                <a:gd name="T53" fmla="*/ 454 h 1172"/>
                <a:gd name="T54" fmla="*/ 811 w 983"/>
                <a:gd name="T55" fmla="*/ 454 h 1172"/>
                <a:gd name="T56" fmla="*/ 811 w 983"/>
                <a:gd name="T57" fmla="*/ 416 h 1172"/>
                <a:gd name="T58" fmla="*/ 710 w 983"/>
                <a:gd name="T59" fmla="*/ 217 h 1172"/>
                <a:gd name="T60" fmla="*/ 690 w 983"/>
                <a:gd name="T61" fmla="*/ 190 h 1172"/>
                <a:gd name="T62" fmla="*/ 659 w 983"/>
                <a:gd name="T63" fmla="*/ 203 h 1172"/>
                <a:gd name="T64" fmla="*/ 191 w 983"/>
                <a:gd name="T65" fmla="*/ 299 h 1172"/>
                <a:gd name="T66" fmla="*/ 164 w 983"/>
                <a:gd name="T67" fmla="*/ 326 h 1172"/>
                <a:gd name="T68" fmla="*/ 121 w 983"/>
                <a:gd name="T69" fmla="*/ 513 h 1172"/>
                <a:gd name="T70" fmla="*/ 109 w 983"/>
                <a:gd name="T71" fmla="*/ 490 h 1172"/>
                <a:gd name="T72" fmla="*/ 82 w 983"/>
                <a:gd name="T73" fmla="*/ 462 h 1172"/>
                <a:gd name="T74" fmla="*/ 0 w 983"/>
                <a:gd name="T75" fmla="*/ 544 h 1172"/>
                <a:gd name="T76" fmla="*/ 0 w 983"/>
                <a:gd name="T77" fmla="*/ 654 h 1172"/>
                <a:gd name="T78" fmla="*/ 62 w 983"/>
                <a:gd name="T79" fmla="*/ 733 h 1172"/>
                <a:gd name="T80" fmla="*/ 196 w 983"/>
                <a:gd name="T81" fmla="*/ 1024 h 1172"/>
                <a:gd name="T82" fmla="*/ 200 w 983"/>
                <a:gd name="T83" fmla="*/ 1030 h 1172"/>
                <a:gd name="T84" fmla="*/ 492 w 983"/>
                <a:gd name="T85" fmla="*/ 1172 h 1172"/>
                <a:gd name="T86" fmla="*/ 783 w 983"/>
                <a:gd name="T87" fmla="*/ 1030 h 1172"/>
                <a:gd name="T88" fmla="*/ 787 w 983"/>
                <a:gd name="T89" fmla="*/ 1024 h 1172"/>
                <a:gd name="T90" fmla="*/ 921 w 983"/>
                <a:gd name="T91" fmla="*/ 733 h 1172"/>
                <a:gd name="T92" fmla="*/ 983 w 983"/>
                <a:gd name="T93" fmla="*/ 654 h 1172"/>
                <a:gd name="T94" fmla="*/ 983 w 983"/>
                <a:gd name="T95" fmla="*/ 544 h 1172"/>
                <a:gd name="T96" fmla="*/ 928 w 983"/>
                <a:gd name="T97" fmla="*/ 467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3" h="1172">
                  <a:moveTo>
                    <a:pt x="928" y="467"/>
                  </a:moveTo>
                  <a:cubicBezTo>
                    <a:pt x="928" y="326"/>
                    <a:pt x="928" y="326"/>
                    <a:pt x="928" y="326"/>
                  </a:cubicBezTo>
                  <a:cubicBezTo>
                    <a:pt x="928" y="323"/>
                    <a:pt x="926" y="43"/>
                    <a:pt x="687" y="3"/>
                  </a:cubicBezTo>
                  <a:cubicBezTo>
                    <a:pt x="672" y="0"/>
                    <a:pt x="658" y="10"/>
                    <a:pt x="656" y="25"/>
                  </a:cubicBezTo>
                  <a:cubicBezTo>
                    <a:pt x="653" y="40"/>
                    <a:pt x="663" y="54"/>
                    <a:pt x="678" y="57"/>
                  </a:cubicBezTo>
                  <a:cubicBezTo>
                    <a:pt x="871" y="90"/>
                    <a:pt x="874" y="316"/>
                    <a:pt x="874" y="326"/>
                  </a:cubicBezTo>
                  <a:cubicBezTo>
                    <a:pt x="874" y="490"/>
                    <a:pt x="874" y="490"/>
                    <a:pt x="874" y="490"/>
                  </a:cubicBezTo>
                  <a:cubicBezTo>
                    <a:pt x="874" y="505"/>
                    <a:pt x="886" y="517"/>
                    <a:pt x="901" y="517"/>
                  </a:cubicBezTo>
                  <a:cubicBezTo>
                    <a:pt x="916" y="517"/>
                    <a:pt x="928" y="529"/>
                    <a:pt x="928" y="544"/>
                  </a:cubicBezTo>
                  <a:cubicBezTo>
                    <a:pt x="928" y="654"/>
                    <a:pt x="928" y="654"/>
                    <a:pt x="928" y="654"/>
                  </a:cubicBezTo>
                  <a:cubicBezTo>
                    <a:pt x="928" y="669"/>
                    <a:pt x="916" y="681"/>
                    <a:pt x="901" y="681"/>
                  </a:cubicBezTo>
                  <a:cubicBezTo>
                    <a:pt x="890" y="681"/>
                    <a:pt x="880" y="688"/>
                    <a:pt x="876" y="699"/>
                  </a:cubicBezTo>
                  <a:cubicBezTo>
                    <a:pt x="875" y="701"/>
                    <a:pt x="794" y="915"/>
                    <a:pt x="742" y="993"/>
                  </a:cubicBezTo>
                  <a:cubicBezTo>
                    <a:pt x="737" y="1000"/>
                    <a:pt x="737" y="1000"/>
                    <a:pt x="737" y="1000"/>
                  </a:cubicBezTo>
                  <a:cubicBezTo>
                    <a:pt x="705" y="1050"/>
                    <a:pt x="660" y="1118"/>
                    <a:pt x="492" y="1118"/>
                  </a:cubicBezTo>
                  <a:cubicBezTo>
                    <a:pt x="323" y="1118"/>
                    <a:pt x="278" y="1050"/>
                    <a:pt x="246" y="1000"/>
                  </a:cubicBezTo>
                  <a:cubicBezTo>
                    <a:pt x="241" y="993"/>
                    <a:pt x="241" y="993"/>
                    <a:pt x="241" y="993"/>
                  </a:cubicBezTo>
                  <a:cubicBezTo>
                    <a:pt x="189" y="915"/>
                    <a:pt x="108" y="701"/>
                    <a:pt x="107" y="699"/>
                  </a:cubicBezTo>
                  <a:cubicBezTo>
                    <a:pt x="104" y="688"/>
                    <a:pt x="93" y="681"/>
                    <a:pt x="82" y="681"/>
                  </a:cubicBezTo>
                  <a:cubicBezTo>
                    <a:pt x="67" y="681"/>
                    <a:pt x="55" y="669"/>
                    <a:pt x="55" y="654"/>
                  </a:cubicBezTo>
                  <a:cubicBezTo>
                    <a:pt x="55" y="544"/>
                    <a:pt x="55" y="544"/>
                    <a:pt x="55" y="544"/>
                  </a:cubicBezTo>
                  <a:cubicBezTo>
                    <a:pt x="55" y="537"/>
                    <a:pt x="58" y="530"/>
                    <a:pt x="62" y="525"/>
                  </a:cubicBezTo>
                  <a:cubicBezTo>
                    <a:pt x="73" y="550"/>
                    <a:pt x="96" y="572"/>
                    <a:pt x="137" y="572"/>
                  </a:cubicBezTo>
                  <a:cubicBezTo>
                    <a:pt x="147" y="572"/>
                    <a:pt x="156" y="566"/>
                    <a:pt x="161" y="557"/>
                  </a:cubicBezTo>
                  <a:cubicBezTo>
                    <a:pt x="186" y="507"/>
                    <a:pt x="211" y="415"/>
                    <a:pt x="217" y="353"/>
                  </a:cubicBezTo>
                  <a:cubicBezTo>
                    <a:pt x="303" y="351"/>
                    <a:pt x="552" y="341"/>
                    <a:pt x="663" y="272"/>
                  </a:cubicBezTo>
                  <a:cubicBezTo>
                    <a:pt x="688" y="369"/>
                    <a:pt x="769" y="450"/>
                    <a:pt x="773" y="454"/>
                  </a:cubicBezTo>
                  <a:cubicBezTo>
                    <a:pt x="783" y="465"/>
                    <a:pt x="801" y="465"/>
                    <a:pt x="811" y="454"/>
                  </a:cubicBezTo>
                  <a:cubicBezTo>
                    <a:pt x="822" y="444"/>
                    <a:pt x="822" y="426"/>
                    <a:pt x="811" y="416"/>
                  </a:cubicBezTo>
                  <a:cubicBezTo>
                    <a:pt x="810" y="415"/>
                    <a:pt x="710" y="313"/>
                    <a:pt x="710" y="217"/>
                  </a:cubicBezTo>
                  <a:cubicBezTo>
                    <a:pt x="710" y="204"/>
                    <a:pt x="702" y="194"/>
                    <a:pt x="690" y="190"/>
                  </a:cubicBezTo>
                  <a:cubicBezTo>
                    <a:pt x="678" y="187"/>
                    <a:pt x="666" y="192"/>
                    <a:pt x="659" y="203"/>
                  </a:cubicBezTo>
                  <a:cubicBezTo>
                    <a:pt x="620" y="269"/>
                    <a:pt x="362" y="299"/>
                    <a:pt x="191" y="299"/>
                  </a:cubicBezTo>
                  <a:cubicBezTo>
                    <a:pt x="176" y="299"/>
                    <a:pt x="164" y="311"/>
                    <a:pt x="164" y="326"/>
                  </a:cubicBezTo>
                  <a:cubicBezTo>
                    <a:pt x="164" y="370"/>
                    <a:pt x="143" y="459"/>
                    <a:pt x="121" y="513"/>
                  </a:cubicBezTo>
                  <a:cubicBezTo>
                    <a:pt x="112" y="508"/>
                    <a:pt x="109" y="498"/>
                    <a:pt x="109" y="490"/>
                  </a:cubicBezTo>
                  <a:cubicBezTo>
                    <a:pt x="109" y="475"/>
                    <a:pt x="97" y="462"/>
                    <a:pt x="82" y="462"/>
                  </a:cubicBezTo>
                  <a:cubicBezTo>
                    <a:pt x="37" y="462"/>
                    <a:pt x="0" y="499"/>
                    <a:pt x="0" y="544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0" y="692"/>
                    <a:pt x="27" y="724"/>
                    <a:pt x="62" y="733"/>
                  </a:cubicBezTo>
                  <a:cubicBezTo>
                    <a:pt x="82" y="785"/>
                    <a:pt x="148" y="952"/>
                    <a:pt x="196" y="1024"/>
                  </a:cubicBezTo>
                  <a:cubicBezTo>
                    <a:pt x="200" y="1030"/>
                    <a:pt x="200" y="1030"/>
                    <a:pt x="200" y="1030"/>
                  </a:cubicBezTo>
                  <a:cubicBezTo>
                    <a:pt x="235" y="1083"/>
                    <a:pt x="294" y="1172"/>
                    <a:pt x="492" y="1172"/>
                  </a:cubicBezTo>
                  <a:cubicBezTo>
                    <a:pt x="689" y="1172"/>
                    <a:pt x="748" y="1083"/>
                    <a:pt x="783" y="1030"/>
                  </a:cubicBezTo>
                  <a:cubicBezTo>
                    <a:pt x="787" y="1024"/>
                    <a:pt x="787" y="1024"/>
                    <a:pt x="787" y="1024"/>
                  </a:cubicBezTo>
                  <a:cubicBezTo>
                    <a:pt x="835" y="952"/>
                    <a:pt x="901" y="785"/>
                    <a:pt x="921" y="733"/>
                  </a:cubicBezTo>
                  <a:cubicBezTo>
                    <a:pt x="957" y="724"/>
                    <a:pt x="983" y="692"/>
                    <a:pt x="983" y="654"/>
                  </a:cubicBezTo>
                  <a:cubicBezTo>
                    <a:pt x="983" y="544"/>
                    <a:pt x="983" y="544"/>
                    <a:pt x="983" y="544"/>
                  </a:cubicBezTo>
                  <a:cubicBezTo>
                    <a:pt x="983" y="509"/>
                    <a:pt x="960" y="478"/>
                    <a:pt x="928" y="4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" name="Line 62"/>
            <p:cNvSpPr>
              <a:spLocks noChangeShapeType="1"/>
            </p:cNvSpPr>
            <p:nvPr/>
          </p:nvSpPr>
          <p:spPr bwMode="auto">
            <a:xfrm>
              <a:off x="3772" y="326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" name="Line 63"/>
            <p:cNvSpPr>
              <a:spLocks noChangeShapeType="1"/>
            </p:cNvSpPr>
            <p:nvPr/>
          </p:nvSpPr>
          <p:spPr bwMode="auto">
            <a:xfrm>
              <a:off x="3772" y="326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3" name="Group 4"/>
          <p:cNvGrpSpPr>
            <a:grpSpLocks noChangeAspect="1"/>
          </p:cNvGrpSpPr>
          <p:nvPr/>
        </p:nvGrpSpPr>
        <p:grpSpPr bwMode="auto">
          <a:xfrm>
            <a:off x="463582" y="2234861"/>
            <a:ext cx="714375" cy="857250"/>
            <a:chOff x="3002" y="3025"/>
            <a:chExt cx="450" cy="540"/>
          </a:xfrm>
          <a:solidFill>
            <a:srgbClr val="016FAC"/>
          </a:solidFill>
        </p:grpSpPr>
        <p:sp>
          <p:nvSpPr>
            <p:cNvPr id="64" name="Freeform 5"/>
            <p:cNvSpPr>
              <a:spLocks noEditPoints="1"/>
            </p:cNvSpPr>
            <p:nvPr/>
          </p:nvSpPr>
          <p:spPr bwMode="auto">
            <a:xfrm>
              <a:off x="3002" y="3025"/>
              <a:ext cx="450" cy="540"/>
            </a:xfrm>
            <a:custGeom>
              <a:avLst/>
              <a:gdLst>
                <a:gd name="T0" fmla="*/ 1249 w 1253"/>
                <a:gd name="T1" fmla="*/ 1339 h 1504"/>
                <a:gd name="T2" fmla="*/ 1050 w 1253"/>
                <a:gd name="T3" fmla="*/ 858 h 1504"/>
                <a:gd name="T4" fmla="*/ 1019 w 1253"/>
                <a:gd name="T5" fmla="*/ 845 h 1504"/>
                <a:gd name="T6" fmla="*/ 1006 w 1253"/>
                <a:gd name="T7" fmla="*/ 876 h 1504"/>
                <a:gd name="T8" fmla="*/ 1186 w 1253"/>
                <a:gd name="T9" fmla="*/ 1311 h 1504"/>
                <a:gd name="T10" fmla="*/ 1022 w 1253"/>
                <a:gd name="T11" fmla="*/ 1263 h 1504"/>
                <a:gd name="T12" fmla="*/ 994 w 1253"/>
                <a:gd name="T13" fmla="*/ 1275 h 1504"/>
                <a:gd name="T14" fmla="*/ 911 w 1253"/>
                <a:gd name="T15" fmla="*/ 1425 h 1504"/>
                <a:gd name="T16" fmla="*/ 718 w 1253"/>
                <a:gd name="T17" fmla="*/ 958 h 1504"/>
                <a:gd name="T18" fmla="*/ 1110 w 1253"/>
                <a:gd name="T19" fmla="*/ 484 h 1504"/>
                <a:gd name="T20" fmla="*/ 627 w 1253"/>
                <a:gd name="T21" fmla="*/ 0 h 1504"/>
                <a:gd name="T22" fmla="*/ 143 w 1253"/>
                <a:gd name="T23" fmla="*/ 484 h 1504"/>
                <a:gd name="T24" fmla="*/ 239 w 1253"/>
                <a:gd name="T25" fmla="*/ 772 h 1504"/>
                <a:gd name="T26" fmla="*/ 4 w 1253"/>
                <a:gd name="T27" fmla="*/ 1339 h 1504"/>
                <a:gd name="T28" fmla="*/ 8 w 1253"/>
                <a:gd name="T29" fmla="*/ 1364 h 1504"/>
                <a:gd name="T30" fmla="*/ 33 w 1253"/>
                <a:gd name="T31" fmla="*/ 1371 h 1504"/>
                <a:gd name="T32" fmla="*/ 226 w 1253"/>
                <a:gd name="T33" fmla="*/ 1315 h 1504"/>
                <a:gd name="T34" fmla="*/ 324 w 1253"/>
                <a:gd name="T35" fmla="*/ 1492 h 1504"/>
                <a:gd name="T36" fmla="*/ 345 w 1253"/>
                <a:gd name="T37" fmla="*/ 1504 h 1504"/>
                <a:gd name="T38" fmla="*/ 346 w 1253"/>
                <a:gd name="T39" fmla="*/ 1504 h 1504"/>
                <a:gd name="T40" fmla="*/ 367 w 1253"/>
                <a:gd name="T41" fmla="*/ 1489 h 1504"/>
                <a:gd name="T42" fmla="*/ 553 w 1253"/>
                <a:gd name="T43" fmla="*/ 1040 h 1504"/>
                <a:gd name="T44" fmla="*/ 540 w 1253"/>
                <a:gd name="T45" fmla="*/ 1009 h 1504"/>
                <a:gd name="T46" fmla="*/ 509 w 1253"/>
                <a:gd name="T47" fmla="*/ 1022 h 1504"/>
                <a:gd name="T48" fmla="*/ 342 w 1253"/>
                <a:gd name="T49" fmla="*/ 1425 h 1504"/>
                <a:gd name="T50" fmla="*/ 259 w 1253"/>
                <a:gd name="T51" fmla="*/ 1275 h 1504"/>
                <a:gd name="T52" fmla="*/ 231 w 1253"/>
                <a:gd name="T53" fmla="*/ 1263 h 1504"/>
                <a:gd name="T54" fmla="*/ 67 w 1253"/>
                <a:gd name="T55" fmla="*/ 1311 h 1504"/>
                <a:gd name="T56" fmla="*/ 273 w 1253"/>
                <a:gd name="T57" fmla="*/ 814 h 1504"/>
                <a:gd name="T58" fmla="*/ 627 w 1253"/>
                <a:gd name="T59" fmla="*/ 967 h 1504"/>
                <a:gd name="T60" fmla="*/ 669 w 1253"/>
                <a:gd name="T61" fmla="*/ 965 h 1504"/>
                <a:gd name="T62" fmla="*/ 886 w 1253"/>
                <a:gd name="T63" fmla="*/ 1489 h 1504"/>
                <a:gd name="T64" fmla="*/ 907 w 1253"/>
                <a:gd name="T65" fmla="*/ 1504 h 1504"/>
                <a:gd name="T66" fmla="*/ 908 w 1253"/>
                <a:gd name="T67" fmla="*/ 1504 h 1504"/>
                <a:gd name="T68" fmla="*/ 929 w 1253"/>
                <a:gd name="T69" fmla="*/ 1492 h 1504"/>
                <a:gd name="T70" fmla="*/ 1027 w 1253"/>
                <a:gd name="T71" fmla="*/ 1315 h 1504"/>
                <a:gd name="T72" fmla="*/ 1220 w 1253"/>
                <a:gd name="T73" fmla="*/ 1371 h 1504"/>
                <a:gd name="T74" fmla="*/ 1245 w 1253"/>
                <a:gd name="T75" fmla="*/ 1364 h 1504"/>
                <a:gd name="T76" fmla="*/ 1249 w 1253"/>
                <a:gd name="T77" fmla="*/ 1339 h 1504"/>
                <a:gd name="T78" fmla="*/ 191 w 1253"/>
                <a:gd name="T79" fmla="*/ 484 h 1504"/>
                <a:gd name="T80" fmla="*/ 627 w 1253"/>
                <a:gd name="T81" fmla="*/ 48 h 1504"/>
                <a:gd name="T82" fmla="*/ 1062 w 1253"/>
                <a:gd name="T83" fmla="*/ 484 h 1504"/>
                <a:gd name="T84" fmla="*/ 627 w 1253"/>
                <a:gd name="T85" fmla="*/ 919 h 1504"/>
                <a:gd name="T86" fmla="*/ 191 w 1253"/>
                <a:gd name="T87" fmla="*/ 484 h 1504"/>
                <a:gd name="T88" fmla="*/ 191 w 1253"/>
                <a:gd name="T89" fmla="*/ 484 h 1504"/>
                <a:gd name="T90" fmla="*/ 191 w 1253"/>
                <a:gd name="T91" fmla="*/ 484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3" h="1504">
                  <a:moveTo>
                    <a:pt x="1249" y="1339"/>
                  </a:moveTo>
                  <a:cubicBezTo>
                    <a:pt x="1050" y="858"/>
                    <a:pt x="1050" y="858"/>
                    <a:pt x="1050" y="858"/>
                  </a:cubicBezTo>
                  <a:cubicBezTo>
                    <a:pt x="1045" y="846"/>
                    <a:pt x="1031" y="840"/>
                    <a:pt x="1019" y="845"/>
                  </a:cubicBezTo>
                  <a:cubicBezTo>
                    <a:pt x="1007" y="850"/>
                    <a:pt x="1001" y="864"/>
                    <a:pt x="1006" y="876"/>
                  </a:cubicBezTo>
                  <a:cubicBezTo>
                    <a:pt x="1186" y="1311"/>
                    <a:pt x="1186" y="1311"/>
                    <a:pt x="1186" y="1311"/>
                  </a:cubicBezTo>
                  <a:cubicBezTo>
                    <a:pt x="1022" y="1263"/>
                    <a:pt x="1022" y="1263"/>
                    <a:pt x="1022" y="1263"/>
                  </a:cubicBezTo>
                  <a:cubicBezTo>
                    <a:pt x="1011" y="1260"/>
                    <a:pt x="999" y="1265"/>
                    <a:pt x="994" y="1275"/>
                  </a:cubicBezTo>
                  <a:cubicBezTo>
                    <a:pt x="911" y="1425"/>
                    <a:pt x="911" y="1425"/>
                    <a:pt x="911" y="1425"/>
                  </a:cubicBezTo>
                  <a:cubicBezTo>
                    <a:pt x="718" y="958"/>
                    <a:pt x="718" y="958"/>
                    <a:pt x="718" y="958"/>
                  </a:cubicBezTo>
                  <a:cubicBezTo>
                    <a:pt x="941" y="915"/>
                    <a:pt x="1110" y="719"/>
                    <a:pt x="1110" y="484"/>
                  </a:cubicBezTo>
                  <a:cubicBezTo>
                    <a:pt x="1110" y="217"/>
                    <a:pt x="893" y="0"/>
                    <a:pt x="627" y="0"/>
                  </a:cubicBezTo>
                  <a:cubicBezTo>
                    <a:pt x="360" y="0"/>
                    <a:pt x="143" y="217"/>
                    <a:pt x="143" y="484"/>
                  </a:cubicBezTo>
                  <a:cubicBezTo>
                    <a:pt x="143" y="592"/>
                    <a:pt x="179" y="691"/>
                    <a:pt x="239" y="772"/>
                  </a:cubicBezTo>
                  <a:cubicBezTo>
                    <a:pt x="4" y="1339"/>
                    <a:pt x="4" y="1339"/>
                    <a:pt x="4" y="1339"/>
                  </a:cubicBezTo>
                  <a:cubicBezTo>
                    <a:pt x="0" y="1347"/>
                    <a:pt x="2" y="1357"/>
                    <a:pt x="8" y="1364"/>
                  </a:cubicBezTo>
                  <a:cubicBezTo>
                    <a:pt x="14" y="1371"/>
                    <a:pt x="24" y="1374"/>
                    <a:pt x="33" y="1371"/>
                  </a:cubicBezTo>
                  <a:cubicBezTo>
                    <a:pt x="226" y="1315"/>
                    <a:pt x="226" y="1315"/>
                    <a:pt x="226" y="1315"/>
                  </a:cubicBezTo>
                  <a:cubicBezTo>
                    <a:pt x="324" y="1492"/>
                    <a:pt x="324" y="1492"/>
                    <a:pt x="324" y="1492"/>
                  </a:cubicBezTo>
                  <a:cubicBezTo>
                    <a:pt x="328" y="1499"/>
                    <a:pt x="336" y="1504"/>
                    <a:pt x="345" y="1504"/>
                  </a:cubicBezTo>
                  <a:cubicBezTo>
                    <a:pt x="345" y="1504"/>
                    <a:pt x="346" y="1504"/>
                    <a:pt x="346" y="1504"/>
                  </a:cubicBezTo>
                  <a:cubicBezTo>
                    <a:pt x="355" y="1503"/>
                    <a:pt x="363" y="1498"/>
                    <a:pt x="367" y="1489"/>
                  </a:cubicBezTo>
                  <a:cubicBezTo>
                    <a:pt x="553" y="1040"/>
                    <a:pt x="553" y="1040"/>
                    <a:pt x="553" y="1040"/>
                  </a:cubicBezTo>
                  <a:cubicBezTo>
                    <a:pt x="558" y="1028"/>
                    <a:pt x="552" y="1014"/>
                    <a:pt x="540" y="1009"/>
                  </a:cubicBezTo>
                  <a:cubicBezTo>
                    <a:pt x="528" y="1004"/>
                    <a:pt x="514" y="1009"/>
                    <a:pt x="509" y="1022"/>
                  </a:cubicBezTo>
                  <a:cubicBezTo>
                    <a:pt x="342" y="1425"/>
                    <a:pt x="342" y="1425"/>
                    <a:pt x="342" y="1425"/>
                  </a:cubicBezTo>
                  <a:cubicBezTo>
                    <a:pt x="259" y="1275"/>
                    <a:pt x="259" y="1275"/>
                    <a:pt x="259" y="1275"/>
                  </a:cubicBezTo>
                  <a:cubicBezTo>
                    <a:pt x="254" y="1265"/>
                    <a:pt x="242" y="1260"/>
                    <a:pt x="231" y="1263"/>
                  </a:cubicBezTo>
                  <a:cubicBezTo>
                    <a:pt x="67" y="1311"/>
                    <a:pt x="67" y="1311"/>
                    <a:pt x="67" y="1311"/>
                  </a:cubicBezTo>
                  <a:cubicBezTo>
                    <a:pt x="273" y="814"/>
                    <a:pt x="273" y="814"/>
                    <a:pt x="273" y="814"/>
                  </a:cubicBezTo>
                  <a:cubicBezTo>
                    <a:pt x="362" y="908"/>
                    <a:pt x="487" y="967"/>
                    <a:pt x="627" y="967"/>
                  </a:cubicBezTo>
                  <a:cubicBezTo>
                    <a:pt x="641" y="967"/>
                    <a:pt x="655" y="966"/>
                    <a:pt x="669" y="965"/>
                  </a:cubicBezTo>
                  <a:cubicBezTo>
                    <a:pt x="886" y="1489"/>
                    <a:pt x="886" y="1489"/>
                    <a:pt x="886" y="1489"/>
                  </a:cubicBezTo>
                  <a:cubicBezTo>
                    <a:pt x="890" y="1498"/>
                    <a:pt x="898" y="1503"/>
                    <a:pt x="907" y="1504"/>
                  </a:cubicBezTo>
                  <a:cubicBezTo>
                    <a:pt x="907" y="1504"/>
                    <a:pt x="908" y="1504"/>
                    <a:pt x="908" y="1504"/>
                  </a:cubicBezTo>
                  <a:cubicBezTo>
                    <a:pt x="917" y="1504"/>
                    <a:pt x="925" y="1499"/>
                    <a:pt x="929" y="1492"/>
                  </a:cubicBezTo>
                  <a:cubicBezTo>
                    <a:pt x="1027" y="1315"/>
                    <a:pt x="1027" y="1315"/>
                    <a:pt x="1027" y="1315"/>
                  </a:cubicBezTo>
                  <a:cubicBezTo>
                    <a:pt x="1220" y="1371"/>
                    <a:pt x="1220" y="1371"/>
                    <a:pt x="1220" y="1371"/>
                  </a:cubicBezTo>
                  <a:cubicBezTo>
                    <a:pt x="1229" y="1374"/>
                    <a:pt x="1239" y="1371"/>
                    <a:pt x="1245" y="1364"/>
                  </a:cubicBezTo>
                  <a:cubicBezTo>
                    <a:pt x="1251" y="1357"/>
                    <a:pt x="1253" y="1347"/>
                    <a:pt x="1249" y="1339"/>
                  </a:cubicBezTo>
                  <a:close/>
                  <a:moveTo>
                    <a:pt x="191" y="484"/>
                  </a:moveTo>
                  <a:cubicBezTo>
                    <a:pt x="191" y="243"/>
                    <a:pt x="386" y="48"/>
                    <a:pt x="627" y="48"/>
                  </a:cubicBezTo>
                  <a:cubicBezTo>
                    <a:pt x="867" y="48"/>
                    <a:pt x="1062" y="243"/>
                    <a:pt x="1062" y="484"/>
                  </a:cubicBezTo>
                  <a:cubicBezTo>
                    <a:pt x="1062" y="724"/>
                    <a:pt x="867" y="919"/>
                    <a:pt x="627" y="919"/>
                  </a:cubicBezTo>
                  <a:cubicBezTo>
                    <a:pt x="386" y="919"/>
                    <a:pt x="191" y="724"/>
                    <a:pt x="191" y="484"/>
                  </a:cubicBezTo>
                  <a:close/>
                  <a:moveTo>
                    <a:pt x="191" y="484"/>
                  </a:moveTo>
                  <a:cubicBezTo>
                    <a:pt x="191" y="484"/>
                    <a:pt x="191" y="484"/>
                    <a:pt x="191" y="4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6"/>
            <p:cNvSpPr>
              <a:spLocks noEditPoints="1"/>
            </p:cNvSpPr>
            <p:nvPr/>
          </p:nvSpPr>
          <p:spPr bwMode="auto">
            <a:xfrm>
              <a:off x="3126" y="3094"/>
              <a:ext cx="202" cy="192"/>
            </a:xfrm>
            <a:custGeom>
              <a:avLst/>
              <a:gdLst>
                <a:gd name="T0" fmla="*/ 558 w 561"/>
                <a:gd name="T1" fmla="*/ 201 h 534"/>
                <a:gd name="T2" fmla="*/ 539 w 561"/>
                <a:gd name="T3" fmla="*/ 185 h 534"/>
                <a:gd name="T4" fmla="*/ 377 w 561"/>
                <a:gd name="T5" fmla="*/ 158 h 534"/>
                <a:gd name="T6" fmla="*/ 302 w 561"/>
                <a:gd name="T7" fmla="*/ 13 h 534"/>
                <a:gd name="T8" fmla="*/ 281 w 561"/>
                <a:gd name="T9" fmla="*/ 0 h 534"/>
                <a:gd name="T10" fmla="*/ 259 w 561"/>
                <a:gd name="T11" fmla="*/ 13 h 534"/>
                <a:gd name="T12" fmla="*/ 184 w 561"/>
                <a:gd name="T13" fmla="*/ 158 h 534"/>
                <a:gd name="T14" fmla="*/ 22 w 561"/>
                <a:gd name="T15" fmla="*/ 185 h 534"/>
                <a:gd name="T16" fmla="*/ 3 w 561"/>
                <a:gd name="T17" fmla="*/ 201 h 534"/>
                <a:gd name="T18" fmla="*/ 9 w 561"/>
                <a:gd name="T19" fmla="*/ 226 h 534"/>
                <a:gd name="T20" fmla="*/ 124 w 561"/>
                <a:gd name="T21" fmla="*/ 343 h 534"/>
                <a:gd name="T22" fmla="*/ 100 w 561"/>
                <a:gd name="T23" fmla="*/ 505 h 534"/>
                <a:gd name="T24" fmla="*/ 109 w 561"/>
                <a:gd name="T25" fmla="*/ 527 h 534"/>
                <a:gd name="T26" fmla="*/ 134 w 561"/>
                <a:gd name="T27" fmla="*/ 530 h 534"/>
                <a:gd name="T28" fmla="*/ 281 w 561"/>
                <a:gd name="T29" fmla="*/ 457 h 534"/>
                <a:gd name="T30" fmla="*/ 427 w 561"/>
                <a:gd name="T31" fmla="*/ 530 h 534"/>
                <a:gd name="T32" fmla="*/ 438 w 561"/>
                <a:gd name="T33" fmla="*/ 532 h 534"/>
                <a:gd name="T34" fmla="*/ 452 w 561"/>
                <a:gd name="T35" fmla="*/ 527 h 534"/>
                <a:gd name="T36" fmla="*/ 462 w 561"/>
                <a:gd name="T37" fmla="*/ 505 h 534"/>
                <a:gd name="T38" fmla="*/ 437 w 561"/>
                <a:gd name="T39" fmla="*/ 343 h 534"/>
                <a:gd name="T40" fmla="*/ 552 w 561"/>
                <a:gd name="T41" fmla="*/ 226 h 534"/>
                <a:gd name="T42" fmla="*/ 558 w 561"/>
                <a:gd name="T43" fmla="*/ 201 h 534"/>
                <a:gd name="T44" fmla="*/ 395 w 561"/>
                <a:gd name="T45" fmla="*/ 317 h 534"/>
                <a:gd name="T46" fmla="*/ 388 w 561"/>
                <a:gd name="T47" fmla="*/ 338 h 534"/>
                <a:gd name="T48" fmla="*/ 407 w 561"/>
                <a:gd name="T49" fmla="*/ 466 h 534"/>
                <a:gd name="T50" fmla="*/ 291 w 561"/>
                <a:gd name="T51" fmla="*/ 408 h 534"/>
                <a:gd name="T52" fmla="*/ 281 w 561"/>
                <a:gd name="T53" fmla="*/ 406 h 534"/>
                <a:gd name="T54" fmla="*/ 270 w 561"/>
                <a:gd name="T55" fmla="*/ 408 h 534"/>
                <a:gd name="T56" fmla="*/ 154 w 561"/>
                <a:gd name="T57" fmla="*/ 466 h 534"/>
                <a:gd name="T58" fmla="*/ 173 w 561"/>
                <a:gd name="T59" fmla="*/ 338 h 534"/>
                <a:gd name="T60" fmla="*/ 166 w 561"/>
                <a:gd name="T61" fmla="*/ 317 h 534"/>
                <a:gd name="T62" fmla="*/ 75 w 561"/>
                <a:gd name="T63" fmla="*/ 225 h 534"/>
                <a:gd name="T64" fmla="*/ 203 w 561"/>
                <a:gd name="T65" fmla="*/ 203 h 534"/>
                <a:gd name="T66" fmla="*/ 221 w 561"/>
                <a:gd name="T67" fmla="*/ 191 h 534"/>
                <a:gd name="T68" fmla="*/ 281 w 561"/>
                <a:gd name="T69" fmla="*/ 76 h 534"/>
                <a:gd name="T70" fmla="*/ 340 w 561"/>
                <a:gd name="T71" fmla="*/ 191 h 534"/>
                <a:gd name="T72" fmla="*/ 358 w 561"/>
                <a:gd name="T73" fmla="*/ 203 h 534"/>
                <a:gd name="T74" fmla="*/ 486 w 561"/>
                <a:gd name="T75" fmla="*/ 225 h 534"/>
                <a:gd name="T76" fmla="*/ 395 w 561"/>
                <a:gd name="T77" fmla="*/ 317 h 534"/>
                <a:gd name="T78" fmla="*/ 395 w 561"/>
                <a:gd name="T79" fmla="*/ 317 h 534"/>
                <a:gd name="T80" fmla="*/ 395 w 561"/>
                <a:gd name="T81" fmla="*/ 3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1" h="534">
                  <a:moveTo>
                    <a:pt x="558" y="201"/>
                  </a:moveTo>
                  <a:cubicBezTo>
                    <a:pt x="555" y="193"/>
                    <a:pt x="548" y="187"/>
                    <a:pt x="539" y="185"/>
                  </a:cubicBezTo>
                  <a:cubicBezTo>
                    <a:pt x="377" y="158"/>
                    <a:pt x="377" y="158"/>
                    <a:pt x="377" y="158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298" y="5"/>
                    <a:pt x="289" y="0"/>
                    <a:pt x="281" y="0"/>
                  </a:cubicBezTo>
                  <a:cubicBezTo>
                    <a:pt x="272" y="0"/>
                    <a:pt x="263" y="5"/>
                    <a:pt x="259" y="13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22" y="185"/>
                    <a:pt x="22" y="185"/>
                    <a:pt x="22" y="185"/>
                  </a:cubicBezTo>
                  <a:cubicBezTo>
                    <a:pt x="13" y="187"/>
                    <a:pt x="6" y="193"/>
                    <a:pt x="3" y="201"/>
                  </a:cubicBezTo>
                  <a:cubicBezTo>
                    <a:pt x="0" y="210"/>
                    <a:pt x="3" y="219"/>
                    <a:pt x="9" y="226"/>
                  </a:cubicBezTo>
                  <a:cubicBezTo>
                    <a:pt x="124" y="343"/>
                    <a:pt x="124" y="343"/>
                    <a:pt x="124" y="343"/>
                  </a:cubicBezTo>
                  <a:cubicBezTo>
                    <a:pt x="100" y="505"/>
                    <a:pt x="100" y="505"/>
                    <a:pt x="100" y="505"/>
                  </a:cubicBezTo>
                  <a:cubicBezTo>
                    <a:pt x="98" y="513"/>
                    <a:pt x="102" y="522"/>
                    <a:pt x="109" y="527"/>
                  </a:cubicBezTo>
                  <a:cubicBezTo>
                    <a:pt x="116" y="533"/>
                    <a:pt x="126" y="534"/>
                    <a:pt x="134" y="530"/>
                  </a:cubicBezTo>
                  <a:cubicBezTo>
                    <a:pt x="281" y="457"/>
                    <a:pt x="281" y="457"/>
                    <a:pt x="281" y="457"/>
                  </a:cubicBezTo>
                  <a:cubicBezTo>
                    <a:pt x="427" y="530"/>
                    <a:pt x="427" y="530"/>
                    <a:pt x="427" y="530"/>
                  </a:cubicBezTo>
                  <a:cubicBezTo>
                    <a:pt x="430" y="531"/>
                    <a:pt x="434" y="532"/>
                    <a:pt x="438" y="532"/>
                  </a:cubicBezTo>
                  <a:cubicBezTo>
                    <a:pt x="443" y="532"/>
                    <a:pt x="448" y="531"/>
                    <a:pt x="452" y="527"/>
                  </a:cubicBezTo>
                  <a:cubicBezTo>
                    <a:pt x="459" y="522"/>
                    <a:pt x="463" y="513"/>
                    <a:pt x="462" y="505"/>
                  </a:cubicBezTo>
                  <a:cubicBezTo>
                    <a:pt x="437" y="343"/>
                    <a:pt x="437" y="343"/>
                    <a:pt x="437" y="343"/>
                  </a:cubicBezTo>
                  <a:cubicBezTo>
                    <a:pt x="552" y="226"/>
                    <a:pt x="552" y="226"/>
                    <a:pt x="552" y="226"/>
                  </a:cubicBezTo>
                  <a:cubicBezTo>
                    <a:pt x="558" y="219"/>
                    <a:pt x="561" y="210"/>
                    <a:pt x="558" y="201"/>
                  </a:cubicBezTo>
                  <a:close/>
                  <a:moveTo>
                    <a:pt x="395" y="317"/>
                  </a:moveTo>
                  <a:cubicBezTo>
                    <a:pt x="390" y="323"/>
                    <a:pt x="387" y="330"/>
                    <a:pt x="388" y="338"/>
                  </a:cubicBezTo>
                  <a:cubicBezTo>
                    <a:pt x="407" y="466"/>
                    <a:pt x="407" y="466"/>
                    <a:pt x="407" y="466"/>
                  </a:cubicBezTo>
                  <a:cubicBezTo>
                    <a:pt x="291" y="408"/>
                    <a:pt x="291" y="408"/>
                    <a:pt x="291" y="408"/>
                  </a:cubicBezTo>
                  <a:cubicBezTo>
                    <a:pt x="288" y="407"/>
                    <a:pt x="284" y="406"/>
                    <a:pt x="281" y="406"/>
                  </a:cubicBezTo>
                  <a:cubicBezTo>
                    <a:pt x="277" y="406"/>
                    <a:pt x="273" y="407"/>
                    <a:pt x="270" y="408"/>
                  </a:cubicBezTo>
                  <a:cubicBezTo>
                    <a:pt x="154" y="466"/>
                    <a:pt x="154" y="466"/>
                    <a:pt x="154" y="466"/>
                  </a:cubicBezTo>
                  <a:cubicBezTo>
                    <a:pt x="173" y="338"/>
                    <a:pt x="173" y="338"/>
                    <a:pt x="173" y="338"/>
                  </a:cubicBezTo>
                  <a:cubicBezTo>
                    <a:pt x="174" y="330"/>
                    <a:pt x="172" y="323"/>
                    <a:pt x="166" y="317"/>
                  </a:cubicBezTo>
                  <a:cubicBezTo>
                    <a:pt x="75" y="225"/>
                    <a:pt x="75" y="225"/>
                    <a:pt x="75" y="225"/>
                  </a:cubicBezTo>
                  <a:cubicBezTo>
                    <a:pt x="203" y="203"/>
                    <a:pt x="203" y="203"/>
                    <a:pt x="203" y="203"/>
                  </a:cubicBezTo>
                  <a:cubicBezTo>
                    <a:pt x="211" y="202"/>
                    <a:pt x="217" y="198"/>
                    <a:pt x="221" y="191"/>
                  </a:cubicBezTo>
                  <a:cubicBezTo>
                    <a:pt x="281" y="76"/>
                    <a:pt x="281" y="76"/>
                    <a:pt x="281" y="76"/>
                  </a:cubicBezTo>
                  <a:cubicBezTo>
                    <a:pt x="340" y="191"/>
                    <a:pt x="340" y="191"/>
                    <a:pt x="340" y="191"/>
                  </a:cubicBezTo>
                  <a:cubicBezTo>
                    <a:pt x="344" y="198"/>
                    <a:pt x="350" y="202"/>
                    <a:pt x="358" y="203"/>
                  </a:cubicBezTo>
                  <a:cubicBezTo>
                    <a:pt x="486" y="225"/>
                    <a:pt x="486" y="225"/>
                    <a:pt x="486" y="225"/>
                  </a:cubicBezTo>
                  <a:lnTo>
                    <a:pt x="395" y="317"/>
                  </a:lnTo>
                  <a:close/>
                  <a:moveTo>
                    <a:pt x="395" y="317"/>
                  </a:moveTo>
                  <a:cubicBezTo>
                    <a:pt x="395" y="317"/>
                    <a:pt x="395" y="317"/>
                    <a:pt x="395" y="3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Freeform 7"/>
            <p:cNvSpPr>
              <a:spLocks noEditPoints="1"/>
            </p:cNvSpPr>
            <p:nvPr/>
          </p:nvSpPr>
          <p:spPr bwMode="auto">
            <a:xfrm>
              <a:off x="3088" y="3060"/>
              <a:ext cx="277" cy="278"/>
            </a:xfrm>
            <a:custGeom>
              <a:avLst/>
              <a:gdLst>
                <a:gd name="T0" fmla="*/ 751 w 773"/>
                <a:gd name="T1" fmla="*/ 412 h 775"/>
                <a:gd name="T2" fmla="*/ 724 w 773"/>
                <a:gd name="T3" fmla="*/ 432 h 775"/>
                <a:gd name="T4" fmla="*/ 388 w 773"/>
                <a:gd name="T5" fmla="*/ 727 h 775"/>
                <a:gd name="T6" fmla="*/ 48 w 773"/>
                <a:gd name="T7" fmla="*/ 388 h 775"/>
                <a:gd name="T8" fmla="*/ 388 w 773"/>
                <a:gd name="T9" fmla="*/ 48 h 775"/>
                <a:gd name="T10" fmla="*/ 724 w 773"/>
                <a:gd name="T11" fmla="*/ 343 h 775"/>
                <a:gd name="T12" fmla="*/ 751 w 773"/>
                <a:gd name="T13" fmla="*/ 363 h 775"/>
                <a:gd name="T14" fmla="*/ 772 w 773"/>
                <a:gd name="T15" fmla="*/ 336 h 775"/>
                <a:gd name="T16" fmla="*/ 388 w 773"/>
                <a:gd name="T17" fmla="*/ 0 h 775"/>
                <a:gd name="T18" fmla="*/ 0 w 773"/>
                <a:gd name="T19" fmla="*/ 388 h 775"/>
                <a:gd name="T20" fmla="*/ 388 w 773"/>
                <a:gd name="T21" fmla="*/ 775 h 775"/>
                <a:gd name="T22" fmla="*/ 772 w 773"/>
                <a:gd name="T23" fmla="*/ 439 h 775"/>
                <a:gd name="T24" fmla="*/ 751 w 773"/>
                <a:gd name="T25" fmla="*/ 412 h 775"/>
                <a:gd name="T26" fmla="*/ 751 w 773"/>
                <a:gd name="T27" fmla="*/ 412 h 775"/>
                <a:gd name="T28" fmla="*/ 751 w 773"/>
                <a:gd name="T29" fmla="*/ 412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3" h="775">
                  <a:moveTo>
                    <a:pt x="751" y="412"/>
                  </a:moveTo>
                  <a:cubicBezTo>
                    <a:pt x="738" y="410"/>
                    <a:pt x="726" y="419"/>
                    <a:pt x="724" y="432"/>
                  </a:cubicBezTo>
                  <a:cubicBezTo>
                    <a:pt x="702" y="600"/>
                    <a:pt x="557" y="727"/>
                    <a:pt x="388" y="727"/>
                  </a:cubicBezTo>
                  <a:cubicBezTo>
                    <a:pt x="200" y="727"/>
                    <a:pt x="48" y="575"/>
                    <a:pt x="48" y="388"/>
                  </a:cubicBezTo>
                  <a:cubicBezTo>
                    <a:pt x="48" y="200"/>
                    <a:pt x="200" y="48"/>
                    <a:pt x="388" y="48"/>
                  </a:cubicBezTo>
                  <a:cubicBezTo>
                    <a:pt x="557" y="48"/>
                    <a:pt x="702" y="175"/>
                    <a:pt x="724" y="343"/>
                  </a:cubicBezTo>
                  <a:cubicBezTo>
                    <a:pt x="726" y="356"/>
                    <a:pt x="738" y="365"/>
                    <a:pt x="751" y="363"/>
                  </a:cubicBezTo>
                  <a:cubicBezTo>
                    <a:pt x="764" y="362"/>
                    <a:pt x="773" y="350"/>
                    <a:pt x="772" y="336"/>
                  </a:cubicBezTo>
                  <a:cubicBezTo>
                    <a:pt x="746" y="145"/>
                    <a:pt x="581" y="0"/>
                    <a:pt x="388" y="0"/>
                  </a:cubicBezTo>
                  <a:cubicBezTo>
                    <a:pt x="174" y="0"/>
                    <a:pt x="0" y="174"/>
                    <a:pt x="0" y="388"/>
                  </a:cubicBezTo>
                  <a:cubicBezTo>
                    <a:pt x="0" y="601"/>
                    <a:pt x="174" y="775"/>
                    <a:pt x="388" y="775"/>
                  </a:cubicBezTo>
                  <a:cubicBezTo>
                    <a:pt x="581" y="775"/>
                    <a:pt x="746" y="631"/>
                    <a:pt x="772" y="439"/>
                  </a:cubicBezTo>
                  <a:cubicBezTo>
                    <a:pt x="773" y="426"/>
                    <a:pt x="764" y="414"/>
                    <a:pt x="751" y="412"/>
                  </a:cubicBezTo>
                  <a:close/>
                  <a:moveTo>
                    <a:pt x="751" y="412"/>
                  </a:moveTo>
                  <a:cubicBezTo>
                    <a:pt x="751" y="412"/>
                    <a:pt x="751" y="412"/>
                    <a:pt x="751" y="4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67" name="Título 1"/>
          <p:cNvSpPr txBox="1">
            <a:spLocks/>
          </p:cNvSpPr>
          <p:nvPr/>
        </p:nvSpPr>
        <p:spPr>
          <a:xfrm>
            <a:off x="1238282" y="2452537"/>
            <a:ext cx="1859056" cy="772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qualidade </a:t>
            </a:r>
            <a:r>
              <a:rPr lang="pt-BR" sz="16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(produto / serviço)</a:t>
            </a:r>
          </a:p>
        </p:txBody>
      </p:sp>
      <p:sp>
        <p:nvSpPr>
          <p:cNvPr id="68" name="Título 1"/>
          <p:cNvSpPr txBox="1">
            <a:spLocks/>
          </p:cNvSpPr>
          <p:nvPr/>
        </p:nvSpPr>
        <p:spPr>
          <a:xfrm>
            <a:off x="2868412" y="2275780"/>
            <a:ext cx="1384109" cy="776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pt-BR" sz="4000" b="1" dirty="0">
                <a:solidFill>
                  <a:schemeClr val="accent2"/>
                </a:solidFill>
                <a:latin typeface="+mn-lt"/>
              </a:rPr>
              <a:t>%</a:t>
            </a:r>
          </a:p>
        </p:txBody>
      </p:sp>
      <p:graphicFrame>
        <p:nvGraphicFramePr>
          <p:cNvPr id="69" name="Tabe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163418"/>
              </p:ext>
            </p:extLst>
          </p:nvPr>
        </p:nvGraphicFramePr>
        <p:xfrm>
          <a:off x="382889" y="3276000"/>
          <a:ext cx="3347365" cy="310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4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03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t-BR" sz="1200" b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5%</a:t>
                      </a:r>
                      <a:endParaRPr lang="pt-B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1.906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6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de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82" grpId="0"/>
      <p:bldP spid="84" grpId="0"/>
      <p:bldP spid="116" grpId="0"/>
      <p:bldP spid="117" grpId="0"/>
      <p:bldP spid="215" grpId="0"/>
      <p:bldP spid="216" grpId="0"/>
      <p:bldP spid="67" grpId="0"/>
      <p:bldP spid="68" grpId="0"/>
      <p:bldP spid="7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P23.1.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O(A) Sr.(a) ou algum dos sócios-proprietários fez algum curso para melhorar o conhecimento sobre como administrar um negócio? 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48713" y="1100468"/>
            <a:ext cx="8900211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realização de curso para administrar o negócio pela alta direção</a:t>
            </a:r>
          </a:p>
        </p:txBody>
      </p:sp>
      <p:grpSp>
        <p:nvGrpSpPr>
          <p:cNvPr id="31" name="Group 28"/>
          <p:cNvGrpSpPr>
            <a:grpSpLocks noChangeAspect="1"/>
          </p:cNvGrpSpPr>
          <p:nvPr/>
        </p:nvGrpSpPr>
        <p:grpSpPr bwMode="auto">
          <a:xfrm>
            <a:off x="1447140" y="2046744"/>
            <a:ext cx="1843188" cy="1678606"/>
            <a:chOff x="2489" y="930"/>
            <a:chExt cx="2699" cy="2458"/>
          </a:xfrm>
          <a:solidFill>
            <a:srgbClr val="016FAC"/>
          </a:solidFill>
        </p:grpSpPr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2489" y="2468"/>
              <a:ext cx="1982" cy="920"/>
            </a:xfrm>
            <a:custGeom>
              <a:avLst/>
              <a:gdLst>
                <a:gd name="T0" fmla="*/ 828 w 837"/>
                <a:gd name="T1" fmla="*/ 28 h 388"/>
                <a:gd name="T2" fmla="*/ 791 w 837"/>
                <a:gd name="T3" fmla="*/ 26 h 388"/>
                <a:gd name="T4" fmla="*/ 602 w 837"/>
                <a:gd name="T5" fmla="*/ 202 h 388"/>
                <a:gd name="T6" fmla="*/ 593 w 837"/>
                <a:gd name="T7" fmla="*/ 179 h 388"/>
                <a:gd name="T8" fmla="*/ 390 w 837"/>
                <a:gd name="T9" fmla="*/ 0 h 388"/>
                <a:gd name="T10" fmla="*/ 387 w 837"/>
                <a:gd name="T11" fmla="*/ 0 h 388"/>
                <a:gd name="T12" fmla="*/ 281 w 837"/>
                <a:gd name="T13" fmla="*/ 0 h 388"/>
                <a:gd name="T14" fmla="*/ 278 w 837"/>
                <a:gd name="T15" fmla="*/ 0 h 388"/>
                <a:gd name="T16" fmla="*/ 76 w 837"/>
                <a:gd name="T17" fmla="*/ 179 h 388"/>
                <a:gd name="T18" fmla="*/ 5 w 837"/>
                <a:gd name="T19" fmla="*/ 353 h 388"/>
                <a:gd name="T20" fmla="*/ 19 w 837"/>
                <a:gd name="T21" fmla="*/ 386 h 388"/>
                <a:gd name="T22" fmla="*/ 29 w 837"/>
                <a:gd name="T23" fmla="*/ 388 h 388"/>
                <a:gd name="T24" fmla="*/ 52 w 837"/>
                <a:gd name="T25" fmla="*/ 372 h 388"/>
                <a:gd name="T26" fmla="*/ 123 w 837"/>
                <a:gd name="T27" fmla="*/ 198 h 388"/>
                <a:gd name="T28" fmla="*/ 261 w 837"/>
                <a:gd name="T29" fmla="*/ 54 h 388"/>
                <a:gd name="T30" fmla="*/ 276 w 837"/>
                <a:gd name="T31" fmla="*/ 125 h 388"/>
                <a:gd name="T32" fmla="*/ 256 w 837"/>
                <a:gd name="T33" fmla="*/ 307 h 388"/>
                <a:gd name="T34" fmla="*/ 265 w 837"/>
                <a:gd name="T35" fmla="*/ 329 h 388"/>
                <a:gd name="T36" fmla="*/ 310 w 837"/>
                <a:gd name="T37" fmla="*/ 365 h 388"/>
                <a:gd name="T38" fmla="*/ 326 w 837"/>
                <a:gd name="T39" fmla="*/ 371 h 388"/>
                <a:gd name="T40" fmla="*/ 342 w 837"/>
                <a:gd name="T41" fmla="*/ 371 h 388"/>
                <a:gd name="T42" fmla="*/ 358 w 837"/>
                <a:gd name="T43" fmla="*/ 365 h 388"/>
                <a:gd name="T44" fmla="*/ 403 w 837"/>
                <a:gd name="T45" fmla="*/ 329 h 388"/>
                <a:gd name="T46" fmla="*/ 412 w 837"/>
                <a:gd name="T47" fmla="*/ 307 h 388"/>
                <a:gd name="T48" fmla="*/ 392 w 837"/>
                <a:gd name="T49" fmla="*/ 125 h 388"/>
                <a:gd name="T50" fmla="*/ 407 w 837"/>
                <a:gd name="T51" fmla="*/ 54 h 388"/>
                <a:gd name="T52" fmla="*/ 545 w 837"/>
                <a:gd name="T53" fmla="*/ 198 h 388"/>
                <a:gd name="T54" fmla="*/ 568 w 837"/>
                <a:gd name="T55" fmla="*/ 255 h 388"/>
                <a:gd name="T56" fmla="*/ 586 w 837"/>
                <a:gd name="T57" fmla="*/ 270 h 388"/>
                <a:gd name="T58" fmla="*/ 609 w 837"/>
                <a:gd name="T59" fmla="*/ 264 h 388"/>
                <a:gd name="T60" fmla="*/ 826 w 837"/>
                <a:gd name="T61" fmla="*/ 64 h 388"/>
                <a:gd name="T62" fmla="*/ 828 w 837"/>
                <a:gd name="T63" fmla="*/ 28 h 388"/>
                <a:gd name="T64" fmla="*/ 355 w 837"/>
                <a:gd name="T65" fmla="*/ 51 h 388"/>
                <a:gd name="T66" fmla="*/ 345 w 837"/>
                <a:gd name="T67" fmla="*/ 99 h 388"/>
                <a:gd name="T68" fmla="*/ 323 w 837"/>
                <a:gd name="T69" fmla="*/ 99 h 388"/>
                <a:gd name="T70" fmla="*/ 313 w 837"/>
                <a:gd name="T71" fmla="*/ 51 h 388"/>
                <a:gd name="T72" fmla="*/ 355 w 837"/>
                <a:gd name="T73" fmla="*/ 51 h 388"/>
                <a:gd name="T74" fmla="*/ 334 w 837"/>
                <a:gd name="T75" fmla="*/ 319 h 388"/>
                <a:gd name="T76" fmla="*/ 308 w 837"/>
                <a:gd name="T77" fmla="*/ 298 h 388"/>
                <a:gd name="T78" fmla="*/ 325 w 837"/>
                <a:gd name="T79" fmla="*/ 150 h 388"/>
                <a:gd name="T80" fmla="*/ 343 w 837"/>
                <a:gd name="T81" fmla="*/ 150 h 388"/>
                <a:gd name="T82" fmla="*/ 360 w 837"/>
                <a:gd name="T83" fmla="*/ 298 h 388"/>
                <a:gd name="T84" fmla="*/ 334 w 837"/>
                <a:gd name="T85" fmla="*/ 31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388">
                  <a:moveTo>
                    <a:pt x="828" y="28"/>
                  </a:moveTo>
                  <a:cubicBezTo>
                    <a:pt x="818" y="17"/>
                    <a:pt x="802" y="17"/>
                    <a:pt x="791" y="26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593" y="179"/>
                    <a:pt x="593" y="179"/>
                    <a:pt x="593" y="179"/>
                  </a:cubicBezTo>
                  <a:cubicBezTo>
                    <a:pt x="562" y="104"/>
                    <a:pt x="508" y="5"/>
                    <a:pt x="390" y="0"/>
                  </a:cubicBezTo>
                  <a:cubicBezTo>
                    <a:pt x="389" y="0"/>
                    <a:pt x="388" y="0"/>
                    <a:pt x="387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0" y="0"/>
                    <a:pt x="279" y="0"/>
                    <a:pt x="278" y="0"/>
                  </a:cubicBezTo>
                  <a:cubicBezTo>
                    <a:pt x="160" y="5"/>
                    <a:pt x="106" y="104"/>
                    <a:pt x="76" y="179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0" y="366"/>
                    <a:pt x="6" y="381"/>
                    <a:pt x="19" y="386"/>
                  </a:cubicBezTo>
                  <a:cubicBezTo>
                    <a:pt x="22" y="388"/>
                    <a:pt x="25" y="388"/>
                    <a:pt x="29" y="388"/>
                  </a:cubicBezTo>
                  <a:cubicBezTo>
                    <a:pt x="39" y="388"/>
                    <a:pt x="48" y="382"/>
                    <a:pt x="52" y="372"/>
                  </a:cubicBezTo>
                  <a:cubicBezTo>
                    <a:pt x="123" y="198"/>
                    <a:pt x="123" y="198"/>
                    <a:pt x="123" y="198"/>
                  </a:cubicBezTo>
                  <a:cubicBezTo>
                    <a:pt x="160" y="108"/>
                    <a:pt x="202" y="63"/>
                    <a:pt x="261" y="5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5" y="315"/>
                    <a:pt x="258" y="324"/>
                    <a:pt x="265" y="329"/>
                  </a:cubicBezTo>
                  <a:cubicBezTo>
                    <a:pt x="310" y="365"/>
                    <a:pt x="310" y="365"/>
                    <a:pt x="310" y="365"/>
                  </a:cubicBezTo>
                  <a:cubicBezTo>
                    <a:pt x="315" y="369"/>
                    <a:pt x="320" y="371"/>
                    <a:pt x="326" y="371"/>
                  </a:cubicBezTo>
                  <a:cubicBezTo>
                    <a:pt x="342" y="371"/>
                    <a:pt x="342" y="371"/>
                    <a:pt x="342" y="371"/>
                  </a:cubicBezTo>
                  <a:cubicBezTo>
                    <a:pt x="348" y="371"/>
                    <a:pt x="353" y="369"/>
                    <a:pt x="358" y="365"/>
                  </a:cubicBezTo>
                  <a:cubicBezTo>
                    <a:pt x="403" y="329"/>
                    <a:pt x="403" y="329"/>
                    <a:pt x="403" y="329"/>
                  </a:cubicBezTo>
                  <a:cubicBezTo>
                    <a:pt x="410" y="324"/>
                    <a:pt x="413" y="315"/>
                    <a:pt x="412" y="307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407" y="54"/>
                    <a:pt x="407" y="54"/>
                    <a:pt x="407" y="54"/>
                  </a:cubicBezTo>
                  <a:cubicBezTo>
                    <a:pt x="466" y="63"/>
                    <a:pt x="509" y="108"/>
                    <a:pt x="545" y="198"/>
                  </a:cubicBezTo>
                  <a:cubicBezTo>
                    <a:pt x="568" y="255"/>
                    <a:pt x="568" y="255"/>
                    <a:pt x="568" y="255"/>
                  </a:cubicBezTo>
                  <a:cubicBezTo>
                    <a:pt x="571" y="263"/>
                    <a:pt x="578" y="269"/>
                    <a:pt x="586" y="270"/>
                  </a:cubicBezTo>
                  <a:cubicBezTo>
                    <a:pt x="594" y="272"/>
                    <a:pt x="603" y="270"/>
                    <a:pt x="609" y="264"/>
                  </a:cubicBezTo>
                  <a:cubicBezTo>
                    <a:pt x="826" y="64"/>
                    <a:pt x="826" y="64"/>
                    <a:pt x="826" y="64"/>
                  </a:cubicBezTo>
                  <a:cubicBezTo>
                    <a:pt x="837" y="54"/>
                    <a:pt x="837" y="38"/>
                    <a:pt x="828" y="28"/>
                  </a:cubicBezTo>
                  <a:close/>
                  <a:moveTo>
                    <a:pt x="355" y="51"/>
                  </a:moveTo>
                  <a:cubicBezTo>
                    <a:pt x="345" y="99"/>
                    <a:pt x="345" y="99"/>
                    <a:pt x="345" y="99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13" y="51"/>
                    <a:pt x="313" y="51"/>
                    <a:pt x="313" y="51"/>
                  </a:cubicBezTo>
                  <a:lnTo>
                    <a:pt x="355" y="51"/>
                  </a:lnTo>
                  <a:close/>
                  <a:moveTo>
                    <a:pt x="334" y="319"/>
                  </a:moveTo>
                  <a:cubicBezTo>
                    <a:pt x="308" y="298"/>
                    <a:pt x="308" y="298"/>
                    <a:pt x="308" y="298"/>
                  </a:cubicBezTo>
                  <a:cubicBezTo>
                    <a:pt x="325" y="150"/>
                    <a:pt x="325" y="150"/>
                    <a:pt x="325" y="150"/>
                  </a:cubicBezTo>
                  <a:cubicBezTo>
                    <a:pt x="343" y="150"/>
                    <a:pt x="343" y="150"/>
                    <a:pt x="343" y="150"/>
                  </a:cubicBezTo>
                  <a:cubicBezTo>
                    <a:pt x="360" y="298"/>
                    <a:pt x="360" y="298"/>
                    <a:pt x="360" y="298"/>
                  </a:cubicBezTo>
                  <a:lnTo>
                    <a:pt x="334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2544" y="1205"/>
              <a:ext cx="2644" cy="1991"/>
            </a:xfrm>
            <a:custGeom>
              <a:avLst/>
              <a:gdLst>
                <a:gd name="T0" fmla="*/ 1092 w 1117"/>
                <a:gd name="T1" fmla="*/ 840 h 840"/>
                <a:gd name="T2" fmla="*/ 703 w 1117"/>
                <a:gd name="T3" fmla="*/ 840 h 840"/>
                <a:gd name="T4" fmla="*/ 677 w 1117"/>
                <a:gd name="T5" fmla="*/ 814 h 840"/>
                <a:gd name="T6" fmla="*/ 703 w 1117"/>
                <a:gd name="T7" fmla="*/ 788 h 840"/>
                <a:gd name="T8" fmla="*/ 1066 w 1117"/>
                <a:gd name="T9" fmla="*/ 788 h 840"/>
                <a:gd name="T10" fmla="*/ 1066 w 1117"/>
                <a:gd name="T11" fmla="*/ 51 h 840"/>
                <a:gd name="T12" fmla="*/ 51 w 1117"/>
                <a:gd name="T13" fmla="*/ 51 h 840"/>
                <a:gd name="T14" fmla="*/ 51 w 1117"/>
                <a:gd name="T15" fmla="*/ 590 h 840"/>
                <a:gd name="T16" fmla="*/ 26 w 1117"/>
                <a:gd name="T17" fmla="*/ 616 h 840"/>
                <a:gd name="T18" fmla="*/ 0 w 1117"/>
                <a:gd name="T19" fmla="*/ 590 h 840"/>
                <a:gd name="T20" fmla="*/ 0 w 1117"/>
                <a:gd name="T21" fmla="*/ 26 h 840"/>
                <a:gd name="T22" fmla="*/ 26 w 1117"/>
                <a:gd name="T23" fmla="*/ 0 h 840"/>
                <a:gd name="T24" fmla="*/ 1092 w 1117"/>
                <a:gd name="T25" fmla="*/ 0 h 840"/>
                <a:gd name="T26" fmla="*/ 1117 w 1117"/>
                <a:gd name="T27" fmla="*/ 26 h 840"/>
                <a:gd name="T28" fmla="*/ 1117 w 1117"/>
                <a:gd name="T29" fmla="*/ 814 h 840"/>
                <a:gd name="T30" fmla="*/ 1092 w 1117"/>
                <a:gd name="T31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7" h="840">
                  <a:moveTo>
                    <a:pt x="1092" y="840"/>
                  </a:moveTo>
                  <a:cubicBezTo>
                    <a:pt x="703" y="840"/>
                    <a:pt x="703" y="840"/>
                    <a:pt x="703" y="840"/>
                  </a:cubicBezTo>
                  <a:cubicBezTo>
                    <a:pt x="689" y="840"/>
                    <a:pt x="677" y="828"/>
                    <a:pt x="677" y="814"/>
                  </a:cubicBezTo>
                  <a:cubicBezTo>
                    <a:pt x="677" y="800"/>
                    <a:pt x="689" y="788"/>
                    <a:pt x="703" y="788"/>
                  </a:cubicBezTo>
                  <a:cubicBezTo>
                    <a:pt x="1066" y="788"/>
                    <a:pt x="1066" y="788"/>
                    <a:pt x="1066" y="788"/>
                  </a:cubicBezTo>
                  <a:cubicBezTo>
                    <a:pt x="1066" y="51"/>
                    <a:pt x="1066" y="51"/>
                    <a:pt x="1066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90"/>
                    <a:pt x="51" y="590"/>
                    <a:pt x="51" y="590"/>
                  </a:cubicBezTo>
                  <a:cubicBezTo>
                    <a:pt x="51" y="604"/>
                    <a:pt x="40" y="616"/>
                    <a:pt x="26" y="616"/>
                  </a:cubicBezTo>
                  <a:cubicBezTo>
                    <a:pt x="12" y="616"/>
                    <a:pt x="0" y="604"/>
                    <a:pt x="0" y="59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106" y="0"/>
                    <a:pt x="1117" y="12"/>
                    <a:pt x="1117" y="26"/>
                  </a:cubicBezTo>
                  <a:cubicBezTo>
                    <a:pt x="1117" y="814"/>
                    <a:pt x="1117" y="814"/>
                    <a:pt x="1117" y="814"/>
                  </a:cubicBezTo>
                  <a:cubicBezTo>
                    <a:pt x="1117" y="828"/>
                    <a:pt x="1106" y="840"/>
                    <a:pt x="1092" y="8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519" y="2779"/>
              <a:ext cx="121" cy="128"/>
            </a:xfrm>
            <a:custGeom>
              <a:avLst/>
              <a:gdLst>
                <a:gd name="T0" fmla="*/ 26 w 51"/>
                <a:gd name="T1" fmla="*/ 54 h 54"/>
                <a:gd name="T2" fmla="*/ 0 w 51"/>
                <a:gd name="T3" fmla="*/ 29 h 54"/>
                <a:gd name="T4" fmla="*/ 0 w 51"/>
                <a:gd name="T5" fmla="*/ 25 h 54"/>
                <a:gd name="T6" fmla="*/ 26 w 51"/>
                <a:gd name="T7" fmla="*/ 0 h 54"/>
                <a:gd name="T8" fmla="*/ 51 w 51"/>
                <a:gd name="T9" fmla="*/ 25 h 54"/>
                <a:gd name="T10" fmla="*/ 51 w 51"/>
                <a:gd name="T11" fmla="*/ 29 h 54"/>
                <a:gd name="T12" fmla="*/ 26 w 5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12" y="54"/>
                    <a:pt x="0" y="43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43"/>
                    <a:pt x="40" y="54"/>
                    <a:pt x="26" y="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2946" y="1691"/>
              <a:ext cx="668" cy="666"/>
            </a:xfrm>
            <a:custGeom>
              <a:avLst/>
              <a:gdLst>
                <a:gd name="T0" fmla="*/ 170 w 282"/>
                <a:gd name="T1" fmla="*/ 3 h 281"/>
                <a:gd name="T2" fmla="*/ 168 w 282"/>
                <a:gd name="T3" fmla="*/ 2 h 281"/>
                <a:gd name="T4" fmla="*/ 141 w 282"/>
                <a:gd name="T5" fmla="*/ 0 h 281"/>
                <a:gd name="T6" fmla="*/ 0 w 282"/>
                <a:gd name="T7" fmla="*/ 140 h 281"/>
                <a:gd name="T8" fmla="*/ 141 w 282"/>
                <a:gd name="T9" fmla="*/ 281 h 281"/>
                <a:gd name="T10" fmla="*/ 282 w 282"/>
                <a:gd name="T11" fmla="*/ 140 h 281"/>
                <a:gd name="T12" fmla="*/ 170 w 282"/>
                <a:gd name="T13" fmla="*/ 3 h 281"/>
                <a:gd name="T14" fmla="*/ 141 w 282"/>
                <a:gd name="T15" fmla="*/ 230 h 281"/>
                <a:gd name="T16" fmla="*/ 51 w 282"/>
                <a:gd name="T17" fmla="*/ 140 h 281"/>
                <a:gd name="T18" fmla="*/ 95 w 282"/>
                <a:gd name="T19" fmla="*/ 63 h 281"/>
                <a:gd name="T20" fmla="*/ 97 w 282"/>
                <a:gd name="T21" fmla="*/ 86 h 281"/>
                <a:gd name="T22" fmla="*/ 132 w 282"/>
                <a:gd name="T23" fmla="*/ 95 h 281"/>
                <a:gd name="T24" fmla="*/ 175 w 282"/>
                <a:gd name="T25" fmla="*/ 58 h 281"/>
                <a:gd name="T26" fmla="*/ 231 w 282"/>
                <a:gd name="T27" fmla="*/ 140 h 281"/>
                <a:gd name="T28" fmla="*/ 141 w 282"/>
                <a:gd name="T29" fmla="*/ 23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2" h="281">
                  <a:moveTo>
                    <a:pt x="170" y="3"/>
                  </a:moveTo>
                  <a:cubicBezTo>
                    <a:pt x="169" y="2"/>
                    <a:pt x="169" y="2"/>
                    <a:pt x="168" y="2"/>
                  </a:cubicBezTo>
                  <a:cubicBezTo>
                    <a:pt x="159" y="1"/>
                    <a:pt x="150" y="0"/>
                    <a:pt x="141" y="0"/>
                  </a:cubicBezTo>
                  <a:cubicBezTo>
                    <a:pt x="63" y="0"/>
                    <a:pt x="0" y="63"/>
                    <a:pt x="0" y="140"/>
                  </a:cubicBezTo>
                  <a:cubicBezTo>
                    <a:pt x="0" y="218"/>
                    <a:pt x="63" y="281"/>
                    <a:pt x="141" y="281"/>
                  </a:cubicBezTo>
                  <a:cubicBezTo>
                    <a:pt x="219" y="281"/>
                    <a:pt x="282" y="218"/>
                    <a:pt x="282" y="140"/>
                  </a:cubicBezTo>
                  <a:cubicBezTo>
                    <a:pt x="282" y="73"/>
                    <a:pt x="234" y="16"/>
                    <a:pt x="170" y="3"/>
                  </a:cubicBezTo>
                  <a:close/>
                  <a:moveTo>
                    <a:pt x="141" y="230"/>
                  </a:moveTo>
                  <a:cubicBezTo>
                    <a:pt x="92" y="230"/>
                    <a:pt x="51" y="190"/>
                    <a:pt x="51" y="140"/>
                  </a:cubicBezTo>
                  <a:cubicBezTo>
                    <a:pt x="51" y="108"/>
                    <a:pt x="69" y="79"/>
                    <a:pt x="95" y="63"/>
                  </a:cubicBezTo>
                  <a:cubicBezTo>
                    <a:pt x="92" y="70"/>
                    <a:pt x="93" y="79"/>
                    <a:pt x="97" y="86"/>
                  </a:cubicBezTo>
                  <a:cubicBezTo>
                    <a:pt x="104" y="98"/>
                    <a:pt x="119" y="102"/>
                    <a:pt x="132" y="95"/>
                  </a:cubicBezTo>
                  <a:cubicBezTo>
                    <a:pt x="149" y="86"/>
                    <a:pt x="163" y="73"/>
                    <a:pt x="175" y="58"/>
                  </a:cubicBezTo>
                  <a:cubicBezTo>
                    <a:pt x="208" y="71"/>
                    <a:pt x="231" y="103"/>
                    <a:pt x="231" y="140"/>
                  </a:cubicBezTo>
                  <a:cubicBezTo>
                    <a:pt x="231" y="190"/>
                    <a:pt x="190" y="230"/>
                    <a:pt x="141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4428" y="1831"/>
              <a:ext cx="434" cy="121"/>
            </a:xfrm>
            <a:custGeom>
              <a:avLst/>
              <a:gdLst>
                <a:gd name="T0" fmla="*/ 157 w 183"/>
                <a:gd name="T1" fmla="*/ 51 h 51"/>
                <a:gd name="T2" fmla="*/ 26 w 183"/>
                <a:gd name="T3" fmla="*/ 51 h 51"/>
                <a:gd name="T4" fmla="*/ 0 w 183"/>
                <a:gd name="T5" fmla="*/ 26 h 51"/>
                <a:gd name="T6" fmla="*/ 26 w 183"/>
                <a:gd name="T7" fmla="*/ 0 h 51"/>
                <a:gd name="T8" fmla="*/ 157 w 183"/>
                <a:gd name="T9" fmla="*/ 0 h 51"/>
                <a:gd name="T10" fmla="*/ 183 w 183"/>
                <a:gd name="T11" fmla="*/ 26 h 51"/>
                <a:gd name="T12" fmla="*/ 157 w 183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51">
                  <a:moveTo>
                    <a:pt x="157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71" y="0"/>
                    <a:pt x="183" y="11"/>
                    <a:pt x="183" y="26"/>
                  </a:cubicBezTo>
                  <a:cubicBezTo>
                    <a:pt x="183" y="40"/>
                    <a:pt x="171" y="51"/>
                    <a:pt x="157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031" y="1831"/>
              <a:ext cx="236" cy="121"/>
            </a:xfrm>
            <a:custGeom>
              <a:avLst/>
              <a:gdLst>
                <a:gd name="T0" fmla="*/ 75 w 100"/>
                <a:gd name="T1" fmla="*/ 51 h 51"/>
                <a:gd name="T2" fmla="*/ 26 w 100"/>
                <a:gd name="T3" fmla="*/ 51 h 51"/>
                <a:gd name="T4" fmla="*/ 0 w 100"/>
                <a:gd name="T5" fmla="*/ 26 h 51"/>
                <a:gd name="T6" fmla="*/ 26 w 100"/>
                <a:gd name="T7" fmla="*/ 0 h 51"/>
                <a:gd name="T8" fmla="*/ 75 w 100"/>
                <a:gd name="T9" fmla="*/ 0 h 51"/>
                <a:gd name="T10" fmla="*/ 100 w 100"/>
                <a:gd name="T11" fmla="*/ 26 h 51"/>
                <a:gd name="T12" fmla="*/ 75 w 10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1">
                  <a:moveTo>
                    <a:pt x="75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9" y="0"/>
                    <a:pt x="100" y="11"/>
                    <a:pt x="100" y="26"/>
                  </a:cubicBezTo>
                  <a:cubicBezTo>
                    <a:pt x="100" y="40"/>
                    <a:pt x="89" y="51"/>
                    <a:pt x="75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4118" y="1577"/>
              <a:ext cx="744" cy="121"/>
            </a:xfrm>
            <a:custGeom>
              <a:avLst/>
              <a:gdLst>
                <a:gd name="T0" fmla="*/ 288 w 314"/>
                <a:gd name="T1" fmla="*/ 51 h 51"/>
                <a:gd name="T2" fmla="*/ 25 w 314"/>
                <a:gd name="T3" fmla="*/ 51 h 51"/>
                <a:gd name="T4" fmla="*/ 0 w 314"/>
                <a:gd name="T5" fmla="*/ 26 h 51"/>
                <a:gd name="T6" fmla="*/ 25 w 314"/>
                <a:gd name="T7" fmla="*/ 0 h 51"/>
                <a:gd name="T8" fmla="*/ 288 w 314"/>
                <a:gd name="T9" fmla="*/ 0 h 51"/>
                <a:gd name="T10" fmla="*/ 314 w 314"/>
                <a:gd name="T11" fmla="*/ 26 h 51"/>
                <a:gd name="T12" fmla="*/ 288 w 314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51">
                  <a:moveTo>
                    <a:pt x="288" y="51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302" y="0"/>
                    <a:pt x="314" y="12"/>
                    <a:pt x="314" y="26"/>
                  </a:cubicBezTo>
                  <a:cubicBezTo>
                    <a:pt x="314" y="40"/>
                    <a:pt x="302" y="51"/>
                    <a:pt x="288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496" y="930"/>
              <a:ext cx="743" cy="121"/>
            </a:xfrm>
            <a:custGeom>
              <a:avLst/>
              <a:gdLst>
                <a:gd name="T0" fmla="*/ 288 w 314"/>
                <a:gd name="T1" fmla="*/ 51 h 51"/>
                <a:gd name="T2" fmla="*/ 25 w 314"/>
                <a:gd name="T3" fmla="*/ 51 h 51"/>
                <a:gd name="T4" fmla="*/ 0 w 314"/>
                <a:gd name="T5" fmla="*/ 26 h 51"/>
                <a:gd name="T6" fmla="*/ 25 w 314"/>
                <a:gd name="T7" fmla="*/ 0 h 51"/>
                <a:gd name="T8" fmla="*/ 288 w 314"/>
                <a:gd name="T9" fmla="*/ 0 h 51"/>
                <a:gd name="T10" fmla="*/ 314 w 314"/>
                <a:gd name="T11" fmla="*/ 26 h 51"/>
                <a:gd name="T12" fmla="*/ 288 w 314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51">
                  <a:moveTo>
                    <a:pt x="288" y="51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302" y="0"/>
                    <a:pt x="314" y="11"/>
                    <a:pt x="314" y="26"/>
                  </a:cubicBezTo>
                  <a:cubicBezTo>
                    <a:pt x="314" y="40"/>
                    <a:pt x="302" y="51"/>
                    <a:pt x="28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4177" y="105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4177" y="105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aphicFrame>
        <p:nvGraphicFramePr>
          <p:cNvPr id="43" name="Gráfico 42"/>
          <p:cNvGraphicFramePr/>
          <p:nvPr>
            <p:extLst>
              <p:ext uri="{D42A27DB-BD31-4B8C-83A1-F6EECF244321}">
                <p14:modId xmlns:p14="http://schemas.microsoft.com/office/powerpoint/2010/main" val="2539842583"/>
              </p:ext>
            </p:extLst>
          </p:nvPr>
        </p:nvGraphicFramePr>
        <p:xfrm>
          <a:off x="5275412" y="2843513"/>
          <a:ext cx="4712360" cy="85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4342143" y="2390546"/>
            <a:ext cx="933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016FAC"/>
                </a:solidFill>
              </a:rPr>
              <a:t>sim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5333657" y="2282824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16FAC"/>
                </a:solidFill>
              </a:rPr>
              <a:t>47</a:t>
            </a:r>
            <a:r>
              <a:rPr lang="pt-BR" sz="3600" b="1" dirty="0">
                <a:solidFill>
                  <a:srgbClr val="016FAC"/>
                </a:solidFill>
              </a:rPr>
              <a:t>%</a:t>
            </a:r>
            <a:endParaRPr lang="pt-BR" sz="5400" b="1" dirty="0">
              <a:solidFill>
                <a:srgbClr val="016FAC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0089296" y="2390546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não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8834091" y="2282824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C00000"/>
                </a:solidFill>
              </a:rPr>
              <a:t>53</a:t>
            </a:r>
            <a:r>
              <a:rPr lang="pt-BR" sz="3600" b="1" dirty="0">
                <a:solidFill>
                  <a:srgbClr val="C00000"/>
                </a:solidFill>
              </a:rPr>
              <a:t>%</a:t>
            </a:r>
            <a:endParaRPr lang="pt-BR" sz="5400" b="1" dirty="0">
              <a:solidFill>
                <a:srgbClr val="C00000"/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24477" y="3883787"/>
            <a:ext cx="345785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 capacitação da alta direção se mostra mais frequente quanto mais elevada a instrução desses, variando desde 21% para aquelas empresas com sócios com ensino fundamental a até 61% para as com pós-graduados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953668" y="3883787"/>
            <a:ext cx="42678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as empresas ativas (51%) cujos sócios-proprietários realizaram curso para melhorar o conhecimento sobre como administrar um negócio são percentualmente em número maior do que aquelas  que se encontram inativas (34%) 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8400816" y="3885913"/>
            <a:ext cx="35349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tal diferença de 51% (51% / 34%) entre os percentuais de capacitação dos sócios aparenta ser o indicador mais relevante para explicar o motivo entre sobreviver ou não no mercado </a:t>
            </a:r>
            <a:r>
              <a:rPr lang="pt-BR" sz="12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(P23)</a:t>
            </a: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1.985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40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3" grpId="0">
        <p:bldAsOne/>
      </p:bldGraphic>
      <p:bldP spid="44" grpId="0"/>
      <p:bldP spid="45" grpId="0"/>
      <p:bldP spid="46" grpId="0"/>
      <p:bldP spid="47" grpId="0"/>
      <p:bldP spid="30" grpId="0"/>
      <p:bldP spid="32" grpId="0"/>
      <p:bldP spid="48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9646134" cy="66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P23.1.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O(A) Sr.(a) ou algum dos sócios-proprietários fez algum curso para melhorar o conhecimento sobre como administrar um negócio? 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48713" y="1100468"/>
            <a:ext cx="8900211" cy="48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realização de curso para administrar o negócio pela alta direção</a:t>
            </a:r>
          </a:p>
        </p:txBody>
      </p:sp>
      <p:grpSp>
        <p:nvGrpSpPr>
          <p:cNvPr id="31" name="Group 28"/>
          <p:cNvGrpSpPr>
            <a:grpSpLocks noChangeAspect="1"/>
          </p:cNvGrpSpPr>
          <p:nvPr/>
        </p:nvGrpSpPr>
        <p:grpSpPr bwMode="auto">
          <a:xfrm>
            <a:off x="1447140" y="2572524"/>
            <a:ext cx="1843188" cy="1678606"/>
            <a:chOff x="2489" y="930"/>
            <a:chExt cx="2699" cy="2458"/>
          </a:xfrm>
          <a:solidFill>
            <a:srgbClr val="016FAC"/>
          </a:solidFill>
        </p:grpSpPr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2489" y="2468"/>
              <a:ext cx="1982" cy="920"/>
            </a:xfrm>
            <a:custGeom>
              <a:avLst/>
              <a:gdLst>
                <a:gd name="T0" fmla="*/ 828 w 837"/>
                <a:gd name="T1" fmla="*/ 28 h 388"/>
                <a:gd name="T2" fmla="*/ 791 w 837"/>
                <a:gd name="T3" fmla="*/ 26 h 388"/>
                <a:gd name="T4" fmla="*/ 602 w 837"/>
                <a:gd name="T5" fmla="*/ 202 h 388"/>
                <a:gd name="T6" fmla="*/ 593 w 837"/>
                <a:gd name="T7" fmla="*/ 179 h 388"/>
                <a:gd name="T8" fmla="*/ 390 w 837"/>
                <a:gd name="T9" fmla="*/ 0 h 388"/>
                <a:gd name="T10" fmla="*/ 387 w 837"/>
                <a:gd name="T11" fmla="*/ 0 h 388"/>
                <a:gd name="T12" fmla="*/ 281 w 837"/>
                <a:gd name="T13" fmla="*/ 0 h 388"/>
                <a:gd name="T14" fmla="*/ 278 w 837"/>
                <a:gd name="T15" fmla="*/ 0 h 388"/>
                <a:gd name="T16" fmla="*/ 76 w 837"/>
                <a:gd name="T17" fmla="*/ 179 h 388"/>
                <a:gd name="T18" fmla="*/ 5 w 837"/>
                <a:gd name="T19" fmla="*/ 353 h 388"/>
                <a:gd name="T20" fmla="*/ 19 w 837"/>
                <a:gd name="T21" fmla="*/ 386 h 388"/>
                <a:gd name="T22" fmla="*/ 29 w 837"/>
                <a:gd name="T23" fmla="*/ 388 h 388"/>
                <a:gd name="T24" fmla="*/ 52 w 837"/>
                <a:gd name="T25" fmla="*/ 372 h 388"/>
                <a:gd name="T26" fmla="*/ 123 w 837"/>
                <a:gd name="T27" fmla="*/ 198 h 388"/>
                <a:gd name="T28" fmla="*/ 261 w 837"/>
                <a:gd name="T29" fmla="*/ 54 h 388"/>
                <a:gd name="T30" fmla="*/ 276 w 837"/>
                <a:gd name="T31" fmla="*/ 125 h 388"/>
                <a:gd name="T32" fmla="*/ 256 w 837"/>
                <a:gd name="T33" fmla="*/ 307 h 388"/>
                <a:gd name="T34" fmla="*/ 265 w 837"/>
                <a:gd name="T35" fmla="*/ 329 h 388"/>
                <a:gd name="T36" fmla="*/ 310 w 837"/>
                <a:gd name="T37" fmla="*/ 365 h 388"/>
                <a:gd name="T38" fmla="*/ 326 w 837"/>
                <a:gd name="T39" fmla="*/ 371 h 388"/>
                <a:gd name="T40" fmla="*/ 342 w 837"/>
                <a:gd name="T41" fmla="*/ 371 h 388"/>
                <a:gd name="T42" fmla="*/ 358 w 837"/>
                <a:gd name="T43" fmla="*/ 365 h 388"/>
                <a:gd name="T44" fmla="*/ 403 w 837"/>
                <a:gd name="T45" fmla="*/ 329 h 388"/>
                <a:gd name="T46" fmla="*/ 412 w 837"/>
                <a:gd name="T47" fmla="*/ 307 h 388"/>
                <a:gd name="T48" fmla="*/ 392 w 837"/>
                <a:gd name="T49" fmla="*/ 125 h 388"/>
                <a:gd name="T50" fmla="*/ 407 w 837"/>
                <a:gd name="T51" fmla="*/ 54 h 388"/>
                <a:gd name="T52" fmla="*/ 545 w 837"/>
                <a:gd name="T53" fmla="*/ 198 h 388"/>
                <a:gd name="T54" fmla="*/ 568 w 837"/>
                <a:gd name="T55" fmla="*/ 255 h 388"/>
                <a:gd name="T56" fmla="*/ 586 w 837"/>
                <a:gd name="T57" fmla="*/ 270 h 388"/>
                <a:gd name="T58" fmla="*/ 609 w 837"/>
                <a:gd name="T59" fmla="*/ 264 h 388"/>
                <a:gd name="T60" fmla="*/ 826 w 837"/>
                <a:gd name="T61" fmla="*/ 64 h 388"/>
                <a:gd name="T62" fmla="*/ 828 w 837"/>
                <a:gd name="T63" fmla="*/ 28 h 388"/>
                <a:gd name="T64" fmla="*/ 355 w 837"/>
                <a:gd name="T65" fmla="*/ 51 h 388"/>
                <a:gd name="T66" fmla="*/ 345 w 837"/>
                <a:gd name="T67" fmla="*/ 99 h 388"/>
                <a:gd name="T68" fmla="*/ 323 w 837"/>
                <a:gd name="T69" fmla="*/ 99 h 388"/>
                <a:gd name="T70" fmla="*/ 313 w 837"/>
                <a:gd name="T71" fmla="*/ 51 h 388"/>
                <a:gd name="T72" fmla="*/ 355 w 837"/>
                <a:gd name="T73" fmla="*/ 51 h 388"/>
                <a:gd name="T74" fmla="*/ 334 w 837"/>
                <a:gd name="T75" fmla="*/ 319 h 388"/>
                <a:gd name="T76" fmla="*/ 308 w 837"/>
                <a:gd name="T77" fmla="*/ 298 h 388"/>
                <a:gd name="T78" fmla="*/ 325 w 837"/>
                <a:gd name="T79" fmla="*/ 150 h 388"/>
                <a:gd name="T80" fmla="*/ 343 w 837"/>
                <a:gd name="T81" fmla="*/ 150 h 388"/>
                <a:gd name="T82" fmla="*/ 360 w 837"/>
                <a:gd name="T83" fmla="*/ 298 h 388"/>
                <a:gd name="T84" fmla="*/ 334 w 837"/>
                <a:gd name="T85" fmla="*/ 31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388">
                  <a:moveTo>
                    <a:pt x="828" y="28"/>
                  </a:moveTo>
                  <a:cubicBezTo>
                    <a:pt x="818" y="17"/>
                    <a:pt x="802" y="17"/>
                    <a:pt x="791" y="26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593" y="179"/>
                    <a:pt x="593" y="179"/>
                    <a:pt x="593" y="179"/>
                  </a:cubicBezTo>
                  <a:cubicBezTo>
                    <a:pt x="562" y="104"/>
                    <a:pt x="508" y="5"/>
                    <a:pt x="390" y="0"/>
                  </a:cubicBezTo>
                  <a:cubicBezTo>
                    <a:pt x="389" y="0"/>
                    <a:pt x="388" y="0"/>
                    <a:pt x="387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0" y="0"/>
                    <a:pt x="279" y="0"/>
                    <a:pt x="278" y="0"/>
                  </a:cubicBezTo>
                  <a:cubicBezTo>
                    <a:pt x="160" y="5"/>
                    <a:pt x="106" y="104"/>
                    <a:pt x="76" y="179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0" y="366"/>
                    <a:pt x="6" y="381"/>
                    <a:pt x="19" y="386"/>
                  </a:cubicBezTo>
                  <a:cubicBezTo>
                    <a:pt x="22" y="388"/>
                    <a:pt x="25" y="388"/>
                    <a:pt x="29" y="388"/>
                  </a:cubicBezTo>
                  <a:cubicBezTo>
                    <a:pt x="39" y="388"/>
                    <a:pt x="48" y="382"/>
                    <a:pt x="52" y="372"/>
                  </a:cubicBezTo>
                  <a:cubicBezTo>
                    <a:pt x="123" y="198"/>
                    <a:pt x="123" y="198"/>
                    <a:pt x="123" y="198"/>
                  </a:cubicBezTo>
                  <a:cubicBezTo>
                    <a:pt x="160" y="108"/>
                    <a:pt x="202" y="63"/>
                    <a:pt x="261" y="5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5" y="315"/>
                    <a:pt x="258" y="324"/>
                    <a:pt x="265" y="329"/>
                  </a:cubicBezTo>
                  <a:cubicBezTo>
                    <a:pt x="310" y="365"/>
                    <a:pt x="310" y="365"/>
                    <a:pt x="310" y="365"/>
                  </a:cubicBezTo>
                  <a:cubicBezTo>
                    <a:pt x="315" y="369"/>
                    <a:pt x="320" y="371"/>
                    <a:pt x="326" y="371"/>
                  </a:cubicBezTo>
                  <a:cubicBezTo>
                    <a:pt x="342" y="371"/>
                    <a:pt x="342" y="371"/>
                    <a:pt x="342" y="371"/>
                  </a:cubicBezTo>
                  <a:cubicBezTo>
                    <a:pt x="348" y="371"/>
                    <a:pt x="353" y="369"/>
                    <a:pt x="358" y="365"/>
                  </a:cubicBezTo>
                  <a:cubicBezTo>
                    <a:pt x="403" y="329"/>
                    <a:pt x="403" y="329"/>
                    <a:pt x="403" y="329"/>
                  </a:cubicBezTo>
                  <a:cubicBezTo>
                    <a:pt x="410" y="324"/>
                    <a:pt x="413" y="315"/>
                    <a:pt x="412" y="307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407" y="54"/>
                    <a:pt x="407" y="54"/>
                    <a:pt x="407" y="54"/>
                  </a:cubicBezTo>
                  <a:cubicBezTo>
                    <a:pt x="466" y="63"/>
                    <a:pt x="509" y="108"/>
                    <a:pt x="545" y="198"/>
                  </a:cubicBezTo>
                  <a:cubicBezTo>
                    <a:pt x="568" y="255"/>
                    <a:pt x="568" y="255"/>
                    <a:pt x="568" y="255"/>
                  </a:cubicBezTo>
                  <a:cubicBezTo>
                    <a:pt x="571" y="263"/>
                    <a:pt x="578" y="269"/>
                    <a:pt x="586" y="270"/>
                  </a:cubicBezTo>
                  <a:cubicBezTo>
                    <a:pt x="594" y="272"/>
                    <a:pt x="603" y="270"/>
                    <a:pt x="609" y="264"/>
                  </a:cubicBezTo>
                  <a:cubicBezTo>
                    <a:pt x="826" y="64"/>
                    <a:pt x="826" y="64"/>
                    <a:pt x="826" y="64"/>
                  </a:cubicBezTo>
                  <a:cubicBezTo>
                    <a:pt x="837" y="54"/>
                    <a:pt x="837" y="38"/>
                    <a:pt x="828" y="28"/>
                  </a:cubicBezTo>
                  <a:close/>
                  <a:moveTo>
                    <a:pt x="355" y="51"/>
                  </a:moveTo>
                  <a:cubicBezTo>
                    <a:pt x="345" y="99"/>
                    <a:pt x="345" y="99"/>
                    <a:pt x="345" y="99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13" y="51"/>
                    <a:pt x="313" y="51"/>
                    <a:pt x="313" y="51"/>
                  </a:cubicBezTo>
                  <a:lnTo>
                    <a:pt x="355" y="51"/>
                  </a:lnTo>
                  <a:close/>
                  <a:moveTo>
                    <a:pt x="334" y="319"/>
                  </a:moveTo>
                  <a:cubicBezTo>
                    <a:pt x="308" y="298"/>
                    <a:pt x="308" y="298"/>
                    <a:pt x="308" y="298"/>
                  </a:cubicBezTo>
                  <a:cubicBezTo>
                    <a:pt x="325" y="150"/>
                    <a:pt x="325" y="150"/>
                    <a:pt x="325" y="150"/>
                  </a:cubicBezTo>
                  <a:cubicBezTo>
                    <a:pt x="343" y="150"/>
                    <a:pt x="343" y="150"/>
                    <a:pt x="343" y="150"/>
                  </a:cubicBezTo>
                  <a:cubicBezTo>
                    <a:pt x="360" y="298"/>
                    <a:pt x="360" y="298"/>
                    <a:pt x="360" y="298"/>
                  </a:cubicBezTo>
                  <a:lnTo>
                    <a:pt x="334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2544" y="1205"/>
              <a:ext cx="2644" cy="1991"/>
            </a:xfrm>
            <a:custGeom>
              <a:avLst/>
              <a:gdLst>
                <a:gd name="T0" fmla="*/ 1092 w 1117"/>
                <a:gd name="T1" fmla="*/ 840 h 840"/>
                <a:gd name="T2" fmla="*/ 703 w 1117"/>
                <a:gd name="T3" fmla="*/ 840 h 840"/>
                <a:gd name="T4" fmla="*/ 677 w 1117"/>
                <a:gd name="T5" fmla="*/ 814 h 840"/>
                <a:gd name="T6" fmla="*/ 703 w 1117"/>
                <a:gd name="T7" fmla="*/ 788 h 840"/>
                <a:gd name="T8" fmla="*/ 1066 w 1117"/>
                <a:gd name="T9" fmla="*/ 788 h 840"/>
                <a:gd name="T10" fmla="*/ 1066 w 1117"/>
                <a:gd name="T11" fmla="*/ 51 h 840"/>
                <a:gd name="T12" fmla="*/ 51 w 1117"/>
                <a:gd name="T13" fmla="*/ 51 h 840"/>
                <a:gd name="T14" fmla="*/ 51 w 1117"/>
                <a:gd name="T15" fmla="*/ 590 h 840"/>
                <a:gd name="T16" fmla="*/ 26 w 1117"/>
                <a:gd name="T17" fmla="*/ 616 h 840"/>
                <a:gd name="T18" fmla="*/ 0 w 1117"/>
                <a:gd name="T19" fmla="*/ 590 h 840"/>
                <a:gd name="T20" fmla="*/ 0 w 1117"/>
                <a:gd name="T21" fmla="*/ 26 h 840"/>
                <a:gd name="T22" fmla="*/ 26 w 1117"/>
                <a:gd name="T23" fmla="*/ 0 h 840"/>
                <a:gd name="T24" fmla="*/ 1092 w 1117"/>
                <a:gd name="T25" fmla="*/ 0 h 840"/>
                <a:gd name="T26" fmla="*/ 1117 w 1117"/>
                <a:gd name="T27" fmla="*/ 26 h 840"/>
                <a:gd name="T28" fmla="*/ 1117 w 1117"/>
                <a:gd name="T29" fmla="*/ 814 h 840"/>
                <a:gd name="T30" fmla="*/ 1092 w 1117"/>
                <a:gd name="T31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7" h="840">
                  <a:moveTo>
                    <a:pt x="1092" y="840"/>
                  </a:moveTo>
                  <a:cubicBezTo>
                    <a:pt x="703" y="840"/>
                    <a:pt x="703" y="840"/>
                    <a:pt x="703" y="840"/>
                  </a:cubicBezTo>
                  <a:cubicBezTo>
                    <a:pt x="689" y="840"/>
                    <a:pt x="677" y="828"/>
                    <a:pt x="677" y="814"/>
                  </a:cubicBezTo>
                  <a:cubicBezTo>
                    <a:pt x="677" y="800"/>
                    <a:pt x="689" y="788"/>
                    <a:pt x="703" y="788"/>
                  </a:cubicBezTo>
                  <a:cubicBezTo>
                    <a:pt x="1066" y="788"/>
                    <a:pt x="1066" y="788"/>
                    <a:pt x="1066" y="788"/>
                  </a:cubicBezTo>
                  <a:cubicBezTo>
                    <a:pt x="1066" y="51"/>
                    <a:pt x="1066" y="51"/>
                    <a:pt x="1066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90"/>
                    <a:pt x="51" y="590"/>
                    <a:pt x="51" y="590"/>
                  </a:cubicBezTo>
                  <a:cubicBezTo>
                    <a:pt x="51" y="604"/>
                    <a:pt x="40" y="616"/>
                    <a:pt x="26" y="616"/>
                  </a:cubicBezTo>
                  <a:cubicBezTo>
                    <a:pt x="12" y="616"/>
                    <a:pt x="0" y="604"/>
                    <a:pt x="0" y="59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106" y="0"/>
                    <a:pt x="1117" y="12"/>
                    <a:pt x="1117" y="26"/>
                  </a:cubicBezTo>
                  <a:cubicBezTo>
                    <a:pt x="1117" y="814"/>
                    <a:pt x="1117" y="814"/>
                    <a:pt x="1117" y="814"/>
                  </a:cubicBezTo>
                  <a:cubicBezTo>
                    <a:pt x="1117" y="828"/>
                    <a:pt x="1106" y="840"/>
                    <a:pt x="1092" y="8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519" y="2779"/>
              <a:ext cx="121" cy="128"/>
            </a:xfrm>
            <a:custGeom>
              <a:avLst/>
              <a:gdLst>
                <a:gd name="T0" fmla="*/ 26 w 51"/>
                <a:gd name="T1" fmla="*/ 54 h 54"/>
                <a:gd name="T2" fmla="*/ 0 w 51"/>
                <a:gd name="T3" fmla="*/ 29 h 54"/>
                <a:gd name="T4" fmla="*/ 0 w 51"/>
                <a:gd name="T5" fmla="*/ 25 h 54"/>
                <a:gd name="T6" fmla="*/ 26 w 51"/>
                <a:gd name="T7" fmla="*/ 0 h 54"/>
                <a:gd name="T8" fmla="*/ 51 w 51"/>
                <a:gd name="T9" fmla="*/ 25 h 54"/>
                <a:gd name="T10" fmla="*/ 51 w 51"/>
                <a:gd name="T11" fmla="*/ 29 h 54"/>
                <a:gd name="T12" fmla="*/ 26 w 5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12" y="54"/>
                    <a:pt x="0" y="43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43"/>
                    <a:pt x="40" y="54"/>
                    <a:pt x="26" y="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2946" y="1691"/>
              <a:ext cx="668" cy="666"/>
            </a:xfrm>
            <a:custGeom>
              <a:avLst/>
              <a:gdLst>
                <a:gd name="T0" fmla="*/ 170 w 282"/>
                <a:gd name="T1" fmla="*/ 3 h 281"/>
                <a:gd name="T2" fmla="*/ 168 w 282"/>
                <a:gd name="T3" fmla="*/ 2 h 281"/>
                <a:gd name="T4" fmla="*/ 141 w 282"/>
                <a:gd name="T5" fmla="*/ 0 h 281"/>
                <a:gd name="T6" fmla="*/ 0 w 282"/>
                <a:gd name="T7" fmla="*/ 140 h 281"/>
                <a:gd name="T8" fmla="*/ 141 w 282"/>
                <a:gd name="T9" fmla="*/ 281 h 281"/>
                <a:gd name="T10" fmla="*/ 282 w 282"/>
                <a:gd name="T11" fmla="*/ 140 h 281"/>
                <a:gd name="T12" fmla="*/ 170 w 282"/>
                <a:gd name="T13" fmla="*/ 3 h 281"/>
                <a:gd name="T14" fmla="*/ 141 w 282"/>
                <a:gd name="T15" fmla="*/ 230 h 281"/>
                <a:gd name="T16" fmla="*/ 51 w 282"/>
                <a:gd name="T17" fmla="*/ 140 h 281"/>
                <a:gd name="T18" fmla="*/ 95 w 282"/>
                <a:gd name="T19" fmla="*/ 63 h 281"/>
                <a:gd name="T20" fmla="*/ 97 w 282"/>
                <a:gd name="T21" fmla="*/ 86 h 281"/>
                <a:gd name="T22" fmla="*/ 132 w 282"/>
                <a:gd name="T23" fmla="*/ 95 h 281"/>
                <a:gd name="T24" fmla="*/ 175 w 282"/>
                <a:gd name="T25" fmla="*/ 58 h 281"/>
                <a:gd name="T26" fmla="*/ 231 w 282"/>
                <a:gd name="T27" fmla="*/ 140 h 281"/>
                <a:gd name="T28" fmla="*/ 141 w 282"/>
                <a:gd name="T29" fmla="*/ 23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2" h="281">
                  <a:moveTo>
                    <a:pt x="170" y="3"/>
                  </a:moveTo>
                  <a:cubicBezTo>
                    <a:pt x="169" y="2"/>
                    <a:pt x="169" y="2"/>
                    <a:pt x="168" y="2"/>
                  </a:cubicBezTo>
                  <a:cubicBezTo>
                    <a:pt x="159" y="1"/>
                    <a:pt x="150" y="0"/>
                    <a:pt x="141" y="0"/>
                  </a:cubicBezTo>
                  <a:cubicBezTo>
                    <a:pt x="63" y="0"/>
                    <a:pt x="0" y="63"/>
                    <a:pt x="0" y="140"/>
                  </a:cubicBezTo>
                  <a:cubicBezTo>
                    <a:pt x="0" y="218"/>
                    <a:pt x="63" y="281"/>
                    <a:pt x="141" y="281"/>
                  </a:cubicBezTo>
                  <a:cubicBezTo>
                    <a:pt x="219" y="281"/>
                    <a:pt x="282" y="218"/>
                    <a:pt x="282" y="140"/>
                  </a:cubicBezTo>
                  <a:cubicBezTo>
                    <a:pt x="282" y="73"/>
                    <a:pt x="234" y="16"/>
                    <a:pt x="170" y="3"/>
                  </a:cubicBezTo>
                  <a:close/>
                  <a:moveTo>
                    <a:pt x="141" y="230"/>
                  </a:moveTo>
                  <a:cubicBezTo>
                    <a:pt x="92" y="230"/>
                    <a:pt x="51" y="190"/>
                    <a:pt x="51" y="140"/>
                  </a:cubicBezTo>
                  <a:cubicBezTo>
                    <a:pt x="51" y="108"/>
                    <a:pt x="69" y="79"/>
                    <a:pt x="95" y="63"/>
                  </a:cubicBezTo>
                  <a:cubicBezTo>
                    <a:pt x="92" y="70"/>
                    <a:pt x="93" y="79"/>
                    <a:pt x="97" y="86"/>
                  </a:cubicBezTo>
                  <a:cubicBezTo>
                    <a:pt x="104" y="98"/>
                    <a:pt x="119" y="102"/>
                    <a:pt x="132" y="95"/>
                  </a:cubicBezTo>
                  <a:cubicBezTo>
                    <a:pt x="149" y="86"/>
                    <a:pt x="163" y="73"/>
                    <a:pt x="175" y="58"/>
                  </a:cubicBezTo>
                  <a:cubicBezTo>
                    <a:pt x="208" y="71"/>
                    <a:pt x="231" y="103"/>
                    <a:pt x="231" y="140"/>
                  </a:cubicBezTo>
                  <a:cubicBezTo>
                    <a:pt x="231" y="190"/>
                    <a:pt x="190" y="230"/>
                    <a:pt x="141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4428" y="1831"/>
              <a:ext cx="434" cy="121"/>
            </a:xfrm>
            <a:custGeom>
              <a:avLst/>
              <a:gdLst>
                <a:gd name="T0" fmla="*/ 157 w 183"/>
                <a:gd name="T1" fmla="*/ 51 h 51"/>
                <a:gd name="T2" fmla="*/ 26 w 183"/>
                <a:gd name="T3" fmla="*/ 51 h 51"/>
                <a:gd name="T4" fmla="*/ 0 w 183"/>
                <a:gd name="T5" fmla="*/ 26 h 51"/>
                <a:gd name="T6" fmla="*/ 26 w 183"/>
                <a:gd name="T7" fmla="*/ 0 h 51"/>
                <a:gd name="T8" fmla="*/ 157 w 183"/>
                <a:gd name="T9" fmla="*/ 0 h 51"/>
                <a:gd name="T10" fmla="*/ 183 w 183"/>
                <a:gd name="T11" fmla="*/ 26 h 51"/>
                <a:gd name="T12" fmla="*/ 157 w 183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51">
                  <a:moveTo>
                    <a:pt x="157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71" y="0"/>
                    <a:pt x="183" y="11"/>
                    <a:pt x="183" y="26"/>
                  </a:cubicBezTo>
                  <a:cubicBezTo>
                    <a:pt x="183" y="40"/>
                    <a:pt x="171" y="51"/>
                    <a:pt x="157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031" y="1831"/>
              <a:ext cx="236" cy="121"/>
            </a:xfrm>
            <a:custGeom>
              <a:avLst/>
              <a:gdLst>
                <a:gd name="T0" fmla="*/ 75 w 100"/>
                <a:gd name="T1" fmla="*/ 51 h 51"/>
                <a:gd name="T2" fmla="*/ 26 w 100"/>
                <a:gd name="T3" fmla="*/ 51 h 51"/>
                <a:gd name="T4" fmla="*/ 0 w 100"/>
                <a:gd name="T5" fmla="*/ 26 h 51"/>
                <a:gd name="T6" fmla="*/ 26 w 100"/>
                <a:gd name="T7" fmla="*/ 0 h 51"/>
                <a:gd name="T8" fmla="*/ 75 w 100"/>
                <a:gd name="T9" fmla="*/ 0 h 51"/>
                <a:gd name="T10" fmla="*/ 100 w 100"/>
                <a:gd name="T11" fmla="*/ 26 h 51"/>
                <a:gd name="T12" fmla="*/ 75 w 10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1">
                  <a:moveTo>
                    <a:pt x="75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9" y="0"/>
                    <a:pt x="100" y="11"/>
                    <a:pt x="100" y="26"/>
                  </a:cubicBezTo>
                  <a:cubicBezTo>
                    <a:pt x="100" y="40"/>
                    <a:pt x="89" y="51"/>
                    <a:pt x="75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4118" y="1577"/>
              <a:ext cx="744" cy="121"/>
            </a:xfrm>
            <a:custGeom>
              <a:avLst/>
              <a:gdLst>
                <a:gd name="T0" fmla="*/ 288 w 314"/>
                <a:gd name="T1" fmla="*/ 51 h 51"/>
                <a:gd name="T2" fmla="*/ 25 w 314"/>
                <a:gd name="T3" fmla="*/ 51 h 51"/>
                <a:gd name="T4" fmla="*/ 0 w 314"/>
                <a:gd name="T5" fmla="*/ 26 h 51"/>
                <a:gd name="T6" fmla="*/ 25 w 314"/>
                <a:gd name="T7" fmla="*/ 0 h 51"/>
                <a:gd name="T8" fmla="*/ 288 w 314"/>
                <a:gd name="T9" fmla="*/ 0 h 51"/>
                <a:gd name="T10" fmla="*/ 314 w 314"/>
                <a:gd name="T11" fmla="*/ 26 h 51"/>
                <a:gd name="T12" fmla="*/ 288 w 314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51">
                  <a:moveTo>
                    <a:pt x="288" y="51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302" y="0"/>
                    <a:pt x="314" y="12"/>
                    <a:pt x="314" y="26"/>
                  </a:cubicBezTo>
                  <a:cubicBezTo>
                    <a:pt x="314" y="40"/>
                    <a:pt x="302" y="51"/>
                    <a:pt x="288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496" y="930"/>
              <a:ext cx="743" cy="121"/>
            </a:xfrm>
            <a:custGeom>
              <a:avLst/>
              <a:gdLst>
                <a:gd name="T0" fmla="*/ 288 w 314"/>
                <a:gd name="T1" fmla="*/ 51 h 51"/>
                <a:gd name="T2" fmla="*/ 25 w 314"/>
                <a:gd name="T3" fmla="*/ 51 h 51"/>
                <a:gd name="T4" fmla="*/ 0 w 314"/>
                <a:gd name="T5" fmla="*/ 26 h 51"/>
                <a:gd name="T6" fmla="*/ 25 w 314"/>
                <a:gd name="T7" fmla="*/ 0 h 51"/>
                <a:gd name="T8" fmla="*/ 288 w 314"/>
                <a:gd name="T9" fmla="*/ 0 h 51"/>
                <a:gd name="T10" fmla="*/ 314 w 314"/>
                <a:gd name="T11" fmla="*/ 26 h 51"/>
                <a:gd name="T12" fmla="*/ 288 w 314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51">
                  <a:moveTo>
                    <a:pt x="288" y="51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302" y="0"/>
                    <a:pt x="314" y="11"/>
                    <a:pt x="314" y="26"/>
                  </a:cubicBezTo>
                  <a:cubicBezTo>
                    <a:pt x="314" y="40"/>
                    <a:pt x="302" y="51"/>
                    <a:pt x="28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4177" y="105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4177" y="105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aphicFrame>
        <p:nvGraphicFramePr>
          <p:cNvPr id="43" name="Gráfico 42"/>
          <p:cNvGraphicFramePr/>
          <p:nvPr>
            <p:extLst/>
          </p:nvPr>
        </p:nvGraphicFramePr>
        <p:xfrm>
          <a:off x="5275412" y="3369293"/>
          <a:ext cx="4712360" cy="85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4342143" y="2916326"/>
            <a:ext cx="933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016FAC"/>
                </a:solidFill>
              </a:rPr>
              <a:t>sim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5333657" y="2808604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16FAC"/>
                </a:solidFill>
              </a:rPr>
              <a:t>47</a:t>
            </a:r>
            <a:r>
              <a:rPr lang="pt-BR" sz="3600" b="1" dirty="0">
                <a:solidFill>
                  <a:srgbClr val="016FAC"/>
                </a:solidFill>
              </a:rPr>
              <a:t>%</a:t>
            </a:r>
            <a:endParaRPr lang="pt-BR" sz="5400" b="1" dirty="0">
              <a:solidFill>
                <a:srgbClr val="016FAC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0089296" y="2916326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não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8834091" y="2808604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C00000"/>
                </a:solidFill>
              </a:rPr>
              <a:t>53</a:t>
            </a:r>
            <a:r>
              <a:rPr lang="pt-BR" sz="3600" b="1" dirty="0">
                <a:solidFill>
                  <a:srgbClr val="C00000"/>
                </a:solidFill>
              </a:rPr>
              <a:t>%</a:t>
            </a:r>
            <a:endParaRPr lang="pt-BR" sz="5400" b="1" dirty="0">
              <a:solidFill>
                <a:srgbClr val="C00000"/>
              </a:solidFill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802791" y="5791478"/>
            <a:ext cx="2553190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1.985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/>
          </p:nvPr>
        </p:nvGraphicFramePr>
        <p:xfrm>
          <a:off x="4285079" y="4730543"/>
          <a:ext cx="3085775" cy="67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51%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46%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46%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46%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16FAC"/>
                          </a:solidFill>
                          <a:effectLst/>
                        </a:rPr>
                        <a:t>53%</a:t>
                      </a:r>
                      <a:endParaRPr lang="pt-BR" sz="1400" b="1" i="0" u="none" strike="noStrike" dirty="0">
                        <a:solidFill>
                          <a:srgbClr val="016F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/>
          </p:nvPr>
        </p:nvGraphicFramePr>
        <p:xfrm>
          <a:off x="7992894" y="4730543"/>
          <a:ext cx="3085775" cy="676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pt-BR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49%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54%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54%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54%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47%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Divisa 27"/>
          <p:cNvSpPr/>
          <p:nvPr/>
        </p:nvSpPr>
        <p:spPr>
          <a:xfrm rot="5400000">
            <a:off x="5670929" y="4107578"/>
            <a:ext cx="277897" cy="523155"/>
          </a:xfrm>
          <a:prstGeom prst="chevron">
            <a:avLst/>
          </a:prstGeom>
          <a:noFill/>
          <a:ln>
            <a:solidFill>
              <a:srgbClr val="016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ivisa 28"/>
          <p:cNvSpPr/>
          <p:nvPr/>
        </p:nvSpPr>
        <p:spPr>
          <a:xfrm rot="5400000">
            <a:off x="9396832" y="4107578"/>
            <a:ext cx="277897" cy="523155"/>
          </a:xfrm>
          <a:prstGeom prst="chevron">
            <a:avLst/>
          </a:prstGeom>
          <a:noFill/>
          <a:ln>
            <a:solidFill>
              <a:srgbClr val="C4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Espaço Reservado para Conteúdo 2"/>
          <p:cNvSpPr txBox="1">
            <a:spLocks/>
          </p:cNvSpPr>
          <p:nvPr/>
        </p:nvSpPr>
        <p:spPr>
          <a:xfrm>
            <a:off x="10553022" y="5866583"/>
            <a:ext cx="1638853" cy="295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base: 1.985 entrevistas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9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3" grpId="0">
        <p:bldAsOne/>
      </p:bldGraphic>
      <p:bldP spid="44" grpId="0"/>
      <p:bldP spid="45" grpId="0"/>
      <p:bldP spid="46" grpId="0"/>
      <p:bldP spid="47" grpId="0"/>
      <p:bldP spid="21" grpId="0"/>
      <p:bldP spid="28" grpId="0" animBg="1"/>
      <p:bldP spid="29" grpId="0" animBg="1"/>
      <p:bldP spid="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8"/>
          <p:cNvGrpSpPr>
            <a:grpSpLocks noChangeAspect="1"/>
          </p:cNvGrpSpPr>
          <p:nvPr/>
        </p:nvGrpSpPr>
        <p:grpSpPr bwMode="auto">
          <a:xfrm>
            <a:off x="1416192" y="1205568"/>
            <a:ext cx="693724" cy="875379"/>
            <a:chOff x="910" y="775"/>
            <a:chExt cx="485" cy="612"/>
          </a:xfrm>
          <a:solidFill>
            <a:schemeClr val="accent2"/>
          </a:solidFill>
        </p:grpSpPr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1226" y="843"/>
              <a:ext cx="72" cy="79"/>
            </a:xfrm>
            <a:custGeom>
              <a:avLst/>
              <a:gdLst>
                <a:gd name="T0" fmla="*/ 13 w 173"/>
                <a:gd name="T1" fmla="*/ 47 h 191"/>
                <a:gd name="T2" fmla="*/ 124 w 173"/>
                <a:gd name="T3" fmla="*/ 177 h 191"/>
                <a:gd name="T4" fmla="*/ 146 w 173"/>
                <a:gd name="T5" fmla="*/ 191 h 191"/>
                <a:gd name="T6" fmla="*/ 156 w 173"/>
                <a:gd name="T7" fmla="*/ 189 h 191"/>
                <a:gd name="T8" fmla="*/ 168 w 173"/>
                <a:gd name="T9" fmla="*/ 157 h 191"/>
                <a:gd name="T10" fmla="*/ 41 w 173"/>
                <a:gd name="T11" fmla="*/ 7 h 191"/>
                <a:gd name="T12" fmla="*/ 7 w 173"/>
                <a:gd name="T13" fmla="*/ 13 h 191"/>
                <a:gd name="T14" fmla="*/ 13 w 173"/>
                <a:gd name="T15" fmla="*/ 4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91">
                  <a:moveTo>
                    <a:pt x="13" y="47"/>
                  </a:moveTo>
                  <a:cubicBezTo>
                    <a:pt x="61" y="80"/>
                    <a:pt x="99" y="125"/>
                    <a:pt x="124" y="177"/>
                  </a:cubicBezTo>
                  <a:cubicBezTo>
                    <a:pt x="128" y="186"/>
                    <a:pt x="137" y="191"/>
                    <a:pt x="146" y="191"/>
                  </a:cubicBezTo>
                  <a:cubicBezTo>
                    <a:pt x="149" y="191"/>
                    <a:pt x="153" y="190"/>
                    <a:pt x="156" y="189"/>
                  </a:cubicBezTo>
                  <a:cubicBezTo>
                    <a:pt x="168" y="183"/>
                    <a:pt x="173" y="169"/>
                    <a:pt x="168" y="157"/>
                  </a:cubicBezTo>
                  <a:cubicBezTo>
                    <a:pt x="139" y="97"/>
                    <a:pt x="95" y="45"/>
                    <a:pt x="41" y="7"/>
                  </a:cubicBezTo>
                  <a:cubicBezTo>
                    <a:pt x="30" y="0"/>
                    <a:pt x="15" y="2"/>
                    <a:pt x="7" y="13"/>
                  </a:cubicBezTo>
                  <a:cubicBezTo>
                    <a:pt x="0" y="24"/>
                    <a:pt x="2" y="39"/>
                    <a:pt x="1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1113" y="1113"/>
              <a:ext cx="86" cy="31"/>
            </a:xfrm>
            <a:custGeom>
              <a:avLst/>
              <a:gdLst>
                <a:gd name="T0" fmla="*/ 166 w 208"/>
                <a:gd name="T1" fmla="*/ 7 h 76"/>
                <a:gd name="T2" fmla="*/ 104 w 208"/>
                <a:gd name="T3" fmla="*/ 28 h 76"/>
                <a:gd name="T4" fmla="*/ 41 w 208"/>
                <a:gd name="T5" fmla="*/ 7 h 76"/>
                <a:gd name="T6" fmla="*/ 7 w 208"/>
                <a:gd name="T7" fmla="*/ 13 h 76"/>
                <a:gd name="T8" fmla="*/ 13 w 208"/>
                <a:gd name="T9" fmla="*/ 46 h 76"/>
                <a:gd name="T10" fmla="*/ 104 w 208"/>
                <a:gd name="T11" fmla="*/ 76 h 76"/>
                <a:gd name="T12" fmla="*/ 194 w 208"/>
                <a:gd name="T13" fmla="*/ 46 h 76"/>
                <a:gd name="T14" fmla="*/ 200 w 208"/>
                <a:gd name="T15" fmla="*/ 13 h 76"/>
                <a:gd name="T16" fmla="*/ 166 w 208"/>
                <a:gd name="T17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76">
                  <a:moveTo>
                    <a:pt x="166" y="7"/>
                  </a:moveTo>
                  <a:cubicBezTo>
                    <a:pt x="148" y="21"/>
                    <a:pt x="126" y="28"/>
                    <a:pt x="104" y="28"/>
                  </a:cubicBezTo>
                  <a:cubicBezTo>
                    <a:pt x="81" y="28"/>
                    <a:pt x="59" y="21"/>
                    <a:pt x="41" y="7"/>
                  </a:cubicBezTo>
                  <a:cubicBezTo>
                    <a:pt x="30" y="0"/>
                    <a:pt x="15" y="2"/>
                    <a:pt x="7" y="13"/>
                  </a:cubicBezTo>
                  <a:cubicBezTo>
                    <a:pt x="0" y="24"/>
                    <a:pt x="2" y="39"/>
                    <a:pt x="13" y="46"/>
                  </a:cubicBezTo>
                  <a:cubicBezTo>
                    <a:pt x="40" y="66"/>
                    <a:pt x="71" y="76"/>
                    <a:pt x="104" y="76"/>
                  </a:cubicBezTo>
                  <a:cubicBezTo>
                    <a:pt x="136" y="76"/>
                    <a:pt x="168" y="66"/>
                    <a:pt x="194" y="46"/>
                  </a:cubicBezTo>
                  <a:cubicBezTo>
                    <a:pt x="205" y="39"/>
                    <a:pt x="208" y="24"/>
                    <a:pt x="200" y="13"/>
                  </a:cubicBezTo>
                  <a:cubicBezTo>
                    <a:pt x="192" y="2"/>
                    <a:pt x="177" y="0"/>
                    <a:pt x="16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1163" y="818"/>
              <a:ext cx="43" cy="26"/>
            </a:xfrm>
            <a:custGeom>
              <a:avLst/>
              <a:gdLst>
                <a:gd name="T0" fmla="*/ 22 w 103"/>
                <a:gd name="T1" fmla="*/ 50 h 61"/>
                <a:gd name="T2" fmla="*/ 70 w 103"/>
                <a:gd name="T3" fmla="*/ 60 h 61"/>
                <a:gd name="T4" fmla="*/ 77 w 103"/>
                <a:gd name="T5" fmla="*/ 61 h 61"/>
                <a:gd name="T6" fmla="*/ 100 w 103"/>
                <a:gd name="T7" fmla="*/ 44 h 61"/>
                <a:gd name="T8" fmla="*/ 84 w 103"/>
                <a:gd name="T9" fmla="*/ 14 h 61"/>
                <a:gd name="T10" fmla="*/ 29 w 103"/>
                <a:gd name="T11" fmla="*/ 2 h 61"/>
                <a:gd name="T12" fmla="*/ 2 w 103"/>
                <a:gd name="T13" fmla="*/ 23 h 61"/>
                <a:gd name="T14" fmla="*/ 22 w 103"/>
                <a:gd name="T15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1">
                  <a:moveTo>
                    <a:pt x="22" y="50"/>
                  </a:moveTo>
                  <a:cubicBezTo>
                    <a:pt x="38" y="52"/>
                    <a:pt x="54" y="56"/>
                    <a:pt x="70" y="60"/>
                  </a:cubicBezTo>
                  <a:cubicBezTo>
                    <a:pt x="72" y="61"/>
                    <a:pt x="74" y="61"/>
                    <a:pt x="77" y="61"/>
                  </a:cubicBezTo>
                  <a:cubicBezTo>
                    <a:pt x="87" y="61"/>
                    <a:pt x="97" y="55"/>
                    <a:pt x="100" y="44"/>
                  </a:cubicBezTo>
                  <a:cubicBezTo>
                    <a:pt x="103" y="31"/>
                    <a:pt x="96" y="18"/>
                    <a:pt x="84" y="14"/>
                  </a:cubicBezTo>
                  <a:cubicBezTo>
                    <a:pt x="66" y="9"/>
                    <a:pt x="47" y="5"/>
                    <a:pt x="29" y="2"/>
                  </a:cubicBezTo>
                  <a:cubicBezTo>
                    <a:pt x="16" y="0"/>
                    <a:pt x="4" y="10"/>
                    <a:pt x="2" y="23"/>
                  </a:cubicBezTo>
                  <a:cubicBezTo>
                    <a:pt x="0" y="36"/>
                    <a:pt x="9" y="48"/>
                    <a:pt x="2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910" y="775"/>
              <a:ext cx="485" cy="612"/>
            </a:xfrm>
            <a:custGeom>
              <a:avLst/>
              <a:gdLst>
                <a:gd name="T0" fmla="*/ 1072 w 1174"/>
                <a:gd name="T1" fmla="*/ 488 h 1482"/>
                <a:gd name="T2" fmla="*/ 102 w 1174"/>
                <a:gd name="T3" fmla="*/ 485 h 1482"/>
                <a:gd name="T4" fmla="*/ 135 w 1174"/>
                <a:gd name="T5" fmla="*/ 1124 h 1482"/>
                <a:gd name="T6" fmla="*/ 75 w 1174"/>
                <a:gd name="T7" fmla="*/ 1482 h 1482"/>
                <a:gd name="T8" fmla="*/ 1174 w 1174"/>
                <a:gd name="T9" fmla="*/ 1296 h 1482"/>
                <a:gd name="T10" fmla="*/ 587 w 1174"/>
                <a:gd name="T11" fmla="*/ 48 h 1482"/>
                <a:gd name="T12" fmla="*/ 824 w 1174"/>
                <a:gd name="T13" fmla="*/ 1070 h 1482"/>
                <a:gd name="T14" fmla="*/ 944 w 1174"/>
                <a:gd name="T15" fmla="*/ 613 h 1482"/>
                <a:gd name="T16" fmla="*/ 395 w 1174"/>
                <a:gd name="T17" fmla="*/ 362 h 1482"/>
                <a:gd name="T18" fmla="*/ 895 w 1174"/>
                <a:gd name="T19" fmla="*/ 534 h 1482"/>
                <a:gd name="T20" fmla="*/ 728 w 1174"/>
                <a:gd name="T21" fmla="*/ 538 h 1482"/>
                <a:gd name="T22" fmla="*/ 543 w 1174"/>
                <a:gd name="T23" fmla="*/ 591 h 1482"/>
                <a:gd name="T24" fmla="*/ 282 w 1174"/>
                <a:gd name="T25" fmla="*/ 589 h 1482"/>
                <a:gd name="T26" fmla="*/ 345 w 1174"/>
                <a:gd name="T27" fmla="*/ 445 h 1482"/>
                <a:gd name="T28" fmla="*/ 230 w 1174"/>
                <a:gd name="T29" fmla="*/ 613 h 1482"/>
                <a:gd name="T30" fmla="*/ 350 w 1174"/>
                <a:gd name="T31" fmla="*/ 1070 h 1482"/>
                <a:gd name="T32" fmla="*/ 587 w 1174"/>
                <a:gd name="T33" fmla="*/ 1152 h 1482"/>
                <a:gd name="T34" fmla="*/ 456 w 1174"/>
                <a:gd name="T35" fmla="*/ 1016 h 1482"/>
                <a:gd name="T36" fmla="*/ 757 w 1174"/>
                <a:gd name="T37" fmla="*/ 1086 h 1482"/>
                <a:gd name="T38" fmla="*/ 614 w 1174"/>
                <a:gd name="T39" fmla="*/ 1227 h 1482"/>
                <a:gd name="T40" fmla="*/ 587 w 1174"/>
                <a:gd name="T41" fmla="*/ 1200 h 1482"/>
                <a:gd name="T42" fmla="*/ 279 w 1174"/>
                <a:gd name="T43" fmla="*/ 637 h 1482"/>
                <a:gd name="T44" fmla="*/ 446 w 1174"/>
                <a:gd name="T45" fmla="*/ 765 h 1482"/>
                <a:gd name="T46" fmla="*/ 614 w 1174"/>
                <a:gd name="T47" fmla="*/ 651 h 1482"/>
                <a:gd name="T48" fmla="*/ 841 w 1174"/>
                <a:gd name="T49" fmla="*/ 637 h 1482"/>
                <a:gd name="T50" fmla="*/ 381 w 1174"/>
                <a:gd name="T51" fmla="*/ 651 h 1482"/>
                <a:gd name="T52" fmla="*/ 446 w 1174"/>
                <a:gd name="T53" fmla="*/ 717 h 1482"/>
                <a:gd name="T54" fmla="*/ 728 w 1174"/>
                <a:gd name="T55" fmla="*/ 586 h 1482"/>
                <a:gd name="T56" fmla="*/ 662 w 1174"/>
                <a:gd name="T57" fmla="*/ 651 h 1482"/>
                <a:gd name="T58" fmla="*/ 48 w 1174"/>
                <a:gd name="T59" fmla="*/ 1406 h 1482"/>
                <a:gd name="T60" fmla="*/ 187 w 1174"/>
                <a:gd name="T61" fmla="*/ 1316 h 1482"/>
                <a:gd name="T62" fmla="*/ 253 w 1174"/>
                <a:gd name="T63" fmla="*/ 1434 h 1482"/>
                <a:gd name="T64" fmla="*/ 224 w 1174"/>
                <a:gd name="T65" fmla="*/ 1286 h 1482"/>
                <a:gd name="T66" fmla="*/ 243 w 1174"/>
                <a:gd name="T67" fmla="*/ 1146 h 1482"/>
                <a:gd name="T68" fmla="*/ 253 w 1174"/>
                <a:gd name="T69" fmla="*/ 1434 h 1482"/>
                <a:gd name="T70" fmla="*/ 739 w 1174"/>
                <a:gd name="T71" fmla="*/ 1434 h 1482"/>
                <a:gd name="T72" fmla="*/ 841 w 1174"/>
                <a:gd name="T73" fmla="*/ 1231 h 1482"/>
                <a:gd name="T74" fmla="*/ 587 w 1174"/>
                <a:gd name="T75" fmla="*/ 1434 h 1482"/>
                <a:gd name="T76" fmla="*/ 362 w 1174"/>
                <a:gd name="T77" fmla="*/ 1116 h 1482"/>
                <a:gd name="T78" fmla="*/ 587 w 1174"/>
                <a:gd name="T79" fmla="*/ 1302 h 1482"/>
                <a:gd name="T80" fmla="*/ 813 w 1174"/>
                <a:gd name="T81" fmla="*/ 1116 h 1482"/>
                <a:gd name="T82" fmla="*/ 861 w 1174"/>
                <a:gd name="T83" fmla="*/ 1196 h 1482"/>
                <a:gd name="T84" fmla="*/ 931 w 1174"/>
                <a:gd name="T85" fmla="*/ 1146 h 1482"/>
                <a:gd name="T86" fmla="*/ 951 w 1174"/>
                <a:gd name="T87" fmla="*/ 1286 h 1482"/>
                <a:gd name="T88" fmla="*/ 1099 w 1174"/>
                <a:gd name="T89" fmla="*/ 1434 h 1482"/>
                <a:gd name="T90" fmla="*/ 988 w 1174"/>
                <a:gd name="T91" fmla="*/ 1316 h 1482"/>
                <a:gd name="T92" fmla="*/ 1126 w 1174"/>
                <a:gd name="T93" fmla="*/ 1406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74" h="1482">
                  <a:moveTo>
                    <a:pt x="1040" y="1124"/>
                  </a:moveTo>
                  <a:cubicBezTo>
                    <a:pt x="997" y="1113"/>
                    <a:pt x="997" y="1113"/>
                    <a:pt x="997" y="1113"/>
                  </a:cubicBezTo>
                  <a:cubicBezTo>
                    <a:pt x="1072" y="488"/>
                    <a:pt x="1072" y="488"/>
                    <a:pt x="1072" y="488"/>
                  </a:cubicBezTo>
                  <a:cubicBezTo>
                    <a:pt x="1072" y="487"/>
                    <a:pt x="1072" y="486"/>
                    <a:pt x="1072" y="485"/>
                  </a:cubicBezTo>
                  <a:cubicBezTo>
                    <a:pt x="1072" y="217"/>
                    <a:pt x="855" y="0"/>
                    <a:pt x="587" y="0"/>
                  </a:cubicBezTo>
                  <a:cubicBezTo>
                    <a:pt x="320" y="0"/>
                    <a:pt x="102" y="217"/>
                    <a:pt x="102" y="485"/>
                  </a:cubicBezTo>
                  <a:cubicBezTo>
                    <a:pt x="102" y="486"/>
                    <a:pt x="102" y="487"/>
                    <a:pt x="103" y="488"/>
                  </a:cubicBezTo>
                  <a:cubicBezTo>
                    <a:pt x="178" y="1113"/>
                    <a:pt x="178" y="1113"/>
                    <a:pt x="178" y="1113"/>
                  </a:cubicBezTo>
                  <a:cubicBezTo>
                    <a:pt x="135" y="1124"/>
                    <a:pt x="135" y="1124"/>
                    <a:pt x="135" y="1124"/>
                  </a:cubicBezTo>
                  <a:cubicBezTo>
                    <a:pt x="55" y="1143"/>
                    <a:pt x="0" y="1214"/>
                    <a:pt x="0" y="1296"/>
                  </a:cubicBezTo>
                  <a:cubicBezTo>
                    <a:pt x="0" y="1406"/>
                    <a:pt x="0" y="1406"/>
                    <a:pt x="0" y="1406"/>
                  </a:cubicBezTo>
                  <a:cubicBezTo>
                    <a:pt x="0" y="1448"/>
                    <a:pt x="34" y="1482"/>
                    <a:pt x="75" y="1482"/>
                  </a:cubicBezTo>
                  <a:cubicBezTo>
                    <a:pt x="1099" y="1482"/>
                    <a:pt x="1099" y="1482"/>
                    <a:pt x="1099" y="1482"/>
                  </a:cubicBezTo>
                  <a:cubicBezTo>
                    <a:pt x="1141" y="1482"/>
                    <a:pt x="1174" y="1448"/>
                    <a:pt x="1174" y="1406"/>
                  </a:cubicBezTo>
                  <a:cubicBezTo>
                    <a:pt x="1174" y="1296"/>
                    <a:pt x="1174" y="1296"/>
                    <a:pt x="1174" y="1296"/>
                  </a:cubicBezTo>
                  <a:cubicBezTo>
                    <a:pt x="1174" y="1214"/>
                    <a:pt x="1119" y="1143"/>
                    <a:pt x="1040" y="1124"/>
                  </a:cubicBezTo>
                  <a:close/>
                  <a:moveTo>
                    <a:pt x="150" y="483"/>
                  </a:moveTo>
                  <a:cubicBezTo>
                    <a:pt x="151" y="243"/>
                    <a:pt x="347" y="48"/>
                    <a:pt x="587" y="48"/>
                  </a:cubicBezTo>
                  <a:cubicBezTo>
                    <a:pt x="828" y="48"/>
                    <a:pt x="1023" y="243"/>
                    <a:pt x="1024" y="483"/>
                  </a:cubicBezTo>
                  <a:cubicBezTo>
                    <a:pt x="950" y="1101"/>
                    <a:pt x="950" y="1101"/>
                    <a:pt x="950" y="1101"/>
                  </a:cubicBezTo>
                  <a:cubicBezTo>
                    <a:pt x="824" y="1070"/>
                    <a:pt x="824" y="1070"/>
                    <a:pt x="824" y="1070"/>
                  </a:cubicBezTo>
                  <a:cubicBezTo>
                    <a:pt x="789" y="1061"/>
                    <a:pt x="765" y="1030"/>
                    <a:pt x="765" y="994"/>
                  </a:cubicBezTo>
                  <a:cubicBezTo>
                    <a:pt x="765" y="989"/>
                    <a:pt x="765" y="989"/>
                    <a:pt x="765" y="989"/>
                  </a:cubicBezTo>
                  <a:cubicBezTo>
                    <a:pt x="872" y="914"/>
                    <a:pt x="944" y="773"/>
                    <a:pt x="944" y="613"/>
                  </a:cubicBezTo>
                  <a:cubicBezTo>
                    <a:pt x="944" y="606"/>
                    <a:pt x="944" y="519"/>
                    <a:pt x="943" y="509"/>
                  </a:cubicBezTo>
                  <a:cubicBezTo>
                    <a:pt x="942" y="496"/>
                    <a:pt x="932" y="486"/>
                    <a:pt x="919" y="486"/>
                  </a:cubicBezTo>
                  <a:cubicBezTo>
                    <a:pt x="674" y="486"/>
                    <a:pt x="474" y="408"/>
                    <a:pt x="395" y="362"/>
                  </a:cubicBezTo>
                  <a:cubicBezTo>
                    <a:pt x="383" y="355"/>
                    <a:pt x="368" y="359"/>
                    <a:pt x="362" y="370"/>
                  </a:cubicBezTo>
                  <a:cubicBezTo>
                    <a:pt x="355" y="382"/>
                    <a:pt x="359" y="396"/>
                    <a:pt x="370" y="403"/>
                  </a:cubicBezTo>
                  <a:cubicBezTo>
                    <a:pt x="471" y="462"/>
                    <a:pt x="666" y="530"/>
                    <a:pt x="895" y="534"/>
                  </a:cubicBezTo>
                  <a:cubicBezTo>
                    <a:pt x="896" y="550"/>
                    <a:pt x="896" y="572"/>
                    <a:pt x="896" y="589"/>
                  </a:cubicBezTo>
                  <a:cubicBezTo>
                    <a:pt x="823" y="589"/>
                    <a:pt x="823" y="589"/>
                    <a:pt x="823" y="589"/>
                  </a:cubicBezTo>
                  <a:cubicBezTo>
                    <a:pt x="803" y="558"/>
                    <a:pt x="768" y="538"/>
                    <a:pt x="728" y="538"/>
                  </a:cubicBezTo>
                  <a:cubicBezTo>
                    <a:pt x="688" y="538"/>
                    <a:pt x="652" y="559"/>
                    <a:pt x="632" y="591"/>
                  </a:cubicBezTo>
                  <a:cubicBezTo>
                    <a:pt x="619" y="581"/>
                    <a:pt x="604" y="576"/>
                    <a:pt x="587" y="576"/>
                  </a:cubicBezTo>
                  <a:cubicBezTo>
                    <a:pt x="570" y="576"/>
                    <a:pt x="555" y="581"/>
                    <a:pt x="543" y="591"/>
                  </a:cubicBezTo>
                  <a:cubicBezTo>
                    <a:pt x="522" y="559"/>
                    <a:pt x="487" y="538"/>
                    <a:pt x="446" y="538"/>
                  </a:cubicBezTo>
                  <a:cubicBezTo>
                    <a:pt x="407" y="538"/>
                    <a:pt x="372" y="558"/>
                    <a:pt x="352" y="589"/>
                  </a:cubicBezTo>
                  <a:cubicBezTo>
                    <a:pt x="282" y="589"/>
                    <a:pt x="282" y="589"/>
                    <a:pt x="282" y="589"/>
                  </a:cubicBezTo>
                  <a:cubicBezTo>
                    <a:pt x="289" y="563"/>
                    <a:pt x="308" y="538"/>
                    <a:pt x="331" y="506"/>
                  </a:cubicBezTo>
                  <a:cubicBezTo>
                    <a:pt x="337" y="497"/>
                    <a:pt x="344" y="488"/>
                    <a:pt x="351" y="479"/>
                  </a:cubicBezTo>
                  <a:cubicBezTo>
                    <a:pt x="358" y="468"/>
                    <a:pt x="356" y="453"/>
                    <a:pt x="345" y="445"/>
                  </a:cubicBezTo>
                  <a:cubicBezTo>
                    <a:pt x="334" y="437"/>
                    <a:pt x="319" y="440"/>
                    <a:pt x="312" y="451"/>
                  </a:cubicBezTo>
                  <a:cubicBezTo>
                    <a:pt x="305" y="460"/>
                    <a:pt x="299" y="469"/>
                    <a:pt x="292" y="477"/>
                  </a:cubicBezTo>
                  <a:cubicBezTo>
                    <a:pt x="258" y="525"/>
                    <a:pt x="230" y="562"/>
                    <a:pt x="230" y="613"/>
                  </a:cubicBezTo>
                  <a:cubicBezTo>
                    <a:pt x="230" y="773"/>
                    <a:pt x="303" y="914"/>
                    <a:pt x="410" y="989"/>
                  </a:cubicBezTo>
                  <a:cubicBezTo>
                    <a:pt x="410" y="994"/>
                    <a:pt x="410" y="994"/>
                    <a:pt x="410" y="994"/>
                  </a:cubicBezTo>
                  <a:cubicBezTo>
                    <a:pt x="410" y="1030"/>
                    <a:pt x="385" y="1061"/>
                    <a:pt x="350" y="1070"/>
                  </a:cubicBezTo>
                  <a:cubicBezTo>
                    <a:pt x="225" y="1101"/>
                    <a:pt x="225" y="1101"/>
                    <a:pt x="225" y="1101"/>
                  </a:cubicBezTo>
                  <a:lnTo>
                    <a:pt x="150" y="483"/>
                  </a:lnTo>
                  <a:close/>
                  <a:moveTo>
                    <a:pt x="587" y="1152"/>
                  </a:moveTo>
                  <a:cubicBezTo>
                    <a:pt x="559" y="1152"/>
                    <a:pt x="534" y="1168"/>
                    <a:pt x="521" y="1191"/>
                  </a:cubicBezTo>
                  <a:cubicBezTo>
                    <a:pt x="473" y="1172"/>
                    <a:pt x="436" y="1134"/>
                    <a:pt x="418" y="1086"/>
                  </a:cubicBezTo>
                  <a:cubicBezTo>
                    <a:pt x="437" y="1067"/>
                    <a:pt x="451" y="1043"/>
                    <a:pt x="456" y="1016"/>
                  </a:cubicBezTo>
                  <a:cubicBezTo>
                    <a:pt x="496" y="1036"/>
                    <a:pt x="541" y="1046"/>
                    <a:pt x="587" y="1046"/>
                  </a:cubicBezTo>
                  <a:cubicBezTo>
                    <a:pt x="634" y="1046"/>
                    <a:pt x="678" y="1036"/>
                    <a:pt x="719" y="1016"/>
                  </a:cubicBezTo>
                  <a:cubicBezTo>
                    <a:pt x="724" y="1043"/>
                    <a:pt x="737" y="1067"/>
                    <a:pt x="757" y="1086"/>
                  </a:cubicBezTo>
                  <a:cubicBezTo>
                    <a:pt x="739" y="1134"/>
                    <a:pt x="700" y="1172"/>
                    <a:pt x="653" y="1191"/>
                  </a:cubicBezTo>
                  <a:cubicBezTo>
                    <a:pt x="640" y="1168"/>
                    <a:pt x="615" y="1152"/>
                    <a:pt x="587" y="1152"/>
                  </a:cubicBezTo>
                  <a:close/>
                  <a:moveTo>
                    <a:pt x="614" y="1227"/>
                  </a:moveTo>
                  <a:cubicBezTo>
                    <a:pt x="614" y="1242"/>
                    <a:pt x="602" y="1254"/>
                    <a:pt x="587" y="1254"/>
                  </a:cubicBezTo>
                  <a:cubicBezTo>
                    <a:pt x="572" y="1254"/>
                    <a:pt x="560" y="1242"/>
                    <a:pt x="560" y="1227"/>
                  </a:cubicBezTo>
                  <a:cubicBezTo>
                    <a:pt x="560" y="1212"/>
                    <a:pt x="572" y="1200"/>
                    <a:pt x="587" y="1200"/>
                  </a:cubicBezTo>
                  <a:cubicBezTo>
                    <a:pt x="602" y="1200"/>
                    <a:pt x="614" y="1212"/>
                    <a:pt x="614" y="1227"/>
                  </a:cubicBezTo>
                  <a:close/>
                  <a:moveTo>
                    <a:pt x="587" y="998"/>
                  </a:moveTo>
                  <a:cubicBezTo>
                    <a:pt x="423" y="998"/>
                    <a:pt x="289" y="838"/>
                    <a:pt x="279" y="637"/>
                  </a:cubicBezTo>
                  <a:cubicBezTo>
                    <a:pt x="334" y="637"/>
                    <a:pt x="334" y="637"/>
                    <a:pt x="334" y="637"/>
                  </a:cubicBezTo>
                  <a:cubicBezTo>
                    <a:pt x="333" y="642"/>
                    <a:pt x="333" y="646"/>
                    <a:pt x="333" y="651"/>
                  </a:cubicBezTo>
                  <a:cubicBezTo>
                    <a:pt x="333" y="714"/>
                    <a:pt x="384" y="765"/>
                    <a:pt x="446" y="765"/>
                  </a:cubicBezTo>
                  <a:cubicBezTo>
                    <a:pt x="509" y="765"/>
                    <a:pt x="560" y="714"/>
                    <a:pt x="560" y="651"/>
                  </a:cubicBezTo>
                  <a:cubicBezTo>
                    <a:pt x="560" y="636"/>
                    <a:pt x="572" y="624"/>
                    <a:pt x="587" y="624"/>
                  </a:cubicBezTo>
                  <a:cubicBezTo>
                    <a:pt x="602" y="624"/>
                    <a:pt x="614" y="636"/>
                    <a:pt x="614" y="651"/>
                  </a:cubicBezTo>
                  <a:cubicBezTo>
                    <a:pt x="614" y="714"/>
                    <a:pt x="665" y="765"/>
                    <a:pt x="728" y="765"/>
                  </a:cubicBezTo>
                  <a:cubicBezTo>
                    <a:pt x="791" y="765"/>
                    <a:pt x="842" y="714"/>
                    <a:pt x="842" y="651"/>
                  </a:cubicBezTo>
                  <a:cubicBezTo>
                    <a:pt x="842" y="646"/>
                    <a:pt x="841" y="642"/>
                    <a:pt x="841" y="637"/>
                  </a:cubicBezTo>
                  <a:cubicBezTo>
                    <a:pt x="895" y="637"/>
                    <a:pt x="895" y="637"/>
                    <a:pt x="895" y="637"/>
                  </a:cubicBezTo>
                  <a:cubicBezTo>
                    <a:pt x="885" y="838"/>
                    <a:pt x="751" y="998"/>
                    <a:pt x="587" y="998"/>
                  </a:cubicBezTo>
                  <a:close/>
                  <a:moveTo>
                    <a:pt x="381" y="651"/>
                  </a:moveTo>
                  <a:cubicBezTo>
                    <a:pt x="381" y="615"/>
                    <a:pt x="410" y="586"/>
                    <a:pt x="446" y="586"/>
                  </a:cubicBezTo>
                  <a:cubicBezTo>
                    <a:pt x="483" y="586"/>
                    <a:pt x="512" y="615"/>
                    <a:pt x="512" y="651"/>
                  </a:cubicBezTo>
                  <a:cubicBezTo>
                    <a:pt x="512" y="687"/>
                    <a:pt x="483" y="717"/>
                    <a:pt x="446" y="717"/>
                  </a:cubicBezTo>
                  <a:cubicBezTo>
                    <a:pt x="410" y="717"/>
                    <a:pt x="381" y="687"/>
                    <a:pt x="381" y="651"/>
                  </a:cubicBezTo>
                  <a:close/>
                  <a:moveTo>
                    <a:pt x="662" y="651"/>
                  </a:moveTo>
                  <a:cubicBezTo>
                    <a:pt x="662" y="615"/>
                    <a:pt x="692" y="586"/>
                    <a:pt x="728" y="586"/>
                  </a:cubicBezTo>
                  <a:cubicBezTo>
                    <a:pt x="764" y="586"/>
                    <a:pt x="794" y="615"/>
                    <a:pt x="794" y="651"/>
                  </a:cubicBezTo>
                  <a:cubicBezTo>
                    <a:pt x="794" y="687"/>
                    <a:pt x="764" y="717"/>
                    <a:pt x="728" y="717"/>
                  </a:cubicBezTo>
                  <a:cubicBezTo>
                    <a:pt x="692" y="717"/>
                    <a:pt x="662" y="687"/>
                    <a:pt x="662" y="651"/>
                  </a:cubicBezTo>
                  <a:close/>
                  <a:moveTo>
                    <a:pt x="205" y="1434"/>
                  </a:moveTo>
                  <a:cubicBezTo>
                    <a:pt x="75" y="1434"/>
                    <a:pt x="75" y="1434"/>
                    <a:pt x="75" y="1434"/>
                  </a:cubicBezTo>
                  <a:cubicBezTo>
                    <a:pt x="60" y="1434"/>
                    <a:pt x="48" y="1421"/>
                    <a:pt x="48" y="1406"/>
                  </a:cubicBezTo>
                  <a:cubicBezTo>
                    <a:pt x="48" y="1296"/>
                    <a:pt x="48" y="1296"/>
                    <a:pt x="48" y="1296"/>
                  </a:cubicBezTo>
                  <a:cubicBezTo>
                    <a:pt x="48" y="1259"/>
                    <a:pt x="64" y="1224"/>
                    <a:pt x="90" y="1200"/>
                  </a:cubicBezTo>
                  <a:cubicBezTo>
                    <a:pt x="187" y="1316"/>
                    <a:pt x="187" y="1316"/>
                    <a:pt x="187" y="1316"/>
                  </a:cubicBezTo>
                  <a:cubicBezTo>
                    <a:pt x="198" y="1331"/>
                    <a:pt x="205" y="1348"/>
                    <a:pt x="205" y="1367"/>
                  </a:cubicBezTo>
                  <a:lnTo>
                    <a:pt x="205" y="1434"/>
                  </a:lnTo>
                  <a:close/>
                  <a:moveTo>
                    <a:pt x="253" y="1434"/>
                  </a:moveTo>
                  <a:cubicBezTo>
                    <a:pt x="253" y="1434"/>
                    <a:pt x="253" y="1434"/>
                    <a:pt x="253" y="1434"/>
                  </a:cubicBezTo>
                  <a:cubicBezTo>
                    <a:pt x="253" y="1367"/>
                    <a:pt x="253" y="1367"/>
                    <a:pt x="253" y="1367"/>
                  </a:cubicBezTo>
                  <a:cubicBezTo>
                    <a:pt x="253" y="1337"/>
                    <a:pt x="242" y="1308"/>
                    <a:pt x="224" y="1286"/>
                  </a:cubicBezTo>
                  <a:cubicBezTo>
                    <a:pt x="131" y="1175"/>
                    <a:pt x="131" y="1175"/>
                    <a:pt x="131" y="1175"/>
                  </a:cubicBezTo>
                  <a:cubicBezTo>
                    <a:pt x="136" y="1173"/>
                    <a:pt x="141" y="1171"/>
                    <a:pt x="146" y="1170"/>
                  </a:cubicBezTo>
                  <a:cubicBezTo>
                    <a:pt x="243" y="1146"/>
                    <a:pt x="243" y="1146"/>
                    <a:pt x="243" y="1146"/>
                  </a:cubicBezTo>
                  <a:cubicBezTo>
                    <a:pt x="286" y="1189"/>
                    <a:pt x="312" y="1241"/>
                    <a:pt x="337" y="1291"/>
                  </a:cubicBezTo>
                  <a:cubicBezTo>
                    <a:pt x="363" y="1344"/>
                    <a:pt x="390" y="1397"/>
                    <a:pt x="435" y="1434"/>
                  </a:cubicBezTo>
                  <a:lnTo>
                    <a:pt x="253" y="1434"/>
                  </a:lnTo>
                  <a:close/>
                  <a:moveTo>
                    <a:pt x="922" y="1367"/>
                  </a:moveTo>
                  <a:cubicBezTo>
                    <a:pt x="922" y="1434"/>
                    <a:pt x="922" y="1434"/>
                    <a:pt x="922" y="1434"/>
                  </a:cubicBezTo>
                  <a:cubicBezTo>
                    <a:pt x="739" y="1434"/>
                    <a:pt x="739" y="1434"/>
                    <a:pt x="739" y="1434"/>
                  </a:cubicBezTo>
                  <a:cubicBezTo>
                    <a:pt x="785" y="1397"/>
                    <a:pt x="811" y="1344"/>
                    <a:pt x="837" y="1291"/>
                  </a:cubicBezTo>
                  <a:cubicBezTo>
                    <a:pt x="842" y="1282"/>
                    <a:pt x="846" y="1273"/>
                    <a:pt x="851" y="1263"/>
                  </a:cubicBezTo>
                  <a:cubicBezTo>
                    <a:pt x="857" y="1252"/>
                    <a:pt x="852" y="1237"/>
                    <a:pt x="841" y="1231"/>
                  </a:cubicBezTo>
                  <a:cubicBezTo>
                    <a:pt x="829" y="1225"/>
                    <a:pt x="814" y="1230"/>
                    <a:pt x="808" y="1242"/>
                  </a:cubicBezTo>
                  <a:cubicBezTo>
                    <a:pt x="804" y="1251"/>
                    <a:pt x="799" y="1261"/>
                    <a:pt x="794" y="1270"/>
                  </a:cubicBezTo>
                  <a:cubicBezTo>
                    <a:pt x="749" y="1361"/>
                    <a:pt x="713" y="1434"/>
                    <a:pt x="587" y="1434"/>
                  </a:cubicBezTo>
                  <a:cubicBezTo>
                    <a:pt x="462" y="1434"/>
                    <a:pt x="426" y="1361"/>
                    <a:pt x="380" y="1270"/>
                  </a:cubicBezTo>
                  <a:cubicBezTo>
                    <a:pt x="358" y="1226"/>
                    <a:pt x="334" y="1177"/>
                    <a:pt x="296" y="1133"/>
                  </a:cubicBezTo>
                  <a:cubicBezTo>
                    <a:pt x="362" y="1116"/>
                    <a:pt x="362" y="1116"/>
                    <a:pt x="362" y="1116"/>
                  </a:cubicBezTo>
                  <a:cubicBezTo>
                    <a:pt x="367" y="1115"/>
                    <a:pt x="372" y="1113"/>
                    <a:pt x="376" y="1112"/>
                  </a:cubicBezTo>
                  <a:cubicBezTo>
                    <a:pt x="402" y="1172"/>
                    <a:pt x="451" y="1218"/>
                    <a:pt x="513" y="1239"/>
                  </a:cubicBezTo>
                  <a:cubicBezTo>
                    <a:pt x="519" y="1275"/>
                    <a:pt x="550" y="1302"/>
                    <a:pt x="587" y="1302"/>
                  </a:cubicBezTo>
                  <a:cubicBezTo>
                    <a:pt x="625" y="1302"/>
                    <a:pt x="656" y="1275"/>
                    <a:pt x="662" y="1239"/>
                  </a:cubicBezTo>
                  <a:cubicBezTo>
                    <a:pt x="723" y="1218"/>
                    <a:pt x="773" y="1171"/>
                    <a:pt x="798" y="1112"/>
                  </a:cubicBezTo>
                  <a:cubicBezTo>
                    <a:pt x="803" y="1113"/>
                    <a:pt x="808" y="1115"/>
                    <a:pt x="813" y="1116"/>
                  </a:cubicBezTo>
                  <a:cubicBezTo>
                    <a:pt x="878" y="1133"/>
                    <a:pt x="878" y="1133"/>
                    <a:pt x="878" y="1133"/>
                  </a:cubicBezTo>
                  <a:cubicBezTo>
                    <a:pt x="870" y="1142"/>
                    <a:pt x="863" y="1152"/>
                    <a:pt x="855" y="1162"/>
                  </a:cubicBezTo>
                  <a:cubicBezTo>
                    <a:pt x="848" y="1173"/>
                    <a:pt x="850" y="1188"/>
                    <a:pt x="861" y="1196"/>
                  </a:cubicBezTo>
                  <a:cubicBezTo>
                    <a:pt x="865" y="1199"/>
                    <a:pt x="870" y="1200"/>
                    <a:pt x="875" y="1200"/>
                  </a:cubicBezTo>
                  <a:cubicBezTo>
                    <a:pt x="882" y="1200"/>
                    <a:pt x="890" y="1196"/>
                    <a:pt x="895" y="1190"/>
                  </a:cubicBezTo>
                  <a:cubicBezTo>
                    <a:pt x="906" y="1173"/>
                    <a:pt x="918" y="1159"/>
                    <a:pt x="931" y="1146"/>
                  </a:cubicBezTo>
                  <a:cubicBezTo>
                    <a:pt x="1028" y="1170"/>
                    <a:pt x="1028" y="1170"/>
                    <a:pt x="1028" y="1170"/>
                  </a:cubicBezTo>
                  <a:cubicBezTo>
                    <a:pt x="1033" y="1171"/>
                    <a:pt x="1038" y="1173"/>
                    <a:pt x="1043" y="1175"/>
                  </a:cubicBezTo>
                  <a:cubicBezTo>
                    <a:pt x="951" y="1286"/>
                    <a:pt x="951" y="1286"/>
                    <a:pt x="951" y="1286"/>
                  </a:cubicBezTo>
                  <a:cubicBezTo>
                    <a:pt x="932" y="1308"/>
                    <a:pt x="922" y="1337"/>
                    <a:pt x="922" y="1367"/>
                  </a:cubicBezTo>
                  <a:close/>
                  <a:moveTo>
                    <a:pt x="1126" y="1406"/>
                  </a:moveTo>
                  <a:cubicBezTo>
                    <a:pt x="1126" y="1421"/>
                    <a:pt x="1114" y="1434"/>
                    <a:pt x="1099" y="1434"/>
                  </a:cubicBezTo>
                  <a:cubicBezTo>
                    <a:pt x="970" y="1434"/>
                    <a:pt x="970" y="1434"/>
                    <a:pt x="970" y="1434"/>
                  </a:cubicBezTo>
                  <a:cubicBezTo>
                    <a:pt x="970" y="1367"/>
                    <a:pt x="970" y="1367"/>
                    <a:pt x="970" y="1367"/>
                  </a:cubicBezTo>
                  <a:cubicBezTo>
                    <a:pt x="970" y="1348"/>
                    <a:pt x="976" y="1331"/>
                    <a:pt x="988" y="1316"/>
                  </a:cubicBezTo>
                  <a:cubicBezTo>
                    <a:pt x="1084" y="1200"/>
                    <a:pt x="1084" y="1200"/>
                    <a:pt x="1084" y="1200"/>
                  </a:cubicBezTo>
                  <a:cubicBezTo>
                    <a:pt x="1111" y="1224"/>
                    <a:pt x="1126" y="1259"/>
                    <a:pt x="1126" y="1296"/>
                  </a:cubicBezTo>
                  <a:lnTo>
                    <a:pt x="1126" y="1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02791" y="6163933"/>
            <a:ext cx="1562037" cy="29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P24.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Qual a sua idade?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todos os empreendedores</a:t>
            </a:r>
          </a:p>
        </p:txBody>
      </p:sp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4938611" y="6163933"/>
            <a:ext cx="2355567" cy="29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P25.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Qual a sua escolaridade?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Espaço Reservado para Conteúdo 2"/>
          <p:cNvSpPr txBox="1">
            <a:spLocks/>
          </p:cNvSpPr>
          <p:nvPr/>
        </p:nvSpPr>
        <p:spPr>
          <a:xfrm>
            <a:off x="8611977" y="6163933"/>
            <a:ext cx="2355567" cy="29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P26.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Sexo?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713040" y="2670235"/>
          <a:ext cx="2249793" cy="25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08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02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até 24 anos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25 a 34 anos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28%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35 a 44 anos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34%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45 a 54 anos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22%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55 a 64 anos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65 anos ou mais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/>
          </p:nvPr>
        </p:nvGraphicFramePr>
        <p:xfrm>
          <a:off x="2922094" y="2670236"/>
          <a:ext cx="1018885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4443044" y="2605228"/>
          <a:ext cx="2249793" cy="30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08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02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até fundamental incompleto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fundamental completo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médio incompleto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médio completo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29%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superior incompleto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9%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superior completo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33%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u="none" strike="noStrike" dirty="0">
                          <a:effectLst/>
                        </a:rPr>
                        <a:t>pós graduação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15%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151" marR="12151" marT="121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49218666"/>
              </p:ext>
            </p:extLst>
          </p:nvPr>
        </p:nvGraphicFramePr>
        <p:xfrm>
          <a:off x="6652098" y="2605229"/>
          <a:ext cx="1018885" cy="302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8608512" y="1905178"/>
            <a:ext cx="1083971" cy="1388497"/>
          </a:xfrm>
          <a:custGeom>
            <a:avLst/>
            <a:gdLst>
              <a:gd name="T0" fmla="*/ 1087 w 1322"/>
              <a:gd name="T1" fmla="*/ 1086 h 1697"/>
              <a:gd name="T2" fmla="*/ 1087 w 1322"/>
              <a:gd name="T3" fmla="*/ 234 h 1697"/>
              <a:gd name="T4" fmla="*/ 235 w 1322"/>
              <a:gd name="T5" fmla="*/ 234 h 1697"/>
              <a:gd name="T6" fmla="*/ 235 w 1322"/>
              <a:gd name="T7" fmla="*/ 1086 h 1697"/>
              <a:gd name="T8" fmla="*/ 534 w 1322"/>
              <a:gd name="T9" fmla="*/ 1249 h 1697"/>
              <a:gd name="T10" fmla="*/ 534 w 1322"/>
              <a:gd name="T11" fmla="*/ 1273 h 1697"/>
              <a:gd name="T12" fmla="*/ 499 w 1322"/>
              <a:gd name="T13" fmla="*/ 1273 h 1697"/>
              <a:gd name="T14" fmla="*/ 371 w 1322"/>
              <a:gd name="T15" fmla="*/ 1401 h 1697"/>
              <a:gd name="T16" fmla="*/ 499 w 1322"/>
              <a:gd name="T17" fmla="*/ 1528 h 1697"/>
              <a:gd name="T18" fmla="*/ 534 w 1322"/>
              <a:gd name="T19" fmla="*/ 1528 h 1697"/>
              <a:gd name="T20" fmla="*/ 534 w 1322"/>
              <a:gd name="T21" fmla="*/ 1569 h 1697"/>
              <a:gd name="T22" fmla="*/ 661 w 1322"/>
              <a:gd name="T23" fmla="*/ 1697 h 1697"/>
              <a:gd name="T24" fmla="*/ 789 w 1322"/>
              <a:gd name="T25" fmla="*/ 1569 h 1697"/>
              <a:gd name="T26" fmla="*/ 789 w 1322"/>
              <a:gd name="T27" fmla="*/ 1528 h 1697"/>
              <a:gd name="T28" fmla="*/ 823 w 1322"/>
              <a:gd name="T29" fmla="*/ 1528 h 1697"/>
              <a:gd name="T30" fmla="*/ 951 w 1322"/>
              <a:gd name="T31" fmla="*/ 1401 h 1697"/>
              <a:gd name="T32" fmla="*/ 823 w 1322"/>
              <a:gd name="T33" fmla="*/ 1273 h 1697"/>
              <a:gd name="T34" fmla="*/ 789 w 1322"/>
              <a:gd name="T35" fmla="*/ 1273 h 1697"/>
              <a:gd name="T36" fmla="*/ 789 w 1322"/>
              <a:gd name="T37" fmla="*/ 1249 h 1697"/>
              <a:gd name="T38" fmla="*/ 1087 w 1322"/>
              <a:gd name="T39" fmla="*/ 1086 h 1697"/>
              <a:gd name="T40" fmla="*/ 756 w 1322"/>
              <a:gd name="T41" fmla="*/ 1338 h 1697"/>
              <a:gd name="T42" fmla="*/ 823 w 1322"/>
              <a:gd name="T43" fmla="*/ 1338 h 1697"/>
              <a:gd name="T44" fmla="*/ 886 w 1322"/>
              <a:gd name="T45" fmla="*/ 1401 h 1697"/>
              <a:gd name="T46" fmla="*/ 823 w 1322"/>
              <a:gd name="T47" fmla="*/ 1463 h 1697"/>
              <a:gd name="T48" fmla="*/ 756 w 1322"/>
              <a:gd name="T49" fmla="*/ 1463 h 1697"/>
              <a:gd name="T50" fmla="*/ 724 w 1322"/>
              <a:gd name="T51" fmla="*/ 1496 h 1697"/>
              <a:gd name="T52" fmla="*/ 724 w 1322"/>
              <a:gd name="T53" fmla="*/ 1569 h 1697"/>
              <a:gd name="T54" fmla="*/ 661 w 1322"/>
              <a:gd name="T55" fmla="*/ 1631 h 1697"/>
              <a:gd name="T56" fmla="*/ 599 w 1322"/>
              <a:gd name="T57" fmla="*/ 1569 h 1697"/>
              <a:gd name="T58" fmla="*/ 599 w 1322"/>
              <a:gd name="T59" fmla="*/ 1496 h 1697"/>
              <a:gd name="T60" fmla="*/ 566 w 1322"/>
              <a:gd name="T61" fmla="*/ 1463 h 1697"/>
              <a:gd name="T62" fmla="*/ 499 w 1322"/>
              <a:gd name="T63" fmla="*/ 1463 h 1697"/>
              <a:gd name="T64" fmla="*/ 437 w 1322"/>
              <a:gd name="T65" fmla="*/ 1401 h 1697"/>
              <a:gd name="T66" fmla="*/ 499 w 1322"/>
              <a:gd name="T67" fmla="*/ 1338 h 1697"/>
              <a:gd name="T68" fmla="*/ 566 w 1322"/>
              <a:gd name="T69" fmla="*/ 1338 h 1697"/>
              <a:gd name="T70" fmla="*/ 599 w 1322"/>
              <a:gd name="T71" fmla="*/ 1306 h 1697"/>
              <a:gd name="T72" fmla="*/ 599 w 1322"/>
              <a:gd name="T73" fmla="*/ 1222 h 1697"/>
              <a:gd name="T74" fmla="*/ 572 w 1322"/>
              <a:gd name="T75" fmla="*/ 1190 h 1697"/>
              <a:gd name="T76" fmla="*/ 281 w 1322"/>
              <a:gd name="T77" fmla="*/ 1040 h 1697"/>
              <a:gd name="T78" fmla="*/ 281 w 1322"/>
              <a:gd name="T79" fmla="*/ 281 h 1697"/>
              <a:gd name="T80" fmla="*/ 1041 w 1322"/>
              <a:gd name="T81" fmla="*/ 281 h 1697"/>
              <a:gd name="T82" fmla="*/ 1041 w 1322"/>
              <a:gd name="T83" fmla="*/ 1040 h 1697"/>
              <a:gd name="T84" fmla="*/ 751 w 1322"/>
              <a:gd name="T85" fmla="*/ 1190 h 1697"/>
              <a:gd name="T86" fmla="*/ 724 w 1322"/>
              <a:gd name="T87" fmla="*/ 1222 h 1697"/>
              <a:gd name="T88" fmla="*/ 724 w 1322"/>
              <a:gd name="T89" fmla="*/ 1306 h 1697"/>
              <a:gd name="T90" fmla="*/ 756 w 1322"/>
              <a:gd name="T91" fmla="*/ 1338 h 1697"/>
              <a:gd name="T92" fmla="*/ 756 w 1322"/>
              <a:gd name="T93" fmla="*/ 1338 h 1697"/>
              <a:gd name="T94" fmla="*/ 756 w 1322"/>
              <a:gd name="T95" fmla="*/ 1338 h 1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22" h="1697">
                <a:moveTo>
                  <a:pt x="1087" y="1086"/>
                </a:moveTo>
                <a:cubicBezTo>
                  <a:pt x="1322" y="852"/>
                  <a:pt x="1322" y="469"/>
                  <a:pt x="1087" y="234"/>
                </a:cubicBezTo>
                <a:cubicBezTo>
                  <a:pt x="852" y="0"/>
                  <a:pt x="470" y="0"/>
                  <a:pt x="235" y="234"/>
                </a:cubicBezTo>
                <a:cubicBezTo>
                  <a:pt x="0" y="469"/>
                  <a:pt x="0" y="852"/>
                  <a:pt x="235" y="1086"/>
                </a:cubicBezTo>
                <a:cubicBezTo>
                  <a:pt x="318" y="1169"/>
                  <a:pt x="420" y="1225"/>
                  <a:pt x="534" y="1249"/>
                </a:cubicBezTo>
                <a:cubicBezTo>
                  <a:pt x="534" y="1273"/>
                  <a:pt x="534" y="1273"/>
                  <a:pt x="534" y="1273"/>
                </a:cubicBezTo>
                <a:cubicBezTo>
                  <a:pt x="499" y="1273"/>
                  <a:pt x="499" y="1273"/>
                  <a:pt x="499" y="1273"/>
                </a:cubicBezTo>
                <a:cubicBezTo>
                  <a:pt x="429" y="1273"/>
                  <a:pt x="371" y="1330"/>
                  <a:pt x="371" y="1401"/>
                </a:cubicBezTo>
                <a:cubicBezTo>
                  <a:pt x="371" y="1471"/>
                  <a:pt x="429" y="1528"/>
                  <a:pt x="499" y="1528"/>
                </a:cubicBezTo>
                <a:cubicBezTo>
                  <a:pt x="534" y="1528"/>
                  <a:pt x="534" y="1528"/>
                  <a:pt x="534" y="1528"/>
                </a:cubicBezTo>
                <a:cubicBezTo>
                  <a:pt x="534" y="1569"/>
                  <a:pt x="534" y="1569"/>
                  <a:pt x="534" y="1569"/>
                </a:cubicBezTo>
                <a:cubicBezTo>
                  <a:pt x="534" y="1639"/>
                  <a:pt x="591" y="1697"/>
                  <a:pt x="661" y="1697"/>
                </a:cubicBezTo>
                <a:cubicBezTo>
                  <a:pt x="732" y="1697"/>
                  <a:pt x="789" y="1639"/>
                  <a:pt x="789" y="1569"/>
                </a:cubicBezTo>
                <a:cubicBezTo>
                  <a:pt x="789" y="1528"/>
                  <a:pt x="789" y="1528"/>
                  <a:pt x="789" y="1528"/>
                </a:cubicBezTo>
                <a:cubicBezTo>
                  <a:pt x="823" y="1528"/>
                  <a:pt x="823" y="1528"/>
                  <a:pt x="823" y="1528"/>
                </a:cubicBezTo>
                <a:cubicBezTo>
                  <a:pt x="894" y="1528"/>
                  <a:pt x="951" y="1471"/>
                  <a:pt x="951" y="1401"/>
                </a:cubicBezTo>
                <a:cubicBezTo>
                  <a:pt x="951" y="1330"/>
                  <a:pt x="894" y="1273"/>
                  <a:pt x="823" y="1273"/>
                </a:cubicBezTo>
                <a:cubicBezTo>
                  <a:pt x="789" y="1273"/>
                  <a:pt x="789" y="1273"/>
                  <a:pt x="789" y="1273"/>
                </a:cubicBezTo>
                <a:cubicBezTo>
                  <a:pt x="789" y="1249"/>
                  <a:pt x="789" y="1249"/>
                  <a:pt x="789" y="1249"/>
                </a:cubicBezTo>
                <a:cubicBezTo>
                  <a:pt x="902" y="1225"/>
                  <a:pt x="1005" y="1169"/>
                  <a:pt x="1087" y="1086"/>
                </a:cubicBezTo>
                <a:close/>
                <a:moveTo>
                  <a:pt x="756" y="1338"/>
                </a:moveTo>
                <a:cubicBezTo>
                  <a:pt x="823" y="1338"/>
                  <a:pt x="823" y="1338"/>
                  <a:pt x="823" y="1338"/>
                </a:cubicBezTo>
                <a:cubicBezTo>
                  <a:pt x="858" y="1338"/>
                  <a:pt x="886" y="1366"/>
                  <a:pt x="886" y="1401"/>
                </a:cubicBezTo>
                <a:cubicBezTo>
                  <a:pt x="886" y="1435"/>
                  <a:pt x="858" y="1463"/>
                  <a:pt x="823" y="1463"/>
                </a:cubicBezTo>
                <a:cubicBezTo>
                  <a:pt x="756" y="1463"/>
                  <a:pt x="756" y="1463"/>
                  <a:pt x="756" y="1463"/>
                </a:cubicBezTo>
                <a:cubicBezTo>
                  <a:pt x="738" y="1463"/>
                  <a:pt x="724" y="1478"/>
                  <a:pt x="724" y="1496"/>
                </a:cubicBezTo>
                <a:cubicBezTo>
                  <a:pt x="724" y="1569"/>
                  <a:pt x="724" y="1569"/>
                  <a:pt x="724" y="1569"/>
                </a:cubicBezTo>
                <a:cubicBezTo>
                  <a:pt x="724" y="1603"/>
                  <a:pt x="696" y="1631"/>
                  <a:pt x="661" y="1631"/>
                </a:cubicBezTo>
                <a:cubicBezTo>
                  <a:pt x="627" y="1631"/>
                  <a:pt x="599" y="1603"/>
                  <a:pt x="599" y="1569"/>
                </a:cubicBezTo>
                <a:cubicBezTo>
                  <a:pt x="599" y="1496"/>
                  <a:pt x="599" y="1496"/>
                  <a:pt x="599" y="1496"/>
                </a:cubicBezTo>
                <a:cubicBezTo>
                  <a:pt x="599" y="1478"/>
                  <a:pt x="584" y="1463"/>
                  <a:pt x="566" y="1463"/>
                </a:cubicBezTo>
                <a:cubicBezTo>
                  <a:pt x="499" y="1463"/>
                  <a:pt x="499" y="1463"/>
                  <a:pt x="499" y="1463"/>
                </a:cubicBezTo>
                <a:cubicBezTo>
                  <a:pt x="465" y="1463"/>
                  <a:pt x="437" y="1435"/>
                  <a:pt x="437" y="1401"/>
                </a:cubicBezTo>
                <a:cubicBezTo>
                  <a:pt x="437" y="1366"/>
                  <a:pt x="465" y="1338"/>
                  <a:pt x="499" y="1338"/>
                </a:cubicBezTo>
                <a:cubicBezTo>
                  <a:pt x="566" y="1338"/>
                  <a:pt x="566" y="1338"/>
                  <a:pt x="566" y="1338"/>
                </a:cubicBezTo>
                <a:cubicBezTo>
                  <a:pt x="584" y="1338"/>
                  <a:pt x="599" y="1324"/>
                  <a:pt x="599" y="1306"/>
                </a:cubicBezTo>
                <a:cubicBezTo>
                  <a:pt x="599" y="1222"/>
                  <a:pt x="599" y="1222"/>
                  <a:pt x="599" y="1222"/>
                </a:cubicBezTo>
                <a:cubicBezTo>
                  <a:pt x="599" y="1206"/>
                  <a:pt x="587" y="1193"/>
                  <a:pt x="572" y="1190"/>
                </a:cubicBezTo>
                <a:cubicBezTo>
                  <a:pt x="461" y="1171"/>
                  <a:pt x="361" y="1120"/>
                  <a:pt x="281" y="1040"/>
                </a:cubicBezTo>
                <a:cubicBezTo>
                  <a:pt x="72" y="831"/>
                  <a:pt x="72" y="490"/>
                  <a:pt x="281" y="281"/>
                </a:cubicBezTo>
                <a:cubicBezTo>
                  <a:pt x="491" y="71"/>
                  <a:pt x="832" y="71"/>
                  <a:pt x="1041" y="281"/>
                </a:cubicBezTo>
                <a:cubicBezTo>
                  <a:pt x="1251" y="490"/>
                  <a:pt x="1251" y="831"/>
                  <a:pt x="1041" y="1040"/>
                </a:cubicBezTo>
                <a:cubicBezTo>
                  <a:pt x="962" y="1120"/>
                  <a:pt x="861" y="1171"/>
                  <a:pt x="751" y="1190"/>
                </a:cubicBezTo>
                <a:cubicBezTo>
                  <a:pt x="735" y="1193"/>
                  <a:pt x="724" y="1206"/>
                  <a:pt x="724" y="1222"/>
                </a:cubicBezTo>
                <a:cubicBezTo>
                  <a:pt x="724" y="1306"/>
                  <a:pt x="724" y="1306"/>
                  <a:pt x="724" y="1306"/>
                </a:cubicBezTo>
                <a:cubicBezTo>
                  <a:pt x="724" y="1324"/>
                  <a:pt x="738" y="1338"/>
                  <a:pt x="756" y="1338"/>
                </a:cubicBezTo>
                <a:close/>
                <a:moveTo>
                  <a:pt x="756" y="1338"/>
                </a:moveTo>
                <a:cubicBezTo>
                  <a:pt x="756" y="1338"/>
                  <a:pt x="756" y="1338"/>
                  <a:pt x="756" y="1338"/>
                </a:cubicBezTo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676454" y="2439032"/>
            <a:ext cx="1470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4000" b="1" u="none" strike="noStrike" dirty="0">
                <a:solidFill>
                  <a:srgbClr val="002060"/>
                </a:solidFill>
                <a:effectLst/>
              </a:rPr>
              <a:t>30,5%</a:t>
            </a:r>
            <a:endParaRPr lang="pt-BR" sz="4000" b="1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5" name="Gráfico 24"/>
          <p:cNvGraphicFramePr/>
          <p:nvPr>
            <p:extLst/>
          </p:nvPr>
        </p:nvGraphicFramePr>
        <p:xfrm>
          <a:off x="8477557" y="1993306"/>
          <a:ext cx="1355406" cy="90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tângulo 28"/>
          <p:cNvSpPr/>
          <p:nvPr/>
        </p:nvSpPr>
        <p:spPr>
          <a:xfrm>
            <a:off x="9681849" y="2171189"/>
            <a:ext cx="113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u="none" strike="noStrike" dirty="0">
                <a:solidFill>
                  <a:srgbClr val="0070C0"/>
                </a:solidFill>
                <a:effectLst/>
              </a:rPr>
              <a:t>feminino</a:t>
            </a:r>
            <a:endParaRPr lang="pt-BR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Freeform 13"/>
          <p:cNvSpPr>
            <a:spLocks noEditPoints="1"/>
          </p:cNvSpPr>
          <p:nvPr/>
        </p:nvSpPr>
        <p:spPr bwMode="auto">
          <a:xfrm>
            <a:off x="8477557" y="3863976"/>
            <a:ext cx="1296988" cy="1295400"/>
          </a:xfrm>
          <a:custGeom>
            <a:avLst/>
            <a:gdLst>
              <a:gd name="T0" fmla="*/ 1506 w 1638"/>
              <a:gd name="T1" fmla="*/ 0 h 1638"/>
              <a:gd name="T2" fmla="*/ 1191 w 1638"/>
              <a:gd name="T3" fmla="*/ 0 h 1638"/>
              <a:gd name="T4" fmla="*/ 1059 w 1638"/>
              <a:gd name="T5" fmla="*/ 132 h 1638"/>
              <a:gd name="T6" fmla="*/ 1187 w 1638"/>
              <a:gd name="T7" fmla="*/ 264 h 1638"/>
              <a:gd name="T8" fmla="*/ 972 w 1638"/>
              <a:gd name="T9" fmla="*/ 479 h 1638"/>
              <a:gd name="T10" fmla="*/ 630 w 1638"/>
              <a:gd name="T11" fmla="*/ 378 h 1638"/>
              <a:gd name="T12" fmla="*/ 0 w 1638"/>
              <a:gd name="T13" fmla="*/ 1008 h 1638"/>
              <a:gd name="T14" fmla="*/ 630 w 1638"/>
              <a:gd name="T15" fmla="*/ 1638 h 1638"/>
              <a:gd name="T16" fmla="*/ 1260 w 1638"/>
              <a:gd name="T17" fmla="*/ 1008 h 1638"/>
              <a:gd name="T18" fmla="*/ 1159 w 1638"/>
              <a:gd name="T19" fmla="*/ 666 h 1638"/>
              <a:gd name="T20" fmla="*/ 1374 w 1638"/>
              <a:gd name="T21" fmla="*/ 451 h 1638"/>
              <a:gd name="T22" fmla="*/ 1506 w 1638"/>
              <a:gd name="T23" fmla="*/ 580 h 1638"/>
              <a:gd name="T24" fmla="*/ 1638 w 1638"/>
              <a:gd name="T25" fmla="*/ 447 h 1638"/>
              <a:gd name="T26" fmla="*/ 1638 w 1638"/>
              <a:gd name="T27" fmla="*/ 132 h 1638"/>
              <a:gd name="T28" fmla="*/ 1506 w 1638"/>
              <a:gd name="T29" fmla="*/ 0 h 1638"/>
              <a:gd name="T30" fmla="*/ 1573 w 1638"/>
              <a:gd name="T31" fmla="*/ 447 h 1638"/>
              <a:gd name="T32" fmla="*/ 1506 w 1638"/>
              <a:gd name="T33" fmla="*/ 514 h 1638"/>
              <a:gd name="T34" fmla="*/ 1439 w 1638"/>
              <a:gd name="T35" fmla="*/ 447 h 1638"/>
              <a:gd name="T36" fmla="*/ 1439 w 1638"/>
              <a:gd name="T37" fmla="*/ 373 h 1638"/>
              <a:gd name="T38" fmla="*/ 1419 w 1638"/>
              <a:gd name="T39" fmla="*/ 342 h 1638"/>
              <a:gd name="T40" fmla="*/ 1384 w 1638"/>
              <a:gd name="T41" fmla="*/ 349 h 1638"/>
              <a:gd name="T42" fmla="*/ 1094 w 1638"/>
              <a:gd name="T43" fmla="*/ 639 h 1638"/>
              <a:gd name="T44" fmla="*/ 1090 w 1638"/>
              <a:gd name="T45" fmla="*/ 681 h 1638"/>
              <a:gd name="T46" fmla="*/ 1195 w 1638"/>
              <a:gd name="T47" fmla="*/ 1008 h 1638"/>
              <a:gd name="T48" fmla="*/ 630 w 1638"/>
              <a:gd name="T49" fmla="*/ 1573 h 1638"/>
              <a:gd name="T50" fmla="*/ 65 w 1638"/>
              <a:gd name="T51" fmla="*/ 1008 h 1638"/>
              <a:gd name="T52" fmla="*/ 630 w 1638"/>
              <a:gd name="T53" fmla="*/ 444 h 1638"/>
              <a:gd name="T54" fmla="*/ 957 w 1638"/>
              <a:gd name="T55" fmla="*/ 548 h 1638"/>
              <a:gd name="T56" fmla="*/ 999 w 1638"/>
              <a:gd name="T57" fmla="*/ 545 h 1638"/>
              <a:gd name="T58" fmla="*/ 1289 w 1638"/>
              <a:gd name="T59" fmla="*/ 255 h 1638"/>
              <a:gd name="T60" fmla="*/ 1296 w 1638"/>
              <a:gd name="T61" fmla="*/ 219 h 1638"/>
              <a:gd name="T62" fmla="*/ 1266 w 1638"/>
              <a:gd name="T63" fmla="*/ 199 h 1638"/>
              <a:gd name="T64" fmla="*/ 1191 w 1638"/>
              <a:gd name="T65" fmla="*/ 199 h 1638"/>
              <a:gd name="T66" fmla="*/ 1124 w 1638"/>
              <a:gd name="T67" fmla="*/ 132 h 1638"/>
              <a:gd name="T68" fmla="*/ 1191 w 1638"/>
              <a:gd name="T69" fmla="*/ 65 h 1638"/>
              <a:gd name="T70" fmla="*/ 1506 w 1638"/>
              <a:gd name="T71" fmla="*/ 65 h 1638"/>
              <a:gd name="T72" fmla="*/ 1573 w 1638"/>
              <a:gd name="T73" fmla="*/ 132 h 1638"/>
              <a:gd name="T74" fmla="*/ 1573 w 1638"/>
              <a:gd name="T75" fmla="*/ 447 h 1638"/>
              <a:gd name="T76" fmla="*/ 1573 w 1638"/>
              <a:gd name="T77" fmla="*/ 447 h 1638"/>
              <a:gd name="T78" fmla="*/ 1573 w 1638"/>
              <a:gd name="T79" fmla="*/ 447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38" h="1638">
                <a:moveTo>
                  <a:pt x="1506" y="0"/>
                </a:moveTo>
                <a:cubicBezTo>
                  <a:pt x="1191" y="0"/>
                  <a:pt x="1191" y="0"/>
                  <a:pt x="1191" y="0"/>
                </a:cubicBezTo>
                <a:cubicBezTo>
                  <a:pt x="1118" y="0"/>
                  <a:pt x="1059" y="59"/>
                  <a:pt x="1059" y="132"/>
                </a:cubicBezTo>
                <a:cubicBezTo>
                  <a:pt x="1059" y="204"/>
                  <a:pt x="1116" y="262"/>
                  <a:pt x="1187" y="264"/>
                </a:cubicBezTo>
                <a:cubicBezTo>
                  <a:pt x="972" y="479"/>
                  <a:pt x="972" y="479"/>
                  <a:pt x="972" y="479"/>
                </a:cubicBezTo>
                <a:cubicBezTo>
                  <a:pt x="870" y="413"/>
                  <a:pt x="752" y="378"/>
                  <a:pt x="630" y="378"/>
                </a:cubicBezTo>
                <a:cubicBezTo>
                  <a:pt x="283" y="378"/>
                  <a:pt x="0" y="661"/>
                  <a:pt x="0" y="1008"/>
                </a:cubicBezTo>
                <a:cubicBezTo>
                  <a:pt x="0" y="1356"/>
                  <a:pt x="283" y="1638"/>
                  <a:pt x="630" y="1638"/>
                </a:cubicBezTo>
                <a:cubicBezTo>
                  <a:pt x="977" y="1638"/>
                  <a:pt x="1260" y="1356"/>
                  <a:pt x="1260" y="1008"/>
                </a:cubicBezTo>
                <a:cubicBezTo>
                  <a:pt x="1260" y="886"/>
                  <a:pt x="1225" y="768"/>
                  <a:pt x="1159" y="666"/>
                </a:cubicBezTo>
                <a:cubicBezTo>
                  <a:pt x="1374" y="451"/>
                  <a:pt x="1374" y="451"/>
                  <a:pt x="1374" y="451"/>
                </a:cubicBezTo>
                <a:cubicBezTo>
                  <a:pt x="1376" y="522"/>
                  <a:pt x="1435" y="580"/>
                  <a:pt x="1506" y="580"/>
                </a:cubicBezTo>
                <a:cubicBezTo>
                  <a:pt x="1579" y="580"/>
                  <a:pt x="1638" y="520"/>
                  <a:pt x="1638" y="447"/>
                </a:cubicBezTo>
                <a:cubicBezTo>
                  <a:pt x="1638" y="132"/>
                  <a:pt x="1638" y="132"/>
                  <a:pt x="1638" y="132"/>
                </a:cubicBezTo>
                <a:cubicBezTo>
                  <a:pt x="1638" y="59"/>
                  <a:pt x="1579" y="0"/>
                  <a:pt x="1506" y="0"/>
                </a:cubicBezTo>
                <a:close/>
                <a:moveTo>
                  <a:pt x="1573" y="447"/>
                </a:moveTo>
                <a:cubicBezTo>
                  <a:pt x="1573" y="484"/>
                  <a:pt x="1543" y="514"/>
                  <a:pt x="1506" y="514"/>
                </a:cubicBezTo>
                <a:cubicBezTo>
                  <a:pt x="1469" y="514"/>
                  <a:pt x="1439" y="484"/>
                  <a:pt x="1439" y="447"/>
                </a:cubicBezTo>
                <a:cubicBezTo>
                  <a:pt x="1439" y="373"/>
                  <a:pt x="1439" y="373"/>
                  <a:pt x="1439" y="373"/>
                </a:cubicBezTo>
                <a:cubicBezTo>
                  <a:pt x="1439" y="359"/>
                  <a:pt x="1431" y="347"/>
                  <a:pt x="1419" y="342"/>
                </a:cubicBezTo>
                <a:cubicBezTo>
                  <a:pt x="1407" y="337"/>
                  <a:pt x="1393" y="340"/>
                  <a:pt x="1384" y="349"/>
                </a:cubicBezTo>
                <a:cubicBezTo>
                  <a:pt x="1094" y="639"/>
                  <a:pt x="1094" y="639"/>
                  <a:pt x="1094" y="639"/>
                </a:cubicBezTo>
                <a:cubicBezTo>
                  <a:pt x="1082" y="651"/>
                  <a:pt x="1081" y="668"/>
                  <a:pt x="1090" y="681"/>
                </a:cubicBezTo>
                <a:cubicBezTo>
                  <a:pt x="1159" y="777"/>
                  <a:pt x="1195" y="890"/>
                  <a:pt x="1195" y="1008"/>
                </a:cubicBezTo>
                <a:cubicBezTo>
                  <a:pt x="1195" y="1320"/>
                  <a:pt x="941" y="1573"/>
                  <a:pt x="630" y="1573"/>
                </a:cubicBezTo>
                <a:cubicBezTo>
                  <a:pt x="319" y="1573"/>
                  <a:pt x="65" y="1320"/>
                  <a:pt x="65" y="1008"/>
                </a:cubicBezTo>
                <a:cubicBezTo>
                  <a:pt x="65" y="697"/>
                  <a:pt x="319" y="444"/>
                  <a:pt x="630" y="444"/>
                </a:cubicBezTo>
                <a:cubicBezTo>
                  <a:pt x="748" y="444"/>
                  <a:pt x="861" y="480"/>
                  <a:pt x="957" y="548"/>
                </a:cubicBezTo>
                <a:cubicBezTo>
                  <a:pt x="970" y="557"/>
                  <a:pt x="988" y="556"/>
                  <a:pt x="999" y="545"/>
                </a:cubicBezTo>
                <a:cubicBezTo>
                  <a:pt x="1289" y="255"/>
                  <a:pt x="1289" y="255"/>
                  <a:pt x="1289" y="255"/>
                </a:cubicBezTo>
                <a:cubicBezTo>
                  <a:pt x="1298" y="246"/>
                  <a:pt x="1301" y="231"/>
                  <a:pt x="1296" y="219"/>
                </a:cubicBezTo>
                <a:cubicBezTo>
                  <a:pt x="1291" y="207"/>
                  <a:pt x="1279" y="199"/>
                  <a:pt x="1266" y="199"/>
                </a:cubicBezTo>
                <a:cubicBezTo>
                  <a:pt x="1191" y="199"/>
                  <a:pt x="1191" y="199"/>
                  <a:pt x="1191" y="199"/>
                </a:cubicBezTo>
                <a:cubicBezTo>
                  <a:pt x="1154" y="199"/>
                  <a:pt x="1124" y="169"/>
                  <a:pt x="1124" y="132"/>
                </a:cubicBezTo>
                <a:cubicBezTo>
                  <a:pt x="1124" y="95"/>
                  <a:pt x="1154" y="65"/>
                  <a:pt x="1191" y="65"/>
                </a:cubicBezTo>
                <a:cubicBezTo>
                  <a:pt x="1506" y="65"/>
                  <a:pt x="1506" y="65"/>
                  <a:pt x="1506" y="65"/>
                </a:cubicBezTo>
                <a:cubicBezTo>
                  <a:pt x="1543" y="65"/>
                  <a:pt x="1573" y="95"/>
                  <a:pt x="1573" y="132"/>
                </a:cubicBezTo>
                <a:lnTo>
                  <a:pt x="1573" y="447"/>
                </a:lnTo>
                <a:close/>
                <a:moveTo>
                  <a:pt x="1573" y="447"/>
                </a:moveTo>
                <a:cubicBezTo>
                  <a:pt x="1573" y="447"/>
                  <a:pt x="1573" y="447"/>
                  <a:pt x="1573" y="447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37" name="Gráfico 36"/>
          <p:cNvGraphicFramePr/>
          <p:nvPr>
            <p:extLst/>
          </p:nvPr>
        </p:nvGraphicFramePr>
        <p:xfrm>
          <a:off x="8300492" y="4211486"/>
          <a:ext cx="1355406" cy="90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Retângulo 37"/>
          <p:cNvSpPr/>
          <p:nvPr/>
        </p:nvSpPr>
        <p:spPr>
          <a:xfrm>
            <a:off x="9795750" y="4328802"/>
            <a:ext cx="1470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4000" b="1" u="none" strike="noStrike" dirty="0">
                <a:solidFill>
                  <a:srgbClr val="002060"/>
                </a:solidFill>
                <a:effectLst/>
              </a:rPr>
              <a:t>69,5%</a:t>
            </a:r>
            <a:endParaRPr lang="pt-BR" sz="4000" b="1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01145" y="4060959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u="none" strike="noStrike" dirty="0">
                <a:solidFill>
                  <a:srgbClr val="0070C0"/>
                </a:solidFill>
                <a:effectLst/>
              </a:rPr>
              <a:t>masculino</a:t>
            </a:r>
            <a:endParaRPr lang="pt-BR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1937264" y="2068254"/>
            <a:ext cx="1403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u="none" strike="noStrike" dirty="0">
                <a:solidFill>
                  <a:srgbClr val="0070C0"/>
                </a:solidFill>
                <a:effectLst/>
              </a:rPr>
              <a:t>faixa etária</a:t>
            </a:r>
            <a:endParaRPr lang="pt-BR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5417195" y="1993306"/>
            <a:ext cx="1530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2000" b="1" u="none" strike="noStrike" dirty="0">
                <a:solidFill>
                  <a:srgbClr val="0070C0"/>
                </a:solidFill>
                <a:effectLst/>
              </a:rPr>
              <a:t>escolaridade</a:t>
            </a:r>
            <a:endParaRPr lang="pt-BR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8" name="Group 29"/>
          <p:cNvGrpSpPr>
            <a:grpSpLocks noChangeAspect="1"/>
          </p:cNvGrpSpPr>
          <p:nvPr/>
        </p:nvGrpSpPr>
        <p:grpSpPr bwMode="auto">
          <a:xfrm>
            <a:off x="5815482" y="1366885"/>
            <a:ext cx="631234" cy="685182"/>
            <a:chOff x="2200" y="351"/>
            <a:chExt cx="3323" cy="3607"/>
          </a:xfrm>
          <a:solidFill>
            <a:srgbClr val="0070C0"/>
          </a:solidFill>
        </p:grpSpPr>
        <p:sp>
          <p:nvSpPr>
            <p:cNvPr id="60" name="Freeform 30"/>
            <p:cNvSpPr>
              <a:spLocks noEditPoints="1"/>
            </p:cNvSpPr>
            <p:nvPr/>
          </p:nvSpPr>
          <p:spPr bwMode="auto">
            <a:xfrm>
              <a:off x="2200" y="351"/>
              <a:ext cx="3323" cy="3263"/>
            </a:xfrm>
            <a:custGeom>
              <a:avLst/>
              <a:gdLst>
                <a:gd name="T0" fmla="*/ 1320 w 1404"/>
                <a:gd name="T1" fmla="*/ 63 h 1379"/>
                <a:gd name="T2" fmla="*/ 1166 w 1404"/>
                <a:gd name="T3" fmla="*/ 0 h 1379"/>
                <a:gd name="T4" fmla="*/ 1013 w 1404"/>
                <a:gd name="T5" fmla="*/ 63 h 1379"/>
                <a:gd name="T6" fmla="*/ 1013 w 1404"/>
                <a:gd name="T7" fmla="*/ 118 h 1379"/>
                <a:gd name="T8" fmla="*/ 1067 w 1404"/>
                <a:gd name="T9" fmla="*/ 118 h 1379"/>
                <a:gd name="T10" fmla="*/ 1166 w 1404"/>
                <a:gd name="T11" fmla="*/ 77 h 1379"/>
                <a:gd name="T12" fmla="*/ 1266 w 1404"/>
                <a:gd name="T13" fmla="*/ 118 h 1379"/>
                <a:gd name="T14" fmla="*/ 1266 w 1404"/>
                <a:gd name="T15" fmla="*/ 316 h 1379"/>
                <a:gd name="T16" fmla="*/ 1263 w 1404"/>
                <a:gd name="T17" fmla="*/ 319 h 1379"/>
                <a:gd name="T18" fmla="*/ 1260 w 1404"/>
                <a:gd name="T19" fmla="*/ 322 h 1379"/>
                <a:gd name="T20" fmla="*/ 1202 w 1404"/>
                <a:gd name="T21" fmla="*/ 380 h 1379"/>
                <a:gd name="T22" fmla="*/ 878 w 1404"/>
                <a:gd name="T23" fmla="*/ 56 h 1379"/>
                <a:gd name="T24" fmla="*/ 824 w 1404"/>
                <a:gd name="T25" fmla="*/ 56 h 1379"/>
                <a:gd name="T26" fmla="*/ 328 w 1404"/>
                <a:gd name="T27" fmla="*/ 552 h 1379"/>
                <a:gd name="T28" fmla="*/ 328 w 1404"/>
                <a:gd name="T29" fmla="*/ 607 h 1379"/>
                <a:gd name="T30" fmla="*/ 355 w 1404"/>
                <a:gd name="T31" fmla="*/ 618 h 1379"/>
                <a:gd name="T32" fmla="*/ 382 w 1404"/>
                <a:gd name="T33" fmla="*/ 607 h 1379"/>
                <a:gd name="T34" fmla="*/ 851 w 1404"/>
                <a:gd name="T35" fmla="*/ 138 h 1379"/>
                <a:gd name="T36" fmla="*/ 895 w 1404"/>
                <a:gd name="T37" fmla="*/ 181 h 1379"/>
                <a:gd name="T38" fmla="*/ 142 w 1404"/>
                <a:gd name="T39" fmla="*/ 934 h 1379"/>
                <a:gd name="T40" fmla="*/ 131 w 1404"/>
                <a:gd name="T41" fmla="*/ 962 h 1379"/>
                <a:gd name="T42" fmla="*/ 142 w 1404"/>
                <a:gd name="T43" fmla="*/ 989 h 1379"/>
                <a:gd name="T44" fmla="*/ 166 w 1404"/>
                <a:gd name="T45" fmla="*/ 1013 h 1379"/>
                <a:gd name="T46" fmla="*/ 59 w 1404"/>
                <a:gd name="T47" fmla="*/ 1120 h 1379"/>
                <a:gd name="T48" fmla="*/ 48 w 1404"/>
                <a:gd name="T49" fmla="*/ 1147 h 1379"/>
                <a:gd name="T50" fmla="*/ 59 w 1404"/>
                <a:gd name="T51" fmla="*/ 1174 h 1379"/>
                <a:gd name="T52" fmla="*/ 107 w 1404"/>
                <a:gd name="T53" fmla="*/ 1222 h 1379"/>
                <a:gd name="T54" fmla="*/ 15 w 1404"/>
                <a:gd name="T55" fmla="*/ 1314 h 1379"/>
                <a:gd name="T56" fmla="*/ 15 w 1404"/>
                <a:gd name="T57" fmla="*/ 1368 h 1379"/>
                <a:gd name="T58" fmla="*/ 42 w 1404"/>
                <a:gd name="T59" fmla="*/ 1379 h 1379"/>
                <a:gd name="T60" fmla="*/ 70 w 1404"/>
                <a:gd name="T61" fmla="*/ 1368 h 1379"/>
                <a:gd name="T62" fmla="*/ 161 w 1404"/>
                <a:gd name="T63" fmla="*/ 1276 h 1379"/>
                <a:gd name="T64" fmla="*/ 209 w 1404"/>
                <a:gd name="T65" fmla="*/ 1324 h 1379"/>
                <a:gd name="T66" fmla="*/ 236 w 1404"/>
                <a:gd name="T67" fmla="*/ 1335 h 1379"/>
                <a:gd name="T68" fmla="*/ 263 w 1404"/>
                <a:gd name="T69" fmla="*/ 1324 h 1379"/>
                <a:gd name="T70" fmla="*/ 370 w 1404"/>
                <a:gd name="T71" fmla="*/ 1217 h 1379"/>
                <a:gd name="T72" fmla="*/ 395 w 1404"/>
                <a:gd name="T73" fmla="*/ 1241 h 1379"/>
                <a:gd name="T74" fmla="*/ 422 w 1404"/>
                <a:gd name="T75" fmla="*/ 1252 h 1379"/>
                <a:gd name="T76" fmla="*/ 449 w 1404"/>
                <a:gd name="T77" fmla="*/ 1241 h 1379"/>
                <a:gd name="T78" fmla="*/ 1314 w 1404"/>
                <a:gd name="T79" fmla="*/ 376 h 1379"/>
                <a:gd name="T80" fmla="*/ 1317 w 1404"/>
                <a:gd name="T81" fmla="*/ 373 h 1379"/>
                <a:gd name="T82" fmla="*/ 1320 w 1404"/>
                <a:gd name="T83" fmla="*/ 371 h 1379"/>
                <a:gd name="T84" fmla="*/ 1320 w 1404"/>
                <a:gd name="T85" fmla="*/ 63 h 1379"/>
                <a:gd name="T86" fmla="*/ 236 w 1404"/>
                <a:gd name="T87" fmla="*/ 1243 h 1379"/>
                <a:gd name="T88" fmla="*/ 140 w 1404"/>
                <a:gd name="T89" fmla="*/ 1147 h 1379"/>
                <a:gd name="T90" fmla="*/ 220 w 1404"/>
                <a:gd name="T91" fmla="*/ 1067 h 1379"/>
                <a:gd name="T92" fmla="*/ 268 w 1404"/>
                <a:gd name="T93" fmla="*/ 1115 h 1379"/>
                <a:gd name="T94" fmla="*/ 316 w 1404"/>
                <a:gd name="T95" fmla="*/ 1163 h 1379"/>
                <a:gd name="T96" fmla="*/ 236 w 1404"/>
                <a:gd name="T97" fmla="*/ 1243 h 1379"/>
                <a:gd name="T98" fmla="*/ 422 w 1404"/>
                <a:gd name="T99" fmla="*/ 1160 h 1379"/>
                <a:gd name="T100" fmla="*/ 397 w 1404"/>
                <a:gd name="T101" fmla="*/ 1135 h 1379"/>
                <a:gd name="T102" fmla="*/ 322 w 1404"/>
                <a:gd name="T103" fmla="*/ 1060 h 1379"/>
                <a:gd name="T104" fmla="*/ 223 w 1404"/>
                <a:gd name="T105" fmla="*/ 961 h 1379"/>
                <a:gd name="T106" fmla="*/ 949 w 1404"/>
                <a:gd name="T107" fmla="*/ 236 h 1379"/>
                <a:gd name="T108" fmla="*/ 1147 w 1404"/>
                <a:gd name="T109" fmla="*/ 434 h 1379"/>
                <a:gd name="T110" fmla="*/ 422 w 1404"/>
                <a:gd name="T111" fmla="*/ 1160 h 1379"/>
                <a:gd name="T112" fmla="*/ 422 w 1404"/>
                <a:gd name="T113" fmla="*/ 1160 h 1379"/>
                <a:gd name="T114" fmla="*/ 422 w 1404"/>
                <a:gd name="T115" fmla="*/ 116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4" h="1379">
                  <a:moveTo>
                    <a:pt x="1320" y="63"/>
                  </a:moveTo>
                  <a:cubicBezTo>
                    <a:pt x="1279" y="22"/>
                    <a:pt x="1225" y="0"/>
                    <a:pt x="1166" y="0"/>
                  </a:cubicBezTo>
                  <a:cubicBezTo>
                    <a:pt x="1108" y="0"/>
                    <a:pt x="1054" y="22"/>
                    <a:pt x="1013" y="63"/>
                  </a:cubicBezTo>
                  <a:cubicBezTo>
                    <a:pt x="998" y="78"/>
                    <a:pt x="998" y="103"/>
                    <a:pt x="1013" y="118"/>
                  </a:cubicBezTo>
                  <a:cubicBezTo>
                    <a:pt x="1028" y="133"/>
                    <a:pt x="1052" y="133"/>
                    <a:pt x="1067" y="118"/>
                  </a:cubicBezTo>
                  <a:cubicBezTo>
                    <a:pt x="1094" y="91"/>
                    <a:pt x="1129" y="77"/>
                    <a:pt x="1166" y="77"/>
                  </a:cubicBezTo>
                  <a:cubicBezTo>
                    <a:pt x="1204" y="77"/>
                    <a:pt x="1239" y="92"/>
                    <a:pt x="1266" y="118"/>
                  </a:cubicBezTo>
                  <a:cubicBezTo>
                    <a:pt x="1320" y="172"/>
                    <a:pt x="1320" y="261"/>
                    <a:pt x="1266" y="316"/>
                  </a:cubicBezTo>
                  <a:cubicBezTo>
                    <a:pt x="1265" y="317"/>
                    <a:pt x="1264" y="318"/>
                    <a:pt x="1263" y="319"/>
                  </a:cubicBezTo>
                  <a:cubicBezTo>
                    <a:pt x="1262" y="320"/>
                    <a:pt x="1261" y="321"/>
                    <a:pt x="1260" y="322"/>
                  </a:cubicBezTo>
                  <a:cubicBezTo>
                    <a:pt x="1202" y="380"/>
                    <a:pt x="1202" y="380"/>
                    <a:pt x="1202" y="380"/>
                  </a:cubicBezTo>
                  <a:cubicBezTo>
                    <a:pt x="878" y="56"/>
                    <a:pt x="878" y="56"/>
                    <a:pt x="878" y="56"/>
                  </a:cubicBezTo>
                  <a:cubicBezTo>
                    <a:pt x="863" y="41"/>
                    <a:pt x="839" y="41"/>
                    <a:pt x="824" y="56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13" y="567"/>
                    <a:pt x="313" y="592"/>
                    <a:pt x="328" y="607"/>
                  </a:cubicBezTo>
                  <a:cubicBezTo>
                    <a:pt x="335" y="614"/>
                    <a:pt x="345" y="618"/>
                    <a:pt x="355" y="618"/>
                  </a:cubicBezTo>
                  <a:cubicBezTo>
                    <a:pt x="365" y="618"/>
                    <a:pt x="374" y="614"/>
                    <a:pt x="382" y="607"/>
                  </a:cubicBezTo>
                  <a:cubicBezTo>
                    <a:pt x="851" y="138"/>
                    <a:pt x="851" y="138"/>
                    <a:pt x="851" y="138"/>
                  </a:cubicBezTo>
                  <a:cubicBezTo>
                    <a:pt x="895" y="181"/>
                    <a:pt x="895" y="181"/>
                    <a:pt x="895" y="181"/>
                  </a:cubicBezTo>
                  <a:cubicBezTo>
                    <a:pt x="142" y="934"/>
                    <a:pt x="142" y="934"/>
                    <a:pt x="142" y="934"/>
                  </a:cubicBezTo>
                  <a:cubicBezTo>
                    <a:pt x="135" y="942"/>
                    <a:pt x="131" y="951"/>
                    <a:pt x="131" y="962"/>
                  </a:cubicBezTo>
                  <a:cubicBezTo>
                    <a:pt x="131" y="972"/>
                    <a:pt x="135" y="981"/>
                    <a:pt x="142" y="989"/>
                  </a:cubicBezTo>
                  <a:cubicBezTo>
                    <a:pt x="166" y="1013"/>
                    <a:pt x="166" y="1013"/>
                    <a:pt x="166" y="1013"/>
                  </a:cubicBezTo>
                  <a:cubicBezTo>
                    <a:pt x="59" y="1120"/>
                    <a:pt x="59" y="1120"/>
                    <a:pt x="59" y="1120"/>
                  </a:cubicBezTo>
                  <a:cubicBezTo>
                    <a:pt x="52" y="1127"/>
                    <a:pt x="48" y="1137"/>
                    <a:pt x="48" y="1147"/>
                  </a:cubicBezTo>
                  <a:cubicBezTo>
                    <a:pt x="48" y="1157"/>
                    <a:pt x="52" y="1167"/>
                    <a:pt x="59" y="1174"/>
                  </a:cubicBezTo>
                  <a:cubicBezTo>
                    <a:pt x="107" y="1222"/>
                    <a:pt x="107" y="1222"/>
                    <a:pt x="107" y="1222"/>
                  </a:cubicBezTo>
                  <a:cubicBezTo>
                    <a:pt x="15" y="1314"/>
                    <a:pt x="15" y="1314"/>
                    <a:pt x="15" y="1314"/>
                  </a:cubicBezTo>
                  <a:cubicBezTo>
                    <a:pt x="0" y="1329"/>
                    <a:pt x="0" y="1353"/>
                    <a:pt x="15" y="1368"/>
                  </a:cubicBezTo>
                  <a:cubicBezTo>
                    <a:pt x="23" y="1375"/>
                    <a:pt x="33" y="1379"/>
                    <a:pt x="42" y="1379"/>
                  </a:cubicBezTo>
                  <a:cubicBezTo>
                    <a:pt x="52" y="1379"/>
                    <a:pt x="62" y="1375"/>
                    <a:pt x="70" y="1368"/>
                  </a:cubicBezTo>
                  <a:cubicBezTo>
                    <a:pt x="161" y="1276"/>
                    <a:pt x="161" y="1276"/>
                    <a:pt x="161" y="1276"/>
                  </a:cubicBezTo>
                  <a:cubicBezTo>
                    <a:pt x="209" y="1324"/>
                    <a:pt x="209" y="1324"/>
                    <a:pt x="209" y="1324"/>
                  </a:cubicBezTo>
                  <a:cubicBezTo>
                    <a:pt x="216" y="1332"/>
                    <a:pt x="226" y="1335"/>
                    <a:pt x="236" y="1335"/>
                  </a:cubicBezTo>
                  <a:cubicBezTo>
                    <a:pt x="246" y="1335"/>
                    <a:pt x="256" y="1331"/>
                    <a:pt x="263" y="1324"/>
                  </a:cubicBezTo>
                  <a:cubicBezTo>
                    <a:pt x="370" y="1217"/>
                    <a:pt x="370" y="1217"/>
                    <a:pt x="370" y="1217"/>
                  </a:cubicBezTo>
                  <a:cubicBezTo>
                    <a:pt x="395" y="1241"/>
                    <a:pt x="395" y="1241"/>
                    <a:pt x="395" y="1241"/>
                  </a:cubicBezTo>
                  <a:cubicBezTo>
                    <a:pt x="402" y="1249"/>
                    <a:pt x="412" y="1252"/>
                    <a:pt x="422" y="1252"/>
                  </a:cubicBezTo>
                  <a:cubicBezTo>
                    <a:pt x="432" y="1252"/>
                    <a:pt x="442" y="1249"/>
                    <a:pt x="449" y="1241"/>
                  </a:cubicBezTo>
                  <a:cubicBezTo>
                    <a:pt x="1314" y="376"/>
                    <a:pt x="1314" y="376"/>
                    <a:pt x="1314" y="376"/>
                  </a:cubicBezTo>
                  <a:cubicBezTo>
                    <a:pt x="1315" y="375"/>
                    <a:pt x="1316" y="374"/>
                    <a:pt x="1317" y="373"/>
                  </a:cubicBezTo>
                  <a:cubicBezTo>
                    <a:pt x="1318" y="372"/>
                    <a:pt x="1319" y="372"/>
                    <a:pt x="1320" y="371"/>
                  </a:cubicBezTo>
                  <a:cubicBezTo>
                    <a:pt x="1404" y="285"/>
                    <a:pt x="1404" y="148"/>
                    <a:pt x="1320" y="63"/>
                  </a:cubicBezTo>
                  <a:close/>
                  <a:moveTo>
                    <a:pt x="236" y="1243"/>
                  </a:moveTo>
                  <a:cubicBezTo>
                    <a:pt x="140" y="1147"/>
                    <a:pt x="140" y="1147"/>
                    <a:pt x="140" y="1147"/>
                  </a:cubicBezTo>
                  <a:cubicBezTo>
                    <a:pt x="220" y="1067"/>
                    <a:pt x="220" y="1067"/>
                    <a:pt x="220" y="1067"/>
                  </a:cubicBezTo>
                  <a:cubicBezTo>
                    <a:pt x="268" y="1115"/>
                    <a:pt x="268" y="1115"/>
                    <a:pt x="268" y="1115"/>
                  </a:cubicBezTo>
                  <a:cubicBezTo>
                    <a:pt x="316" y="1163"/>
                    <a:pt x="316" y="1163"/>
                    <a:pt x="316" y="1163"/>
                  </a:cubicBezTo>
                  <a:lnTo>
                    <a:pt x="236" y="1243"/>
                  </a:lnTo>
                  <a:close/>
                  <a:moveTo>
                    <a:pt x="422" y="1160"/>
                  </a:moveTo>
                  <a:cubicBezTo>
                    <a:pt x="397" y="1135"/>
                    <a:pt x="397" y="1135"/>
                    <a:pt x="397" y="1135"/>
                  </a:cubicBezTo>
                  <a:cubicBezTo>
                    <a:pt x="322" y="1060"/>
                    <a:pt x="322" y="1060"/>
                    <a:pt x="322" y="1060"/>
                  </a:cubicBezTo>
                  <a:cubicBezTo>
                    <a:pt x="223" y="961"/>
                    <a:pt x="223" y="961"/>
                    <a:pt x="223" y="961"/>
                  </a:cubicBezTo>
                  <a:cubicBezTo>
                    <a:pt x="949" y="236"/>
                    <a:pt x="949" y="236"/>
                    <a:pt x="949" y="236"/>
                  </a:cubicBezTo>
                  <a:cubicBezTo>
                    <a:pt x="1147" y="434"/>
                    <a:pt x="1147" y="434"/>
                    <a:pt x="1147" y="434"/>
                  </a:cubicBezTo>
                  <a:lnTo>
                    <a:pt x="422" y="1160"/>
                  </a:lnTo>
                  <a:close/>
                  <a:moveTo>
                    <a:pt x="422" y="1160"/>
                  </a:moveTo>
                  <a:cubicBezTo>
                    <a:pt x="422" y="1160"/>
                    <a:pt x="422" y="1160"/>
                    <a:pt x="422" y="1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31"/>
            <p:cNvSpPr>
              <a:spLocks noEditPoints="1"/>
            </p:cNvSpPr>
            <p:nvPr/>
          </p:nvSpPr>
          <p:spPr bwMode="auto">
            <a:xfrm>
              <a:off x="2209" y="3775"/>
              <a:ext cx="3101" cy="183"/>
            </a:xfrm>
            <a:custGeom>
              <a:avLst/>
              <a:gdLst>
                <a:gd name="T0" fmla="*/ 1272 w 1310"/>
                <a:gd name="T1" fmla="*/ 0 h 77"/>
                <a:gd name="T2" fmla="*/ 38 w 1310"/>
                <a:gd name="T3" fmla="*/ 0 h 77"/>
                <a:gd name="T4" fmla="*/ 0 w 1310"/>
                <a:gd name="T5" fmla="*/ 38 h 77"/>
                <a:gd name="T6" fmla="*/ 38 w 1310"/>
                <a:gd name="T7" fmla="*/ 77 h 77"/>
                <a:gd name="T8" fmla="*/ 1272 w 1310"/>
                <a:gd name="T9" fmla="*/ 77 h 77"/>
                <a:gd name="T10" fmla="*/ 1310 w 1310"/>
                <a:gd name="T11" fmla="*/ 38 h 77"/>
                <a:gd name="T12" fmla="*/ 1272 w 1310"/>
                <a:gd name="T13" fmla="*/ 0 h 77"/>
                <a:gd name="T14" fmla="*/ 1272 w 1310"/>
                <a:gd name="T15" fmla="*/ 0 h 77"/>
                <a:gd name="T16" fmla="*/ 1272 w 1310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0" h="77">
                  <a:moveTo>
                    <a:pt x="1272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7"/>
                    <a:pt x="38" y="77"/>
                  </a:cubicBezTo>
                  <a:cubicBezTo>
                    <a:pt x="1272" y="77"/>
                    <a:pt x="1272" y="77"/>
                    <a:pt x="1272" y="77"/>
                  </a:cubicBezTo>
                  <a:cubicBezTo>
                    <a:pt x="1293" y="77"/>
                    <a:pt x="1310" y="59"/>
                    <a:pt x="1310" y="38"/>
                  </a:cubicBezTo>
                  <a:cubicBezTo>
                    <a:pt x="1310" y="17"/>
                    <a:pt x="1293" y="0"/>
                    <a:pt x="1272" y="0"/>
                  </a:cubicBezTo>
                  <a:close/>
                  <a:moveTo>
                    <a:pt x="1272" y="0"/>
                  </a:moveTo>
                  <a:cubicBezTo>
                    <a:pt x="1272" y="0"/>
                    <a:pt x="1272" y="0"/>
                    <a:pt x="127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979863" y="1085518"/>
            <a:ext cx="820738" cy="1036638"/>
            <a:chOff x="1979863" y="1079168"/>
            <a:chExt cx="820738" cy="1036638"/>
          </a:xfrm>
        </p:grpSpPr>
        <p:sp>
          <p:nvSpPr>
            <p:cNvPr id="30" name="Forma livre 29"/>
            <p:cNvSpPr/>
            <p:nvPr/>
          </p:nvSpPr>
          <p:spPr>
            <a:xfrm>
              <a:off x="1997075" y="1095375"/>
              <a:ext cx="711200" cy="1006475"/>
            </a:xfrm>
            <a:custGeom>
              <a:avLst/>
              <a:gdLst>
                <a:gd name="connsiteX0" fmla="*/ 209550 w 711200"/>
                <a:gd name="connsiteY0" fmla="*/ 1003300 h 1006475"/>
                <a:gd name="connsiteX1" fmla="*/ 57150 w 711200"/>
                <a:gd name="connsiteY1" fmla="*/ 1006475 h 1006475"/>
                <a:gd name="connsiteX2" fmla="*/ 6350 w 711200"/>
                <a:gd name="connsiteY2" fmla="*/ 990600 h 1006475"/>
                <a:gd name="connsiteX3" fmla="*/ 0 w 711200"/>
                <a:gd name="connsiteY3" fmla="*/ 825500 h 1006475"/>
                <a:gd name="connsiteX4" fmla="*/ 63500 w 711200"/>
                <a:gd name="connsiteY4" fmla="*/ 736600 h 1006475"/>
                <a:gd name="connsiteX5" fmla="*/ 187325 w 711200"/>
                <a:gd name="connsiteY5" fmla="*/ 692150 h 1006475"/>
                <a:gd name="connsiteX6" fmla="*/ 219075 w 711200"/>
                <a:gd name="connsiteY6" fmla="*/ 654050 h 1006475"/>
                <a:gd name="connsiteX7" fmla="*/ 228600 w 711200"/>
                <a:gd name="connsiteY7" fmla="*/ 625475 h 1006475"/>
                <a:gd name="connsiteX8" fmla="*/ 107950 w 711200"/>
                <a:gd name="connsiteY8" fmla="*/ 581025 h 1006475"/>
                <a:gd name="connsiteX9" fmla="*/ 73025 w 711200"/>
                <a:gd name="connsiteY9" fmla="*/ 539750 h 1006475"/>
                <a:gd name="connsiteX10" fmla="*/ 66675 w 711200"/>
                <a:gd name="connsiteY10" fmla="*/ 457200 h 1006475"/>
                <a:gd name="connsiteX11" fmla="*/ 101600 w 711200"/>
                <a:gd name="connsiteY11" fmla="*/ 231775 h 1006475"/>
                <a:gd name="connsiteX12" fmla="*/ 180975 w 711200"/>
                <a:gd name="connsiteY12" fmla="*/ 92075 h 1006475"/>
                <a:gd name="connsiteX13" fmla="*/ 349250 w 711200"/>
                <a:gd name="connsiteY13" fmla="*/ 0 h 1006475"/>
                <a:gd name="connsiteX14" fmla="*/ 469900 w 711200"/>
                <a:gd name="connsiteY14" fmla="*/ 6350 h 1006475"/>
                <a:gd name="connsiteX15" fmla="*/ 584200 w 711200"/>
                <a:gd name="connsiteY15" fmla="*/ 69850 h 1006475"/>
                <a:gd name="connsiteX16" fmla="*/ 666750 w 711200"/>
                <a:gd name="connsiteY16" fmla="*/ 174625 h 1006475"/>
                <a:gd name="connsiteX17" fmla="*/ 695325 w 711200"/>
                <a:gd name="connsiteY17" fmla="*/ 276225 h 1006475"/>
                <a:gd name="connsiteX18" fmla="*/ 711200 w 711200"/>
                <a:gd name="connsiteY18" fmla="*/ 536575 h 1006475"/>
                <a:gd name="connsiteX19" fmla="*/ 635000 w 711200"/>
                <a:gd name="connsiteY19" fmla="*/ 603250 h 1006475"/>
                <a:gd name="connsiteX20" fmla="*/ 546100 w 711200"/>
                <a:gd name="connsiteY20" fmla="*/ 628650 h 1006475"/>
                <a:gd name="connsiteX21" fmla="*/ 454025 w 711200"/>
                <a:gd name="connsiteY21" fmla="*/ 787400 h 1006475"/>
                <a:gd name="connsiteX22" fmla="*/ 396875 w 711200"/>
                <a:gd name="connsiteY22" fmla="*/ 844550 h 1006475"/>
                <a:gd name="connsiteX23" fmla="*/ 387350 w 711200"/>
                <a:gd name="connsiteY23" fmla="*/ 1003300 h 1006475"/>
                <a:gd name="connsiteX24" fmla="*/ 19050 w 711200"/>
                <a:gd name="connsiteY24" fmla="*/ 993775 h 1006475"/>
                <a:gd name="connsiteX25" fmla="*/ 209550 w 711200"/>
                <a:gd name="connsiteY25" fmla="*/ 1003300 h 100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1200" h="1006475">
                  <a:moveTo>
                    <a:pt x="209550" y="1003300"/>
                  </a:moveTo>
                  <a:lnTo>
                    <a:pt x="57150" y="1006475"/>
                  </a:lnTo>
                  <a:lnTo>
                    <a:pt x="6350" y="990600"/>
                  </a:lnTo>
                  <a:lnTo>
                    <a:pt x="0" y="825500"/>
                  </a:lnTo>
                  <a:lnTo>
                    <a:pt x="63500" y="736600"/>
                  </a:lnTo>
                  <a:lnTo>
                    <a:pt x="187325" y="692150"/>
                  </a:lnTo>
                  <a:lnTo>
                    <a:pt x="219075" y="654050"/>
                  </a:lnTo>
                  <a:lnTo>
                    <a:pt x="228600" y="625475"/>
                  </a:lnTo>
                  <a:lnTo>
                    <a:pt x="107950" y="581025"/>
                  </a:lnTo>
                  <a:lnTo>
                    <a:pt x="73025" y="539750"/>
                  </a:lnTo>
                  <a:lnTo>
                    <a:pt x="66675" y="457200"/>
                  </a:lnTo>
                  <a:lnTo>
                    <a:pt x="101600" y="231775"/>
                  </a:lnTo>
                  <a:lnTo>
                    <a:pt x="180975" y="92075"/>
                  </a:lnTo>
                  <a:lnTo>
                    <a:pt x="349250" y="0"/>
                  </a:lnTo>
                  <a:lnTo>
                    <a:pt x="469900" y="6350"/>
                  </a:lnTo>
                  <a:lnTo>
                    <a:pt x="584200" y="69850"/>
                  </a:lnTo>
                  <a:lnTo>
                    <a:pt x="666750" y="174625"/>
                  </a:lnTo>
                  <a:lnTo>
                    <a:pt x="695325" y="276225"/>
                  </a:lnTo>
                  <a:lnTo>
                    <a:pt x="711200" y="536575"/>
                  </a:lnTo>
                  <a:lnTo>
                    <a:pt x="635000" y="603250"/>
                  </a:lnTo>
                  <a:lnTo>
                    <a:pt x="546100" y="628650"/>
                  </a:lnTo>
                  <a:lnTo>
                    <a:pt x="454025" y="787400"/>
                  </a:lnTo>
                  <a:lnTo>
                    <a:pt x="396875" y="844550"/>
                  </a:lnTo>
                  <a:lnTo>
                    <a:pt x="387350" y="1003300"/>
                  </a:lnTo>
                  <a:lnTo>
                    <a:pt x="19050" y="993775"/>
                  </a:lnTo>
                  <a:lnTo>
                    <a:pt x="209550" y="10033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3" name="Grupo 52"/>
            <p:cNvGrpSpPr/>
            <p:nvPr/>
          </p:nvGrpSpPr>
          <p:grpSpPr>
            <a:xfrm>
              <a:off x="1979863" y="1079168"/>
              <a:ext cx="820738" cy="1036638"/>
              <a:chOff x="2162175" y="1116013"/>
              <a:chExt cx="820738" cy="1036638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2497653" y="1676544"/>
                <a:ext cx="136525" cy="49213"/>
              </a:xfrm>
              <a:custGeom>
                <a:avLst/>
                <a:gdLst>
                  <a:gd name="T0" fmla="*/ 166 w 208"/>
                  <a:gd name="T1" fmla="*/ 7 h 76"/>
                  <a:gd name="T2" fmla="*/ 104 w 208"/>
                  <a:gd name="T3" fmla="*/ 28 h 76"/>
                  <a:gd name="T4" fmla="*/ 41 w 208"/>
                  <a:gd name="T5" fmla="*/ 7 h 76"/>
                  <a:gd name="T6" fmla="*/ 7 w 208"/>
                  <a:gd name="T7" fmla="*/ 13 h 76"/>
                  <a:gd name="T8" fmla="*/ 13 w 208"/>
                  <a:gd name="T9" fmla="*/ 46 h 76"/>
                  <a:gd name="T10" fmla="*/ 104 w 208"/>
                  <a:gd name="T11" fmla="*/ 76 h 76"/>
                  <a:gd name="T12" fmla="*/ 194 w 208"/>
                  <a:gd name="T13" fmla="*/ 46 h 76"/>
                  <a:gd name="T14" fmla="*/ 200 w 208"/>
                  <a:gd name="T15" fmla="*/ 13 h 76"/>
                  <a:gd name="T16" fmla="*/ 166 w 208"/>
                  <a:gd name="T17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76">
                    <a:moveTo>
                      <a:pt x="166" y="7"/>
                    </a:moveTo>
                    <a:cubicBezTo>
                      <a:pt x="148" y="21"/>
                      <a:pt x="126" y="28"/>
                      <a:pt x="104" y="28"/>
                    </a:cubicBezTo>
                    <a:cubicBezTo>
                      <a:pt x="81" y="28"/>
                      <a:pt x="59" y="21"/>
                      <a:pt x="41" y="7"/>
                    </a:cubicBezTo>
                    <a:cubicBezTo>
                      <a:pt x="30" y="0"/>
                      <a:pt x="15" y="2"/>
                      <a:pt x="7" y="13"/>
                    </a:cubicBezTo>
                    <a:cubicBezTo>
                      <a:pt x="0" y="24"/>
                      <a:pt x="2" y="39"/>
                      <a:pt x="13" y="46"/>
                    </a:cubicBezTo>
                    <a:cubicBezTo>
                      <a:pt x="40" y="66"/>
                      <a:pt x="71" y="76"/>
                      <a:pt x="104" y="76"/>
                    </a:cubicBezTo>
                    <a:cubicBezTo>
                      <a:pt x="136" y="76"/>
                      <a:pt x="168" y="66"/>
                      <a:pt x="194" y="46"/>
                    </a:cubicBezTo>
                    <a:cubicBezTo>
                      <a:pt x="205" y="39"/>
                      <a:pt x="208" y="24"/>
                      <a:pt x="200" y="13"/>
                    </a:cubicBezTo>
                    <a:cubicBezTo>
                      <a:pt x="192" y="2"/>
                      <a:pt x="177" y="0"/>
                      <a:pt x="166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26"/>
              <p:cNvSpPr>
                <a:spLocks noEditPoints="1"/>
              </p:cNvSpPr>
              <p:nvPr/>
            </p:nvSpPr>
            <p:spPr bwMode="auto">
              <a:xfrm>
                <a:off x="2162175" y="1116013"/>
                <a:ext cx="820738" cy="1036638"/>
              </a:xfrm>
              <a:custGeom>
                <a:avLst/>
                <a:gdLst>
                  <a:gd name="T0" fmla="*/ 857 w 1174"/>
                  <a:gd name="T1" fmla="*/ 934 h 1482"/>
                  <a:gd name="T2" fmla="*/ 867 w 1174"/>
                  <a:gd name="T3" fmla="*/ 98 h 1482"/>
                  <a:gd name="T4" fmla="*/ 150 w 1174"/>
                  <a:gd name="T5" fmla="*/ 348 h 1482"/>
                  <a:gd name="T6" fmla="*/ 285 w 1174"/>
                  <a:gd name="T7" fmla="*/ 986 h 1482"/>
                  <a:gd name="T8" fmla="*/ 0 w 1174"/>
                  <a:gd name="T9" fmla="*/ 1406 h 1482"/>
                  <a:gd name="T10" fmla="*/ 1174 w 1174"/>
                  <a:gd name="T11" fmla="*/ 1406 h 1482"/>
                  <a:gd name="T12" fmla="*/ 150 w 1174"/>
                  <a:gd name="T13" fmla="*/ 766 h 1482"/>
                  <a:gd name="T14" fmla="*/ 587 w 1174"/>
                  <a:gd name="T15" fmla="*/ 48 h 1482"/>
                  <a:gd name="T16" fmla="*/ 1024 w 1174"/>
                  <a:gd name="T17" fmla="*/ 766 h 1482"/>
                  <a:gd name="T18" fmla="*/ 944 w 1174"/>
                  <a:gd name="T19" fmla="*/ 587 h 1482"/>
                  <a:gd name="T20" fmla="*/ 349 w 1174"/>
                  <a:gd name="T21" fmla="*/ 310 h 1482"/>
                  <a:gd name="T22" fmla="*/ 308 w 1174"/>
                  <a:gd name="T23" fmla="*/ 318 h 1482"/>
                  <a:gd name="T24" fmla="*/ 150 w 1174"/>
                  <a:gd name="T25" fmla="*/ 766 h 1482"/>
                  <a:gd name="T26" fmla="*/ 614 w 1174"/>
                  <a:gd name="T27" fmla="*/ 536 h 1482"/>
                  <a:gd name="T28" fmla="*/ 560 w 1174"/>
                  <a:gd name="T29" fmla="*/ 543 h 1482"/>
                  <a:gd name="T30" fmla="*/ 350 w 1174"/>
                  <a:gd name="T31" fmla="*/ 513 h 1482"/>
                  <a:gd name="T32" fmla="*/ 281 w 1174"/>
                  <a:gd name="T33" fmla="*/ 538 h 1482"/>
                  <a:gd name="T34" fmla="*/ 893 w 1174"/>
                  <a:gd name="T35" fmla="*/ 538 h 1482"/>
                  <a:gd name="T36" fmla="*/ 825 w 1174"/>
                  <a:gd name="T37" fmla="*/ 513 h 1482"/>
                  <a:gd name="T38" fmla="*/ 662 w 1174"/>
                  <a:gd name="T39" fmla="*/ 632 h 1482"/>
                  <a:gd name="T40" fmla="*/ 512 w 1174"/>
                  <a:gd name="T41" fmla="*/ 554 h 1482"/>
                  <a:gd name="T42" fmla="*/ 381 w 1174"/>
                  <a:gd name="T43" fmla="*/ 554 h 1482"/>
                  <a:gd name="T44" fmla="*/ 333 w 1174"/>
                  <a:gd name="T45" fmla="*/ 651 h 1482"/>
                  <a:gd name="T46" fmla="*/ 543 w 1174"/>
                  <a:gd name="T47" fmla="*/ 673 h 1482"/>
                  <a:gd name="T48" fmla="*/ 587 w 1174"/>
                  <a:gd name="T49" fmla="*/ 586 h 1482"/>
                  <a:gd name="T50" fmla="*/ 631 w 1174"/>
                  <a:gd name="T51" fmla="*/ 673 h 1482"/>
                  <a:gd name="T52" fmla="*/ 842 w 1174"/>
                  <a:gd name="T53" fmla="*/ 651 h 1482"/>
                  <a:gd name="T54" fmla="*/ 896 w 1174"/>
                  <a:gd name="T55" fmla="*/ 587 h 1482"/>
                  <a:gd name="T56" fmla="*/ 278 w 1174"/>
                  <a:gd name="T57" fmla="*/ 586 h 1482"/>
                  <a:gd name="T58" fmla="*/ 244 w 1174"/>
                  <a:gd name="T59" fmla="*/ 1434 h 1482"/>
                  <a:gd name="T60" fmla="*/ 48 w 1174"/>
                  <a:gd name="T61" fmla="*/ 1226 h 1482"/>
                  <a:gd name="T62" fmla="*/ 154 w 1174"/>
                  <a:gd name="T63" fmla="*/ 1195 h 1482"/>
                  <a:gd name="T64" fmla="*/ 245 w 1174"/>
                  <a:gd name="T65" fmla="*/ 1243 h 1482"/>
                  <a:gd name="T66" fmla="*/ 296 w 1174"/>
                  <a:gd name="T67" fmla="*/ 1434 h 1482"/>
                  <a:gd name="T68" fmla="*/ 302 w 1174"/>
                  <a:gd name="T69" fmla="*/ 1217 h 1482"/>
                  <a:gd name="T70" fmla="*/ 243 w 1174"/>
                  <a:gd name="T71" fmla="*/ 1057 h 1482"/>
                  <a:gd name="T72" fmla="*/ 321 w 1174"/>
                  <a:gd name="T73" fmla="*/ 1223 h 1482"/>
                  <a:gd name="T74" fmla="*/ 412 w 1174"/>
                  <a:gd name="T75" fmla="*/ 1183 h 1482"/>
                  <a:gd name="T76" fmla="*/ 351 w 1174"/>
                  <a:gd name="T77" fmla="*/ 1162 h 1482"/>
                  <a:gd name="T78" fmla="*/ 345 w 1174"/>
                  <a:gd name="T79" fmla="*/ 974 h 1482"/>
                  <a:gd name="T80" fmla="*/ 351 w 1174"/>
                  <a:gd name="T81" fmla="*/ 1162 h 1482"/>
                  <a:gd name="T82" fmla="*/ 459 w 1174"/>
                  <a:gd name="T83" fmla="*/ 1161 h 1482"/>
                  <a:gd name="T84" fmla="*/ 563 w 1174"/>
                  <a:gd name="T85" fmla="*/ 1434 h 1482"/>
                  <a:gd name="T86" fmla="*/ 587 w 1174"/>
                  <a:gd name="T87" fmla="*/ 1021 h 1482"/>
                  <a:gd name="T88" fmla="*/ 667 w 1174"/>
                  <a:gd name="T89" fmla="*/ 1117 h 1482"/>
                  <a:gd name="T90" fmla="*/ 693 w 1174"/>
                  <a:gd name="T91" fmla="*/ 1434 h 1482"/>
                  <a:gd name="T92" fmla="*/ 698 w 1174"/>
                  <a:gd name="T93" fmla="*/ 1154 h 1482"/>
                  <a:gd name="T94" fmla="*/ 801 w 1174"/>
                  <a:gd name="T95" fmla="*/ 955 h 1482"/>
                  <a:gd name="T96" fmla="*/ 842 w 1174"/>
                  <a:gd name="T97" fmla="*/ 999 h 1482"/>
                  <a:gd name="T98" fmla="*/ 723 w 1174"/>
                  <a:gd name="T99" fmla="*/ 1112 h 1482"/>
                  <a:gd name="T100" fmla="*/ 741 w 1174"/>
                  <a:gd name="T101" fmla="*/ 1434 h 1482"/>
                  <a:gd name="T102" fmla="*/ 843 w 1174"/>
                  <a:gd name="T103" fmla="*/ 1226 h 1482"/>
                  <a:gd name="T104" fmla="*/ 886 w 1174"/>
                  <a:gd name="T105" fmla="*/ 1037 h 1482"/>
                  <a:gd name="T106" fmla="*/ 889 w 1174"/>
                  <a:gd name="T107" fmla="*/ 1204 h 1482"/>
                  <a:gd name="T108" fmla="*/ 919 w 1174"/>
                  <a:gd name="T109" fmla="*/ 1331 h 1482"/>
                  <a:gd name="T110" fmla="*/ 1099 w 1174"/>
                  <a:gd name="T111" fmla="*/ 1434 h 1482"/>
                  <a:gd name="T112" fmla="*/ 967 w 1174"/>
                  <a:gd name="T113" fmla="*/ 1319 h 1482"/>
                  <a:gd name="T114" fmla="*/ 1018 w 1174"/>
                  <a:gd name="T115" fmla="*/ 1214 h 1482"/>
                  <a:gd name="T116" fmla="*/ 1048 w 1174"/>
                  <a:gd name="T117" fmla="*/ 1107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74" h="1482">
                    <a:moveTo>
                      <a:pt x="1067" y="1063"/>
                    </a:moveTo>
                    <a:cubicBezTo>
                      <a:pt x="889" y="986"/>
                      <a:pt x="889" y="986"/>
                      <a:pt x="889" y="986"/>
                    </a:cubicBezTo>
                    <a:cubicBezTo>
                      <a:pt x="886" y="965"/>
                      <a:pt x="875" y="946"/>
                      <a:pt x="857" y="934"/>
                    </a:cubicBezTo>
                    <a:cubicBezTo>
                      <a:pt x="926" y="913"/>
                      <a:pt x="1072" y="858"/>
                      <a:pt x="1072" y="766"/>
                    </a:cubicBezTo>
                    <a:cubicBezTo>
                      <a:pt x="1072" y="630"/>
                      <a:pt x="1056" y="489"/>
                      <a:pt x="1024" y="348"/>
                    </a:cubicBezTo>
                    <a:cubicBezTo>
                      <a:pt x="1002" y="250"/>
                      <a:pt x="946" y="161"/>
                      <a:pt x="867" y="98"/>
                    </a:cubicBezTo>
                    <a:cubicBezTo>
                      <a:pt x="788" y="35"/>
                      <a:pt x="688" y="0"/>
                      <a:pt x="587" y="0"/>
                    </a:cubicBezTo>
                    <a:cubicBezTo>
                      <a:pt x="486" y="0"/>
                      <a:pt x="387" y="35"/>
                      <a:pt x="308" y="98"/>
                    </a:cubicBezTo>
                    <a:cubicBezTo>
                      <a:pt x="228" y="161"/>
                      <a:pt x="172" y="250"/>
                      <a:pt x="150" y="348"/>
                    </a:cubicBezTo>
                    <a:cubicBezTo>
                      <a:pt x="119" y="489"/>
                      <a:pt x="102" y="630"/>
                      <a:pt x="102" y="766"/>
                    </a:cubicBezTo>
                    <a:cubicBezTo>
                      <a:pt x="102" y="858"/>
                      <a:pt x="249" y="913"/>
                      <a:pt x="318" y="934"/>
                    </a:cubicBezTo>
                    <a:cubicBezTo>
                      <a:pt x="300" y="946"/>
                      <a:pt x="288" y="965"/>
                      <a:pt x="285" y="986"/>
                    </a:cubicBezTo>
                    <a:cubicBezTo>
                      <a:pt x="107" y="1063"/>
                      <a:pt x="107" y="1063"/>
                      <a:pt x="107" y="1063"/>
                    </a:cubicBezTo>
                    <a:cubicBezTo>
                      <a:pt x="42" y="1091"/>
                      <a:pt x="0" y="1155"/>
                      <a:pt x="0" y="1226"/>
                    </a:cubicBezTo>
                    <a:cubicBezTo>
                      <a:pt x="0" y="1406"/>
                      <a:pt x="0" y="1406"/>
                      <a:pt x="0" y="1406"/>
                    </a:cubicBezTo>
                    <a:cubicBezTo>
                      <a:pt x="0" y="1448"/>
                      <a:pt x="34" y="1482"/>
                      <a:pt x="75" y="1482"/>
                    </a:cubicBezTo>
                    <a:cubicBezTo>
                      <a:pt x="1099" y="1482"/>
                      <a:pt x="1099" y="1482"/>
                      <a:pt x="1099" y="1482"/>
                    </a:cubicBezTo>
                    <a:cubicBezTo>
                      <a:pt x="1141" y="1482"/>
                      <a:pt x="1174" y="1448"/>
                      <a:pt x="1174" y="1406"/>
                    </a:cubicBezTo>
                    <a:cubicBezTo>
                      <a:pt x="1174" y="1226"/>
                      <a:pt x="1174" y="1226"/>
                      <a:pt x="1174" y="1226"/>
                    </a:cubicBezTo>
                    <a:cubicBezTo>
                      <a:pt x="1174" y="1155"/>
                      <a:pt x="1132" y="1091"/>
                      <a:pt x="1067" y="1063"/>
                    </a:cubicBezTo>
                    <a:close/>
                    <a:moveTo>
                      <a:pt x="150" y="766"/>
                    </a:moveTo>
                    <a:cubicBezTo>
                      <a:pt x="150" y="634"/>
                      <a:pt x="166" y="496"/>
                      <a:pt x="197" y="359"/>
                    </a:cubicBezTo>
                    <a:cubicBezTo>
                      <a:pt x="217" y="271"/>
                      <a:pt x="267" y="191"/>
                      <a:pt x="337" y="135"/>
                    </a:cubicBezTo>
                    <a:cubicBezTo>
                      <a:pt x="408" y="79"/>
                      <a:pt x="497" y="48"/>
                      <a:pt x="587" y="48"/>
                    </a:cubicBezTo>
                    <a:cubicBezTo>
                      <a:pt x="678" y="48"/>
                      <a:pt x="766" y="79"/>
                      <a:pt x="837" y="135"/>
                    </a:cubicBezTo>
                    <a:cubicBezTo>
                      <a:pt x="908" y="191"/>
                      <a:pt x="958" y="271"/>
                      <a:pt x="977" y="359"/>
                    </a:cubicBezTo>
                    <a:cubicBezTo>
                      <a:pt x="1008" y="496"/>
                      <a:pt x="1024" y="634"/>
                      <a:pt x="1024" y="766"/>
                    </a:cubicBezTo>
                    <a:cubicBezTo>
                      <a:pt x="1024" y="796"/>
                      <a:pt x="988" y="828"/>
                      <a:pt x="923" y="858"/>
                    </a:cubicBezTo>
                    <a:cubicBezTo>
                      <a:pt x="895" y="871"/>
                      <a:pt x="866" y="881"/>
                      <a:pt x="844" y="888"/>
                    </a:cubicBezTo>
                    <a:cubicBezTo>
                      <a:pt x="906" y="810"/>
                      <a:pt x="944" y="704"/>
                      <a:pt x="944" y="587"/>
                    </a:cubicBezTo>
                    <a:cubicBezTo>
                      <a:pt x="944" y="542"/>
                      <a:pt x="938" y="496"/>
                      <a:pt x="925" y="451"/>
                    </a:cubicBezTo>
                    <a:cubicBezTo>
                      <a:pt x="923" y="441"/>
                      <a:pt x="914" y="434"/>
                      <a:pt x="904" y="433"/>
                    </a:cubicBezTo>
                    <a:cubicBezTo>
                      <a:pt x="697" y="417"/>
                      <a:pt x="420" y="347"/>
                      <a:pt x="349" y="310"/>
                    </a:cubicBezTo>
                    <a:cubicBezTo>
                      <a:pt x="345" y="308"/>
                      <a:pt x="341" y="307"/>
                      <a:pt x="337" y="307"/>
                    </a:cubicBezTo>
                    <a:cubicBezTo>
                      <a:pt x="328" y="307"/>
                      <a:pt x="328" y="307"/>
                      <a:pt x="328" y="307"/>
                    </a:cubicBezTo>
                    <a:cubicBezTo>
                      <a:pt x="320" y="307"/>
                      <a:pt x="312" y="311"/>
                      <a:pt x="308" y="318"/>
                    </a:cubicBezTo>
                    <a:cubicBezTo>
                      <a:pt x="257" y="395"/>
                      <a:pt x="230" y="488"/>
                      <a:pt x="230" y="587"/>
                    </a:cubicBezTo>
                    <a:cubicBezTo>
                      <a:pt x="230" y="704"/>
                      <a:pt x="268" y="810"/>
                      <a:pt x="330" y="888"/>
                    </a:cubicBezTo>
                    <a:cubicBezTo>
                      <a:pt x="257" y="865"/>
                      <a:pt x="150" y="818"/>
                      <a:pt x="150" y="766"/>
                    </a:cubicBezTo>
                    <a:close/>
                    <a:moveTo>
                      <a:pt x="825" y="513"/>
                    </a:moveTo>
                    <a:cubicBezTo>
                      <a:pt x="761" y="494"/>
                      <a:pt x="695" y="494"/>
                      <a:pt x="631" y="513"/>
                    </a:cubicBezTo>
                    <a:cubicBezTo>
                      <a:pt x="621" y="516"/>
                      <a:pt x="614" y="525"/>
                      <a:pt x="614" y="536"/>
                    </a:cubicBezTo>
                    <a:cubicBezTo>
                      <a:pt x="614" y="543"/>
                      <a:pt x="614" y="543"/>
                      <a:pt x="614" y="543"/>
                    </a:cubicBezTo>
                    <a:cubicBezTo>
                      <a:pt x="606" y="539"/>
                      <a:pt x="597" y="538"/>
                      <a:pt x="587" y="538"/>
                    </a:cubicBezTo>
                    <a:cubicBezTo>
                      <a:pt x="578" y="538"/>
                      <a:pt x="568" y="539"/>
                      <a:pt x="560" y="543"/>
                    </a:cubicBezTo>
                    <a:cubicBezTo>
                      <a:pt x="560" y="536"/>
                      <a:pt x="560" y="536"/>
                      <a:pt x="560" y="536"/>
                    </a:cubicBezTo>
                    <a:cubicBezTo>
                      <a:pt x="560" y="525"/>
                      <a:pt x="553" y="516"/>
                      <a:pt x="543" y="513"/>
                    </a:cubicBezTo>
                    <a:cubicBezTo>
                      <a:pt x="480" y="494"/>
                      <a:pt x="413" y="494"/>
                      <a:pt x="350" y="513"/>
                    </a:cubicBezTo>
                    <a:cubicBezTo>
                      <a:pt x="340" y="516"/>
                      <a:pt x="333" y="525"/>
                      <a:pt x="333" y="536"/>
                    </a:cubicBezTo>
                    <a:cubicBezTo>
                      <a:pt x="333" y="538"/>
                      <a:pt x="333" y="538"/>
                      <a:pt x="333" y="538"/>
                    </a:cubicBezTo>
                    <a:cubicBezTo>
                      <a:pt x="281" y="538"/>
                      <a:pt x="281" y="538"/>
                      <a:pt x="281" y="538"/>
                    </a:cubicBezTo>
                    <a:cubicBezTo>
                      <a:pt x="288" y="473"/>
                      <a:pt x="307" y="412"/>
                      <a:pt x="339" y="358"/>
                    </a:cubicBezTo>
                    <a:cubicBezTo>
                      <a:pt x="452" y="411"/>
                      <a:pt x="732" y="466"/>
                      <a:pt x="883" y="480"/>
                    </a:cubicBezTo>
                    <a:cubicBezTo>
                      <a:pt x="888" y="499"/>
                      <a:pt x="891" y="518"/>
                      <a:pt x="893" y="538"/>
                    </a:cubicBezTo>
                    <a:cubicBezTo>
                      <a:pt x="842" y="538"/>
                      <a:pt x="842" y="538"/>
                      <a:pt x="842" y="538"/>
                    </a:cubicBezTo>
                    <a:cubicBezTo>
                      <a:pt x="842" y="536"/>
                      <a:pt x="842" y="536"/>
                      <a:pt x="842" y="536"/>
                    </a:cubicBezTo>
                    <a:cubicBezTo>
                      <a:pt x="842" y="525"/>
                      <a:pt x="835" y="516"/>
                      <a:pt x="825" y="513"/>
                    </a:cubicBezTo>
                    <a:close/>
                    <a:moveTo>
                      <a:pt x="794" y="554"/>
                    </a:moveTo>
                    <a:cubicBezTo>
                      <a:pt x="794" y="632"/>
                      <a:pt x="794" y="632"/>
                      <a:pt x="794" y="632"/>
                    </a:cubicBezTo>
                    <a:cubicBezTo>
                      <a:pt x="750" y="643"/>
                      <a:pt x="706" y="643"/>
                      <a:pt x="662" y="632"/>
                    </a:cubicBezTo>
                    <a:cubicBezTo>
                      <a:pt x="662" y="554"/>
                      <a:pt x="662" y="554"/>
                      <a:pt x="662" y="554"/>
                    </a:cubicBezTo>
                    <a:cubicBezTo>
                      <a:pt x="706" y="544"/>
                      <a:pt x="750" y="544"/>
                      <a:pt x="794" y="554"/>
                    </a:cubicBezTo>
                    <a:close/>
                    <a:moveTo>
                      <a:pt x="512" y="554"/>
                    </a:moveTo>
                    <a:cubicBezTo>
                      <a:pt x="512" y="632"/>
                      <a:pt x="512" y="632"/>
                      <a:pt x="512" y="632"/>
                    </a:cubicBezTo>
                    <a:cubicBezTo>
                      <a:pt x="469" y="643"/>
                      <a:pt x="424" y="643"/>
                      <a:pt x="381" y="632"/>
                    </a:cubicBezTo>
                    <a:cubicBezTo>
                      <a:pt x="381" y="554"/>
                      <a:pt x="381" y="554"/>
                      <a:pt x="381" y="554"/>
                    </a:cubicBezTo>
                    <a:cubicBezTo>
                      <a:pt x="424" y="544"/>
                      <a:pt x="469" y="544"/>
                      <a:pt x="512" y="554"/>
                    </a:cubicBezTo>
                    <a:close/>
                    <a:moveTo>
                      <a:pt x="333" y="586"/>
                    </a:moveTo>
                    <a:cubicBezTo>
                      <a:pt x="333" y="651"/>
                      <a:pt x="333" y="651"/>
                      <a:pt x="333" y="651"/>
                    </a:cubicBezTo>
                    <a:cubicBezTo>
                      <a:pt x="333" y="661"/>
                      <a:pt x="340" y="670"/>
                      <a:pt x="350" y="673"/>
                    </a:cubicBezTo>
                    <a:cubicBezTo>
                      <a:pt x="381" y="683"/>
                      <a:pt x="414" y="688"/>
                      <a:pt x="446" y="688"/>
                    </a:cubicBezTo>
                    <a:cubicBezTo>
                      <a:pt x="479" y="688"/>
                      <a:pt x="511" y="683"/>
                      <a:pt x="543" y="673"/>
                    </a:cubicBezTo>
                    <a:cubicBezTo>
                      <a:pt x="553" y="670"/>
                      <a:pt x="560" y="661"/>
                      <a:pt x="560" y="651"/>
                    </a:cubicBezTo>
                    <a:cubicBezTo>
                      <a:pt x="560" y="613"/>
                      <a:pt x="560" y="613"/>
                      <a:pt x="560" y="613"/>
                    </a:cubicBezTo>
                    <a:cubicBezTo>
                      <a:pt x="560" y="598"/>
                      <a:pt x="572" y="586"/>
                      <a:pt x="587" y="586"/>
                    </a:cubicBezTo>
                    <a:cubicBezTo>
                      <a:pt x="602" y="586"/>
                      <a:pt x="614" y="598"/>
                      <a:pt x="614" y="613"/>
                    </a:cubicBezTo>
                    <a:cubicBezTo>
                      <a:pt x="614" y="651"/>
                      <a:pt x="614" y="651"/>
                      <a:pt x="614" y="651"/>
                    </a:cubicBezTo>
                    <a:cubicBezTo>
                      <a:pt x="614" y="661"/>
                      <a:pt x="621" y="670"/>
                      <a:pt x="631" y="673"/>
                    </a:cubicBezTo>
                    <a:cubicBezTo>
                      <a:pt x="663" y="683"/>
                      <a:pt x="695" y="688"/>
                      <a:pt x="728" y="688"/>
                    </a:cubicBezTo>
                    <a:cubicBezTo>
                      <a:pt x="761" y="688"/>
                      <a:pt x="793" y="683"/>
                      <a:pt x="825" y="673"/>
                    </a:cubicBezTo>
                    <a:cubicBezTo>
                      <a:pt x="835" y="670"/>
                      <a:pt x="842" y="661"/>
                      <a:pt x="842" y="651"/>
                    </a:cubicBezTo>
                    <a:cubicBezTo>
                      <a:pt x="842" y="586"/>
                      <a:pt x="842" y="586"/>
                      <a:pt x="842" y="586"/>
                    </a:cubicBezTo>
                    <a:cubicBezTo>
                      <a:pt x="896" y="586"/>
                      <a:pt x="896" y="586"/>
                      <a:pt x="896" y="586"/>
                    </a:cubicBezTo>
                    <a:cubicBezTo>
                      <a:pt x="896" y="586"/>
                      <a:pt x="896" y="587"/>
                      <a:pt x="896" y="587"/>
                    </a:cubicBezTo>
                    <a:cubicBezTo>
                      <a:pt x="896" y="800"/>
                      <a:pt x="757" y="973"/>
                      <a:pt x="587" y="973"/>
                    </a:cubicBezTo>
                    <a:cubicBezTo>
                      <a:pt x="417" y="973"/>
                      <a:pt x="278" y="800"/>
                      <a:pt x="278" y="587"/>
                    </a:cubicBezTo>
                    <a:cubicBezTo>
                      <a:pt x="278" y="587"/>
                      <a:pt x="278" y="586"/>
                      <a:pt x="278" y="586"/>
                    </a:cubicBezTo>
                    <a:lnTo>
                      <a:pt x="333" y="586"/>
                    </a:lnTo>
                    <a:close/>
                    <a:moveTo>
                      <a:pt x="207" y="1338"/>
                    </a:moveTo>
                    <a:cubicBezTo>
                      <a:pt x="244" y="1434"/>
                      <a:pt x="244" y="1434"/>
                      <a:pt x="244" y="1434"/>
                    </a:cubicBezTo>
                    <a:cubicBezTo>
                      <a:pt x="75" y="1434"/>
                      <a:pt x="75" y="1434"/>
                      <a:pt x="75" y="1434"/>
                    </a:cubicBezTo>
                    <a:cubicBezTo>
                      <a:pt x="60" y="1434"/>
                      <a:pt x="48" y="1421"/>
                      <a:pt x="48" y="1406"/>
                    </a:cubicBezTo>
                    <a:cubicBezTo>
                      <a:pt x="48" y="1226"/>
                      <a:pt x="48" y="1226"/>
                      <a:pt x="48" y="1226"/>
                    </a:cubicBezTo>
                    <a:cubicBezTo>
                      <a:pt x="48" y="1174"/>
                      <a:pt x="79" y="1127"/>
                      <a:pt x="126" y="1107"/>
                    </a:cubicBezTo>
                    <a:cubicBezTo>
                      <a:pt x="186" y="1081"/>
                      <a:pt x="186" y="1081"/>
                      <a:pt x="186" y="1081"/>
                    </a:cubicBezTo>
                    <a:cubicBezTo>
                      <a:pt x="154" y="1195"/>
                      <a:pt x="154" y="1195"/>
                      <a:pt x="154" y="1195"/>
                    </a:cubicBezTo>
                    <a:cubicBezTo>
                      <a:pt x="153" y="1201"/>
                      <a:pt x="154" y="1208"/>
                      <a:pt x="157" y="1214"/>
                    </a:cubicBezTo>
                    <a:cubicBezTo>
                      <a:pt x="160" y="1219"/>
                      <a:pt x="166" y="1223"/>
                      <a:pt x="172" y="1225"/>
                    </a:cubicBezTo>
                    <a:cubicBezTo>
                      <a:pt x="245" y="1243"/>
                      <a:pt x="245" y="1243"/>
                      <a:pt x="245" y="1243"/>
                    </a:cubicBezTo>
                    <a:cubicBezTo>
                      <a:pt x="207" y="1319"/>
                      <a:pt x="207" y="1319"/>
                      <a:pt x="207" y="1319"/>
                    </a:cubicBezTo>
                    <a:cubicBezTo>
                      <a:pt x="204" y="1325"/>
                      <a:pt x="204" y="1332"/>
                      <a:pt x="207" y="1338"/>
                    </a:cubicBezTo>
                    <a:close/>
                    <a:moveTo>
                      <a:pt x="296" y="1434"/>
                    </a:moveTo>
                    <a:cubicBezTo>
                      <a:pt x="255" y="1331"/>
                      <a:pt x="255" y="1331"/>
                      <a:pt x="255" y="1331"/>
                    </a:cubicBezTo>
                    <a:cubicBezTo>
                      <a:pt x="301" y="1238"/>
                      <a:pt x="301" y="1238"/>
                      <a:pt x="301" y="1238"/>
                    </a:cubicBezTo>
                    <a:cubicBezTo>
                      <a:pt x="305" y="1231"/>
                      <a:pt x="305" y="1224"/>
                      <a:pt x="302" y="1217"/>
                    </a:cubicBezTo>
                    <a:cubicBezTo>
                      <a:pt x="299" y="1211"/>
                      <a:pt x="293" y="1206"/>
                      <a:pt x="286" y="1204"/>
                    </a:cubicBezTo>
                    <a:cubicBezTo>
                      <a:pt x="207" y="1184"/>
                      <a:pt x="207" y="1184"/>
                      <a:pt x="207" y="1184"/>
                    </a:cubicBezTo>
                    <a:cubicBezTo>
                      <a:pt x="243" y="1057"/>
                      <a:pt x="243" y="1057"/>
                      <a:pt x="243" y="1057"/>
                    </a:cubicBezTo>
                    <a:cubicBezTo>
                      <a:pt x="289" y="1037"/>
                      <a:pt x="289" y="1037"/>
                      <a:pt x="289" y="1037"/>
                    </a:cubicBezTo>
                    <a:cubicBezTo>
                      <a:pt x="307" y="1198"/>
                      <a:pt x="307" y="1198"/>
                      <a:pt x="307" y="1198"/>
                    </a:cubicBezTo>
                    <a:cubicBezTo>
                      <a:pt x="308" y="1207"/>
                      <a:pt x="309" y="1217"/>
                      <a:pt x="321" y="1223"/>
                    </a:cubicBezTo>
                    <a:cubicBezTo>
                      <a:pt x="324" y="1225"/>
                      <a:pt x="328" y="1226"/>
                      <a:pt x="331" y="1226"/>
                    </a:cubicBezTo>
                    <a:cubicBezTo>
                      <a:pt x="336" y="1226"/>
                      <a:pt x="340" y="1224"/>
                      <a:pt x="344" y="1222"/>
                    </a:cubicBezTo>
                    <a:cubicBezTo>
                      <a:pt x="369" y="1206"/>
                      <a:pt x="392" y="1193"/>
                      <a:pt x="412" y="1183"/>
                    </a:cubicBezTo>
                    <a:cubicBezTo>
                      <a:pt x="433" y="1434"/>
                      <a:pt x="433" y="1434"/>
                      <a:pt x="433" y="1434"/>
                    </a:cubicBezTo>
                    <a:lnTo>
                      <a:pt x="296" y="1434"/>
                    </a:lnTo>
                    <a:close/>
                    <a:moveTo>
                      <a:pt x="351" y="1162"/>
                    </a:moveTo>
                    <a:cubicBezTo>
                      <a:pt x="347" y="1128"/>
                      <a:pt x="341" y="1072"/>
                      <a:pt x="333" y="1000"/>
                    </a:cubicBezTo>
                    <a:cubicBezTo>
                      <a:pt x="333" y="1000"/>
                      <a:pt x="333" y="999"/>
                      <a:pt x="333" y="999"/>
                    </a:cubicBezTo>
                    <a:cubicBezTo>
                      <a:pt x="332" y="989"/>
                      <a:pt x="336" y="980"/>
                      <a:pt x="345" y="974"/>
                    </a:cubicBezTo>
                    <a:cubicBezTo>
                      <a:pt x="373" y="955"/>
                      <a:pt x="373" y="955"/>
                      <a:pt x="373" y="955"/>
                    </a:cubicBezTo>
                    <a:cubicBezTo>
                      <a:pt x="451" y="1112"/>
                      <a:pt x="451" y="1112"/>
                      <a:pt x="451" y="1112"/>
                    </a:cubicBezTo>
                    <a:cubicBezTo>
                      <a:pt x="429" y="1121"/>
                      <a:pt x="394" y="1137"/>
                      <a:pt x="351" y="1162"/>
                    </a:cubicBezTo>
                    <a:close/>
                    <a:moveTo>
                      <a:pt x="563" y="1434"/>
                    </a:moveTo>
                    <a:cubicBezTo>
                      <a:pt x="481" y="1434"/>
                      <a:pt x="481" y="1434"/>
                      <a:pt x="481" y="1434"/>
                    </a:cubicBezTo>
                    <a:cubicBezTo>
                      <a:pt x="459" y="1161"/>
                      <a:pt x="459" y="1161"/>
                      <a:pt x="459" y="1161"/>
                    </a:cubicBezTo>
                    <a:cubicBezTo>
                      <a:pt x="467" y="1157"/>
                      <a:pt x="473" y="1155"/>
                      <a:pt x="479" y="1153"/>
                    </a:cubicBezTo>
                    <a:cubicBezTo>
                      <a:pt x="563" y="1238"/>
                      <a:pt x="563" y="1238"/>
                      <a:pt x="563" y="1238"/>
                    </a:cubicBezTo>
                    <a:lnTo>
                      <a:pt x="563" y="1434"/>
                    </a:lnTo>
                    <a:close/>
                    <a:moveTo>
                      <a:pt x="505" y="1111"/>
                    </a:moveTo>
                    <a:cubicBezTo>
                      <a:pt x="440" y="982"/>
                      <a:pt x="440" y="982"/>
                      <a:pt x="440" y="982"/>
                    </a:cubicBezTo>
                    <a:cubicBezTo>
                      <a:pt x="485" y="1007"/>
                      <a:pt x="535" y="1021"/>
                      <a:pt x="587" y="1021"/>
                    </a:cubicBezTo>
                    <a:cubicBezTo>
                      <a:pt x="639" y="1021"/>
                      <a:pt x="689" y="1007"/>
                      <a:pt x="734" y="982"/>
                    </a:cubicBezTo>
                    <a:cubicBezTo>
                      <a:pt x="668" y="1114"/>
                      <a:pt x="668" y="1114"/>
                      <a:pt x="668" y="1114"/>
                    </a:cubicBezTo>
                    <a:cubicBezTo>
                      <a:pt x="668" y="1115"/>
                      <a:pt x="667" y="1116"/>
                      <a:pt x="667" y="1117"/>
                    </a:cubicBezTo>
                    <a:cubicBezTo>
                      <a:pt x="589" y="1196"/>
                      <a:pt x="589" y="1196"/>
                      <a:pt x="589" y="1196"/>
                    </a:cubicBezTo>
                    <a:lnTo>
                      <a:pt x="505" y="1111"/>
                    </a:lnTo>
                    <a:close/>
                    <a:moveTo>
                      <a:pt x="693" y="1434"/>
                    </a:moveTo>
                    <a:cubicBezTo>
                      <a:pt x="611" y="1434"/>
                      <a:pt x="611" y="1434"/>
                      <a:pt x="611" y="1434"/>
                    </a:cubicBezTo>
                    <a:cubicBezTo>
                      <a:pt x="611" y="1242"/>
                      <a:pt x="611" y="1242"/>
                      <a:pt x="611" y="1242"/>
                    </a:cubicBezTo>
                    <a:cubicBezTo>
                      <a:pt x="698" y="1154"/>
                      <a:pt x="698" y="1154"/>
                      <a:pt x="698" y="1154"/>
                    </a:cubicBezTo>
                    <a:cubicBezTo>
                      <a:pt x="703" y="1155"/>
                      <a:pt x="709" y="1158"/>
                      <a:pt x="716" y="1161"/>
                    </a:cubicBezTo>
                    <a:lnTo>
                      <a:pt x="693" y="1434"/>
                    </a:lnTo>
                    <a:close/>
                    <a:moveTo>
                      <a:pt x="801" y="955"/>
                    </a:moveTo>
                    <a:cubicBezTo>
                      <a:pt x="830" y="974"/>
                      <a:pt x="830" y="974"/>
                      <a:pt x="830" y="974"/>
                    </a:cubicBezTo>
                    <a:cubicBezTo>
                      <a:pt x="838" y="980"/>
                      <a:pt x="843" y="989"/>
                      <a:pt x="842" y="999"/>
                    </a:cubicBezTo>
                    <a:cubicBezTo>
                      <a:pt x="842" y="999"/>
                      <a:pt x="842" y="999"/>
                      <a:pt x="842" y="999"/>
                    </a:cubicBezTo>
                    <a:cubicBezTo>
                      <a:pt x="842" y="999"/>
                      <a:pt x="842" y="1000"/>
                      <a:pt x="842" y="1000"/>
                    </a:cubicBezTo>
                    <a:cubicBezTo>
                      <a:pt x="833" y="1072"/>
                      <a:pt x="827" y="1128"/>
                      <a:pt x="824" y="1162"/>
                    </a:cubicBezTo>
                    <a:cubicBezTo>
                      <a:pt x="781" y="1137"/>
                      <a:pt x="745" y="1121"/>
                      <a:pt x="723" y="1112"/>
                    </a:cubicBezTo>
                    <a:lnTo>
                      <a:pt x="801" y="955"/>
                    </a:lnTo>
                    <a:close/>
                    <a:moveTo>
                      <a:pt x="878" y="1434"/>
                    </a:moveTo>
                    <a:cubicBezTo>
                      <a:pt x="741" y="1434"/>
                      <a:pt x="741" y="1434"/>
                      <a:pt x="741" y="1434"/>
                    </a:cubicBezTo>
                    <a:cubicBezTo>
                      <a:pt x="762" y="1183"/>
                      <a:pt x="762" y="1183"/>
                      <a:pt x="762" y="1183"/>
                    </a:cubicBezTo>
                    <a:cubicBezTo>
                      <a:pt x="782" y="1193"/>
                      <a:pt x="806" y="1206"/>
                      <a:pt x="830" y="1222"/>
                    </a:cubicBezTo>
                    <a:cubicBezTo>
                      <a:pt x="834" y="1224"/>
                      <a:pt x="839" y="1226"/>
                      <a:pt x="843" y="1226"/>
                    </a:cubicBezTo>
                    <a:cubicBezTo>
                      <a:pt x="847" y="1226"/>
                      <a:pt x="850" y="1225"/>
                      <a:pt x="854" y="1223"/>
                    </a:cubicBezTo>
                    <a:cubicBezTo>
                      <a:pt x="866" y="1217"/>
                      <a:pt x="867" y="1207"/>
                      <a:pt x="868" y="1198"/>
                    </a:cubicBezTo>
                    <a:cubicBezTo>
                      <a:pt x="886" y="1037"/>
                      <a:pt x="886" y="1037"/>
                      <a:pt x="886" y="1037"/>
                    </a:cubicBezTo>
                    <a:cubicBezTo>
                      <a:pt x="930" y="1056"/>
                      <a:pt x="930" y="1056"/>
                      <a:pt x="930" y="1056"/>
                    </a:cubicBezTo>
                    <a:cubicBezTo>
                      <a:pt x="967" y="1184"/>
                      <a:pt x="967" y="1184"/>
                      <a:pt x="967" y="1184"/>
                    </a:cubicBezTo>
                    <a:cubicBezTo>
                      <a:pt x="889" y="1204"/>
                      <a:pt x="889" y="1204"/>
                      <a:pt x="889" y="1204"/>
                    </a:cubicBezTo>
                    <a:cubicBezTo>
                      <a:pt x="882" y="1206"/>
                      <a:pt x="876" y="1211"/>
                      <a:pt x="873" y="1217"/>
                    </a:cubicBezTo>
                    <a:cubicBezTo>
                      <a:pt x="870" y="1224"/>
                      <a:pt x="870" y="1231"/>
                      <a:pt x="873" y="1238"/>
                    </a:cubicBezTo>
                    <a:cubicBezTo>
                      <a:pt x="919" y="1331"/>
                      <a:pt x="919" y="1331"/>
                      <a:pt x="919" y="1331"/>
                    </a:cubicBezTo>
                    <a:lnTo>
                      <a:pt x="878" y="1434"/>
                    </a:lnTo>
                    <a:close/>
                    <a:moveTo>
                      <a:pt x="1126" y="1406"/>
                    </a:moveTo>
                    <a:cubicBezTo>
                      <a:pt x="1126" y="1421"/>
                      <a:pt x="1114" y="1434"/>
                      <a:pt x="1099" y="1434"/>
                    </a:cubicBezTo>
                    <a:cubicBezTo>
                      <a:pt x="929" y="1434"/>
                      <a:pt x="929" y="1434"/>
                      <a:pt x="929" y="1434"/>
                    </a:cubicBezTo>
                    <a:cubicBezTo>
                      <a:pt x="968" y="1339"/>
                      <a:pt x="968" y="1339"/>
                      <a:pt x="968" y="1339"/>
                    </a:cubicBezTo>
                    <a:cubicBezTo>
                      <a:pt x="970" y="1332"/>
                      <a:pt x="970" y="1325"/>
                      <a:pt x="967" y="1319"/>
                    </a:cubicBezTo>
                    <a:cubicBezTo>
                      <a:pt x="929" y="1243"/>
                      <a:pt x="929" y="1243"/>
                      <a:pt x="929" y="1243"/>
                    </a:cubicBezTo>
                    <a:cubicBezTo>
                      <a:pt x="1003" y="1225"/>
                      <a:pt x="1003" y="1225"/>
                      <a:pt x="1003" y="1225"/>
                    </a:cubicBezTo>
                    <a:cubicBezTo>
                      <a:pt x="1009" y="1223"/>
                      <a:pt x="1014" y="1219"/>
                      <a:pt x="1018" y="1214"/>
                    </a:cubicBezTo>
                    <a:cubicBezTo>
                      <a:pt x="1021" y="1208"/>
                      <a:pt x="1022" y="1201"/>
                      <a:pt x="1020" y="1195"/>
                    </a:cubicBezTo>
                    <a:cubicBezTo>
                      <a:pt x="987" y="1081"/>
                      <a:pt x="987" y="1081"/>
                      <a:pt x="987" y="1081"/>
                    </a:cubicBezTo>
                    <a:cubicBezTo>
                      <a:pt x="1048" y="1107"/>
                      <a:pt x="1048" y="1107"/>
                      <a:pt x="1048" y="1107"/>
                    </a:cubicBezTo>
                    <a:cubicBezTo>
                      <a:pt x="1096" y="1127"/>
                      <a:pt x="1126" y="1174"/>
                      <a:pt x="1126" y="1226"/>
                    </a:cubicBezTo>
                    <a:lnTo>
                      <a:pt x="1126" y="140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18" name="Group 14"/>
          <p:cNvGrpSpPr>
            <a:grpSpLocks noChangeAspect="1"/>
          </p:cNvGrpSpPr>
          <p:nvPr/>
        </p:nvGrpSpPr>
        <p:grpSpPr bwMode="auto">
          <a:xfrm>
            <a:off x="3164389" y="1131725"/>
            <a:ext cx="830263" cy="890587"/>
            <a:chOff x="2132" y="773"/>
            <a:chExt cx="523" cy="561"/>
          </a:xfrm>
          <a:solidFill>
            <a:schemeClr val="accent2"/>
          </a:solidFill>
        </p:grpSpPr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2132" y="773"/>
              <a:ext cx="523" cy="561"/>
            </a:xfrm>
            <a:custGeom>
              <a:avLst/>
              <a:gdLst>
                <a:gd name="T0" fmla="*/ 1210 w 1397"/>
                <a:gd name="T1" fmla="*/ 1397 h 1495"/>
                <a:gd name="T2" fmla="*/ 826 w 1397"/>
                <a:gd name="T3" fmla="*/ 1064 h 1495"/>
                <a:gd name="T4" fmla="*/ 1038 w 1397"/>
                <a:gd name="T5" fmla="*/ 713 h 1495"/>
                <a:gd name="T6" fmla="*/ 1081 w 1397"/>
                <a:gd name="T7" fmla="*/ 679 h 1495"/>
                <a:gd name="T8" fmla="*/ 1079 w 1397"/>
                <a:gd name="T9" fmla="*/ 508 h 1495"/>
                <a:gd name="T10" fmla="*/ 868 w 1397"/>
                <a:gd name="T11" fmla="*/ 64 h 1495"/>
                <a:gd name="T12" fmla="*/ 616 w 1397"/>
                <a:gd name="T13" fmla="*/ 13 h 1495"/>
                <a:gd name="T14" fmla="*/ 445 w 1397"/>
                <a:gd name="T15" fmla="*/ 82 h 1495"/>
                <a:gd name="T16" fmla="*/ 447 w 1397"/>
                <a:gd name="T17" fmla="*/ 138 h 1495"/>
                <a:gd name="T18" fmla="*/ 322 w 1397"/>
                <a:gd name="T19" fmla="*/ 506 h 1495"/>
                <a:gd name="T20" fmla="*/ 315 w 1397"/>
                <a:gd name="T21" fmla="*/ 679 h 1495"/>
                <a:gd name="T22" fmla="*/ 359 w 1397"/>
                <a:gd name="T23" fmla="*/ 713 h 1495"/>
                <a:gd name="T24" fmla="*/ 571 w 1397"/>
                <a:gd name="T25" fmla="*/ 1064 h 1495"/>
                <a:gd name="T26" fmla="*/ 187 w 1397"/>
                <a:gd name="T27" fmla="*/ 1397 h 1495"/>
                <a:gd name="T28" fmla="*/ 0 w 1397"/>
                <a:gd name="T29" fmla="*/ 1471 h 1495"/>
                <a:gd name="T30" fmla="*/ 1397 w 1397"/>
                <a:gd name="T31" fmla="*/ 1471 h 1495"/>
                <a:gd name="T32" fmla="*/ 947 w 1397"/>
                <a:gd name="T33" fmla="*/ 1112 h 1495"/>
                <a:gd name="T34" fmla="*/ 1162 w 1397"/>
                <a:gd name="T35" fmla="*/ 1447 h 1495"/>
                <a:gd name="T36" fmla="*/ 993 w 1397"/>
                <a:gd name="T37" fmla="*/ 1344 h 1495"/>
                <a:gd name="T38" fmla="*/ 1009 w 1397"/>
                <a:gd name="T39" fmla="*/ 1190 h 1495"/>
                <a:gd name="T40" fmla="*/ 475 w 1397"/>
                <a:gd name="T41" fmla="*/ 1274 h 1495"/>
                <a:gd name="T42" fmla="*/ 486 w 1397"/>
                <a:gd name="T43" fmla="*/ 1383 h 1495"/>
                <a:gd name="T44" fmla="*/ 475 w 1397"/>
                <a:gd name="T45" fmla="*/ 1274 h 1495"/>
                <a:gd name="T46" fmla="*/ 861 w 1397"/>
                <a:gd name="T47" fmla="*/ 1182 h 1495"/>
                <a:gd name="T48" fmla="*/ 534 w 1397"/>
                <a:gd name="T49" fmla="*/ 1179 h 1495"/>
                <a:gd name="T50" fmla="*/ 909 w 1397"/>
                <a:gd name="T51" fmla="*/ 1383 h 1495"/>
                <a:gd name="T52" fmla="*/ 920 w 1397"/>
                <a:gd name="T53" fmla="*/ 1274 h 1495"/>
                <a:gd name="T54" fmla="*/ 1038 w 1397"/>
                <a:gd name="T55" fmla="*/ 653 h 1495"/>
                <a:gd name="T56" fmla="*/ 1050 w 1397"/>
                <a:gd name="T57" fmla="*/ 548 h 1495"/>
                <a:gd name="T58" fmla="*/ 1046 w 1397"/>
                <a:gd name="T59" fmla="*/ 646 h 1495"/>
                <a:gd name="T60" fmla="*/ 492 w 1397"/>
                <a:gd name="T61" fmla="*/ 122 h 1495"/>
                <a:gd name="T62" fmla="*/ 615 w 1397"/>
                <a:gd name="T63" fmla="*/ 113 h 1495"/>
                <a:gd name="T64" fmla="*/ 644 w 1397"/>
                <a:gd name="T65" fmla="*/ 60 h 1495"/>
                <a:gd name="T66" fmla="*/ 829 w 1397"/>
                <a:gd name="T67" fmla="*/ 134 h 1495"/>
                <a:gd name="T68" fmla="*/ 1031 w 1397"/>
                <a:gd name="T69" fmla="*/ 432 h 1495"/>
                <a:gd name="T70" fmla="*/ 980 w 1397"/>
                <a:gd name="T71" fmla="*/ 329 h 1495"/>
                <a:gd name="T72" fmla="*/ 426 w 1397"/>
                <a:gd name="T73" fmla="*/ 310 h 1495"/>
                <a:gd name="T74" fmla="*/ 367 w 1397"/>
                <a:gd name="T75" fmla="*/ 431 h 1495"/>
                <a:gd name="T76" fmla="*/ 333 w 1397"/>
                <a:gd name="T77" fmla="*/ 563 h 1495"/>
                <a:gd name="T78" fmla="*/ 359 w 1397"/>
                <a:gd name="T79" fmla="*/ 653 h 1495"/>
                <a:gd name="T80" fmla="*/ 407 w 1397"/>
                <a:gd name="T81" fmla="*/ 708 h 1495"/>
                <a:gd name="T82" fmla="*/ 465 w 1397"/>
                <a:gd name="T83" fmla="*/ 395 h 1495"/>
                <a:gd name="T84" fmla="*/ 932 w 1397"/>
                <a:gd name="T85" fmla="*/ 343 h 1495"/>
                <a:gd name="T86" fmla="*/ 990 w 1397"/>
                <a:gd name="T87" fmla="*/ 460 h 1495"/>
                <a:gd name="T88" fmla="*/ 701 w 1397"/>
                <a:gd name="T89" fmla="*/ 967 h 1495"/>
                <a:gd name="T90" fmla="*/ 595 w 1397"/>
                <a:gd name="T91" fmla="*/ 1112 h 1495"/>
                <a:gd name="T92" fmla="*/ 694 w 1397"/>
                <a:gd name="T93" fmla="*/ 1015 h 1495"/>
                <a:gd name="T94" fmla="*/ 703 w 1397"/>
                <a:gd name="T95" fmla="*/ 1015 h 1495"/>
                <a:gd name="T96" fmla="*/ 802 w 1397"/>
                <a:gd name="T97" fmla="*/ 1112 h 1495"/>
                <a:gd name="T98" fmla="*/ 562 w 1397"/>
                <a:gd name="T99" fmla="*/ 1112 h 1495"/>
                <a:gd name="T100" fmla="*/ 450 w 1397"/>
                <a:gd name="T101" fmla="*/ 1112 h 1495"/>
                <a:gd name="T102" fmla="*/ 383 w 1397"/>
                <a:gd name="T103" fmla="*/ 1220 h 1495"/>
                <a:gd name="T104" fmla="*/ 406 w 1397"/>
                <a:gd name="T105" fmla="*/ 1371 h 1495"/>
                <a:gd name="T106" fmla="*/ 235 w 1397"/>
                <a:gd name="T107" fmla="*/ 1397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7" h="1495">
                  <a:moveTo>
                    <a:pt x="1373" y="1447"/>
                  </a:moveTo>
                  <a:cubicBezTo>
                    <a:pt x="1210" y="1447"/>
                    <a:pt x="1210" y="1447"/>
                    <a:pt x="1210" y="1447"/>
                  </a:cubicBezTo>
                  <a:cubicBezTo>
                    <a:pt x="1210" y="1397"/>
                    <a:pt x="1210" y="1397"/>
                    <a:pt x="1210" y="1397"/>
                  </a:cubicBezTo>
                  <a:cubicBezTo>
                    <a:pt x="1210" y="1285"/>
                    <a:pt x="1180" y="1198"/>
                    <a:pt x="1120" y="1139"/>
                  </a:cubicBezTo>
                  <a:cubicBezTo>
                    <a:pt x="1045" y="1064"/>
                    <a:pt x="950" y="1064"/>
                    <a:pt x="946" y="1064"/>
                  </a:cubicBezTo>
                  <a:cubicBezTo>
                    <a:pt x="826" y="1064"/>
                    <a:pt x="826" y="1064"/>
                    <a:pt x="826" y="1064"/>
                  </a:cubicBezTo>
                  <a:cubicBezTo>
                    <a:pt x="826" y="987"/>
                    <a:pt x="826" y="987"/>
                    <a:pt x="826" y="987"/>
                  </a:cubicBezTo>
                  <a:cubicBezTo>
                    <a:pt x="903" y="956"/>
                    <a:pt x="951" y="903"/>
                    <a:pt x="981" y="857"/>
                  </a:cubicBezTo>
                  <a:cubicBezTo>
                    <a:pt x="1027" y="785"/>
                    <a:pt x="1038" y="716"/>
                    <a:pt x="1038" y="713"/>
                  </a:cubicBezTo>
                  <a:cubicBezTo>
                    <a:pt x="1038" y="712"/>
                    <a:pt x="1038" y="711"/>
                    <a:pt x="1038" y="710"/>
                  </a:cubicBezTo>
                  <a:cubicBezTo>
                    <a:pt x="1038" y="704"/>
                    <a:pt x="1038" y="704"/>
                    <a:pt x="1038" y="704"/>
                  </a:cubicBezTo>
                  <a:cubicBezTo>
                    <a:pt x="1055" y="700"/>
                    <a:pt x="1070" y="692"/>
                    <a:pt x="1081" y="679"/>
                  </a:cubicBezTo>
                  <a:cubicBezTo>
                    <a:pt x="1115" y="641"/>
                    <a:pt x="1113" y="582"/>
                    <a:pt x="1111" y="558"/>
                  </a:cubicBezTo>
                  <a:cubicBezTo>
                    <a:pt x="1109" y="540"/>
                    <a:pt x="1101" y="525"/>
                    <a:pt x="1087" y="514"/>
                  </a:cubicBezTo>
                  <a:cubicBezTo>
                    <a:pt x="1085" y="512"/>
                    <a:pt x="1082" y="510"/>
                    <a:pt x="1079" y="508"/>
                  </a:cubicBezTo>
                  <a:cubicBezTo>
                    <a:pt x="1079" y="407"/>
                    <a:pt x="1079" y="407"/>
                    <a:pt x="1079" y="407"/>
                  </a:cubicBezTo>
                  <a:cubicBezTo>
                    <a:pt x="1079" y="281"/>
                    <a:pt x="1022" y="195"/>
                    <a:pt x="974" y="144"/>
                  </a:cubicBezTo>
                  <a:cubicBezTo>
                    <a:pt x="922" y="90"/>
                    <a:pt x="870" y="65"/>
                    <a:pt x="868" y="64"/>
                  </a:cubicBezTo>
                  <a:cubicBezTo>
                    <a:pt x="860" y="60"/>
                    <a:pt x="851" y="61"/>
                    <a:pt x="844" y="66"/>
                  </a:cubicBezTo>
                  <a:cubicBezTo>
                    <a:pt x="818" y="83"/>
                    <a:pt x="818" y="83"/>
                    <a:pt x="818" y="83"/>
                  </a:cubicBezTo>
                  <a:cubicBezTo>
                    <a:pt x="719" y="0"/>
                    <a:pt x="621" y="12"/>
                    <a:pt x="616" y="13"/>
                  </a:cubicBezTo>
                  <a:cubicBezTo>
                    <a:pt x="605" y="15"/>
                    <a:pt x="596" y="25"/>
                    <a:pt x="596" y="37"/>
                  </a:cubicBezTo>
                  <a:cubicBezTo>
                    <a:pt x="596" y="61"/>
                    <a:pt x="596" y="61"/>
                    <a:pt x="596" y="61"/>
                  </a:cubicBezTo>
                  <a:cubicBezTo>
                    <a:pt x="507" y="51"/>
                    <a:pt x="447" y="80"/>
                    <a:pt x="445" y="82"/>
                  </a:cubicBezTo>
                  <a:cubicBezTo>
                    <a:pt x="439" y="85"/>
                    <a:pt x="435" y="90"/>
                    <a:pt x="433" y="96"/>
                  </a:cubicBezTo>
                  <a:cubicBezTo>
                    <a:pt x="431" y="102"/>
                    <a:pt x="431" y="109"/>
                    <a:pt x="434" y="114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50" y="152"/>
                    <a:pt x="442" y="162"/>
                    <a:pt x="410" y="190"/>
                  </a:cubicBezTo>
                  <a:cubicBezTo>
                    <a:pt x="396" y="202"/>
                    <a:pt x="379" y="217"/>
                    <a:pt x="363" y="236"/>
                  </a:cubicBezTo>
                  <a:cubicBezTo>
                    <a:pt x="311" y="293"/>
                    <a:pt x="319" y="457"/>
                    <a:pt x="322" y="506"/>
                  </a:cubicBezTo>
                  <a:cubicBezTo>
                    <a:pt x="318" y="508"/>
                    <a:pt x="313" y="511"/>
                    <a:pt x="309" y="514"/>
                  </a:cubicBezTo>
                  <a:cubicBezTo>
                    <a:pt x="295" y="525"/>
                    <a:pt x="287" y="540"/>
                    <a:pt x="285" y="558"/>
                  </a:cubicBezTo>
                  <a:cubicBezTo>
                    <a:pt x="283" y="582"/>
                    <a:pt x="281" y="641"/>
                    <a:pt x="315" y="679"/>
                  </a:cubicBezTo>
                  <a:cubicBezTo>
                    <a:pt x="327" y="692"/>
                    <a:pt x="341" y="700"/>
                    <a:pt x="359" y="705"/>
                  </a:cubicBezTo>
                  <a:cubicBezTo>
                    <a:pt x="359" y="710"/>
                    <a:pt x="359" y="710"/>
                    <a:pt x="359" y="710"/>
                  </a:cubicBezTo>
                  <a:cubicBezTo>
                    <a:pt x="359" y="711"/>
                    <a:pt x="359" y="712"/>
                    <a:pt x="359" y="713"/>
                  </a:cubicBezTo>
                  <a:cubicBezTo>
                    <a:pt x="359" y="716"/>
                    <a:pt x="370" y="785"/>
                    <a:pt x="416" y="857"/>
                  </a:cubicBezTo>
                  <a:cubicBezTo>
                    <a:pt x="445" y="903"/>
                    <a:pt x="494" y="956"/>
                    <a:pt x="571" y="987"/>
                  </a:cubicBezTo>
                  <a:cubicBezTo>
                    <a:pt x="571" y="1064"/>
                    <a:pt x="571" y="1064"/>
                    <a:pt x="571" y="1064"/>
                  </a:cubicBezTo>
                  <a:cubicBezTo>
                    <a:pt x="451" y="1064"/>
                    <a:pt x="451" y="1064"/>
                    <a:pt x="451" y="1064"/>
                  </a:cubicBezTo>
                  <a:cubicBezTo>
                    <a:pt x="447" y="1064"/>
                    <a:pt x="352" y="1064"/>
                    <a:pt x="276" y="1139"/>
                  </a:cubicBezTo>
                  <a:cubicBezTo>
                    <a:pt x="217" y="1198"/>
                    <a:pt x="187" y="1285"/>
                    <a:pt x="187" y="1397"/>
                  </a:cubicBezTo>
                  <a:cubicBezTo>
                    <a:pt x="187" y="1447"/>
                    <a:pt x="187" y="1447"/>
                    <a:pt x="187" y="1447"/>
                  </a:cubicBezTo>
                  <a:cubicBezTo>
                    <a:pt x="24" y="1447"/>
                    <a:pt x="24" y="1447"/>
                    <a:pt x="24" y="1447"/>
                  </a:cubicBezTo>
                  <a:cubicBezTo>
                    <a:pt x="11" y="1447"/>
                    <a:pt x="0" y="1457"/>
                    <a:pt x="0" y="1471"/>
                  </a:cubicBezTo>
                  <a:cubicBezTo>
                    <a:pt x="0" y="1484"/>
                    <a:pt x="11" y="1495"/>
                    <a:pt x="24" y="1495"/>
                  </a:cubicBezTo>
                  <a:cubicBezTo>
                    <a:pt x="1373" y="1495"/>
                    <a:pt x="1373" y="1495"/>
                    <a:pt x="1373" y="1495"/>
                  </a:cubicBezTo>
                  <a:cubicBezTo>
                    <a:pt x="1386" y="1495"/>
                    <a:pt x="1397" y="1484"/>
                    <a:pt x="1397" y="1471"/>
                  </a:cubicBezTo>
                  <a:cubicBezTo>
                    <a:pt x="1397" y="1457"/>
                    <a:pt x="1386" y="1447"/>
                    <a:pt x="1373" y="1447"/>
                  </a:cubicBezTo>
                  <a:close/>
                  <a:moveTo>
                    <a:pt x="946" y="1112"/>
                  </a:moveTo>
                  <a:cubicBezTo>
                    <a:pt x="947" y="1112"/>
                    <a:pt x="947" y="1112"/>
                    <a:pt x="947" y="1112"/>
                  </a:cubicBezTo>
                  <a:cubicBezTo>
                    <a:pt x="948" y="1112"/>
                    <a:pt x="1026" y="1113"/>
                    <a:pt x="1087" y="1173"/>
                  </a:cubicBezTo>
                  <a:cubicBezTo>
                    <a:pt x="1136" y="1223"/>
                    <a:pt x="1162" y="1298"/>
                    <a:pt x="1162" y="1397"/>
                  </a:cubicBezTo>
                  <a:cubicBezTo>
                    <a:pt x="1162" y="1447"/>
                    <a:pt x="1162" y="1447"/>
                    <a:pt x="1162" y="1447"/>
                  </a:cubicBezTo>
                  <a:cubicBezTo>
                    <a:pt x="914" y="1447"/>
                    <a:pt x="914" y="1447"/>
                    <a:pt x="914" y="1447"/>
                  </a:cubicBezTo>
                  <a:cubicBezTo>
                    <a:pt x="989" y="1371"/>
                    <a:pt x="989" y="1371"/>
                    <a:pt x="989" y="1371"/>
                  </a:cubicBezTo>
                  <a:cubicBezTo>
                    <a:pt x="996" y="1364"/>
                    <a:pt x="998" y="1353"/>
                    <a:pt x="993" y="1344"/>
                  </a:cubicBezTo>
                  <a:cubicBezTo>
                    <a:pt x="968" y="1289"/>
                    <a:pt x="968" y="1289"/>
                    <a:pt x="968" y="1289"/>
                  </a:cubicBezTo>
                  <a:cubicBezTo>
                    <a:pt x="1012" y="1220"/>
                    <a:pt x="1012" y="1220"/>
                    <a:pt x="1012" y="1220"/>
                  </a:cubicBezTo>
                  <a:cubicBezTo>
                    <a:pt x="1019" y="1210"/>
                    <a:pt x="1017" y="1198"/>
                    <a:pt x="1009" y="1190"/>
                  </a:cubicBezTo>
                  <a:cubicBezTo>
                    <a:pt x="926" y="1112"/>
                    <a:pt x="926" y="1112"/>
                    <a:pt x="926" y="1112"/>
                  </a:cubicBezTo>
                  <a:lnTo>
                    <a:pt x="946" y="1112"/>
                  </a:lnTo>
                  <a:close/>
                  <a:moveTo>
                    <a:pt x="475" y="1274"/>
                  </a:moveTo>
                  <a:cubicBezTo>
                    <a:pt x="434" y="1211"/>
                    <a:pt x="434" y="1211"/>
                    <a:pt x="434" y="1211"/>
                  </a:cubicBezTo>
                  <a:cubicBezTo>
                    <a:pt x="486" y="1162"/>
                    <a:pt x="486" y="1162"/>
                    <a:pt x="486" y="1162"/>
                  </a:cubicBezTo>
                  <a:cubicBezTo>
                    <a:pt x="486" y="1383"/>
                    <a:pt x="486" y="1383"/>
                    <a:pt x="486" y="1383"/>
                  </a:cubicBezTo>
                  <a:cubicBezTo>
                    <a:pt x="452" y="1349"/>
                    <a:pt x="452" y="1349"/>
                    <a:pt x="452" y="1349"/>
                  </a:cubicBezTo>
                  <a:cubicBezTo>
                    <a:pt x="476" y="1298"/>
                    <a:pt x="476" y="1298"/>
                    <a:pt x="476" y="1298"/>
                  </a:cubicBezTo>
                  <a:cubicBezTo>
                    <a:pt x="480" y="1290"/>
                    <a:pt x="479" y="1281"/>
                    <a:pt x="475" y="1274"/>
                  </a:cubicBezTo>
                  <a:close/>
                  <a:moveTo>
                    <a:pt x="534" y="1179"/>
                  </a:moveTo>
                  <a:cubicBezTo>
                    <a:pt x="565" y="1238"/>
                    <a:pt x="627" y="1279"/>
                    <a:pt x="698" y="1279"/>
                  </a:cubicBezTo>
                  <a:cubicBezTo>
                    <a:pt x="768" y="1279"/>
                    <a:pt x="829" y="1240"/>
                    <a:pt x="861" y="1182"/>
                  </a:cubicBezTo>
                  <a:cubicBezTo>
                    <a:pt x="861" y="1447"/>
                    <a:pt x="861" y="1447"/>
                    <a:pt x="861" y="1447"/>
                  </a:cubicBezTo>
                  <a:cubicBezTo>
                    <a:pt x="534" y="1447"/>
                    <a:pt x="534" y="1447"/>
                    <a:pt x="534" y="1447"/>
                  </a:cubicBezTo>
                  <a:lnTo>
                    <a:pt x="534" y="1179"/>
                  </a:lnTo>
                  <a:close/>
                  <a:moveTo>
                    <a:pt x="919" y="1298"/>
                  </a:moveTo>
                  <a:cubicBezTo>
                    <a:pt x="943" y="1349"/>
                    <a:pt x="943" y="1349"/>
                    <a:pt x="943" y="1349"/>
                  </a:cubicBezTo>
                  <a:cubicBezTo>
                    <a:pt x="909" y="1383"/>
                    <a:pt x="909" y="1383"/>
                    <a:pt x="909" y="1383"/>
                  </a:cubicBezTo>
                  <a:cubicBezTo>
                    <a:pt x="909" y="1162"/>
                    <a:pt x="909" y="1162"/>
                    <a:pt x="909" y="1162"/>
                  </a:cubicBezTo>
                  <a:cubicBezTo>
                    <a:pt x="961" y="1211"/>
                    <a:pt x="961" y="1211"/>
                    <a:pt x="961" y="1211"/>
                  </a:cubicBezTo>
                  <a:cubicBezTo>
                    <a:pt x="920" y="1274"/>
                    <a:pt x="920" y="1274"/>
                    <a:pt x="920" y="1274"/>
                  </a:cubicBezTo>
                  <a:cubicBezTo>
                    <a:pt x="916" y="1281"/>
                    <a:pt x="915" y="1290"/>
                    <a:pt x="919" y="1298"/>
                  </a:cubicBezTo>
                  <a:close/>
                  <a:moveTo>
                    <a:pt x="1046" y="646"/>
                  </a:moveTo>
                  <a:cubicBezTo>
                    <a:pt x="1044" y="649"/>
                    <a:pt x="1041" y="651"/>
                    <a:pt x="1038" y="653"/>
                  </a:cubicBezTo>
                  <a:cubicBezTo>
                    <a:pt x="1038" y="545"/>
                    <a:pt x="1038" y="545"/>
                    <a:pt x="1038" y="545"/>
                  </a:cubicBezTo>
                  <a:cubicBezTo>
                    <a:pt x="1041" y="546"/>
                    <a:pt x="1044" y="546"/>
                    <a:pt x="1046" y="547"/>
                  </a:cubicBezTo>
                  <a:cubicBezTo>
                    <a:pt x="1047" y="547"/>
                    <a:pt x="1049" y="548"/>
                    <a:pt x="1050" y="548"/>
                  </a:cubicBezTo>
                  <a:cubicBezTo>
                    <a:pt x="1053" y="549"/>
                    <a:pt x="1056" y="550"/>
                    <a:pt x="1058" y="552"/>
                  </a:cubicBezTo>
                  <a:cubicBezTo>
                    <a:pt x="1060" y="554"/>
                    <a:pt x="1063" y="556"/>
                    <a:pt x="1063" y="563"/>
                  </a:cubicBezTo>
                  <a:cubicBezTo>
                    <a:pt x="1066" y="591"/>
                    <a:pt x="1063" y="627"/>
                    <a:pt x="1046" y="646"/>
                  </a:cubicBezTo>
                  <a:close/>
                  <a:moveTo>
                    <a:pt x="398" y="268"/>
                  </a:moveTo>
                  <a:cubicBezTo>
                    <a:pt x="413" y="251"/>
                    <a:pt x="429" y="238"/>
                    <a:pt x="442" y="226"/>
                  </a:cubicBezTo>
                  <a:cubicBezTo>
                    <a:pt x="475" y="196"/>
                    <a:pt x="507" y="169"/>
                    <a:pt x="492" y="122"/>
                  </a:cubicBezTo>
                  <a:cubicBezTo>
                    <a:pt x="492" y="121"/>
                    <a:pt x="491" y="119"/>
                    <a:pt x="491" y="118"/>
                  </a:cubicBezTo>
                  <a:cubicBezTo>
                    <a:pt x="490" y="116"/>
                    <a:pt x="490" y="116"/>
                    <a:pt x="490" y="116"/>
                  </a:cubicBezTo>
                  <a:cubicBezTo>
                    <a:pt x="515" y="109"/>
                    <a:pt x="559" y="102"/>
                    <a:pt x="615" y="113"/>
                  </a:cubicBezTo>
                  <a:cubicBezTo>
                    <a:pt x="622" y="114"/>
                    <a:pt x="629" y="112"/>
                    <a:pt x="635" y="108"/>
                  </a:cubicBezTo>
                  <a:cubicBezTo>
                    <a:pt x="641" y="103"/>
                    <a:pt x="644" y="96"/>
                    <a:pt x="644" y="89"/>
                  </a:cubicBezTo>
                  <a:cubicBezTo>
                    <a:pt x="644" y="60"/>
                    <a:pt x="644" y="60"/>
                    <a:pt x="644" y="60"/>
                  </a:cubicBezTo>
                  <a:cubicBezTo>
                    <a:pt x="653" y="61"/>
                    <a:pt x="665" y="62"/>
                    <a:pt x="679" y="65"/>
                  </a:cubicBezTo>
                  <a:cubicBezTo>
                    <a:pt x="723" y="75"/>
                    <a:pt x="763" y="97"/>
                    <a:pt x="799" y="131"/>
                  </a:cubicBezTo>
                  <a:cubicBezTo>
                    <a:pt x="807" y="139"/>
                    <a:pt x="820" y="140"/>
                    <a:pt x="829" y="134"/>
                  </a:cubicBezTo>
                  <a:cubicBezTo>
                    <a:pt x="859" y="114"/>
                    <a:pt x="859" y="114"/>
                    <a:pt x="859" y="114"/>
                  </a:cubicBezTo>
                  <a:cubicBezTo>
                    <a:pt x="899" y="137"/>
                    <a:pt x="1031" y="228"/>
                    <a:pt x="1031" y="407"/>
                  </a:cubicBezTo>
                  <a:cubicBezTo>
                    <a:pt x="1031" y="432"/>
                    <a:pt x="1031" y="432"/>
                    <a:pt x="1031" y="432"/>
                  </a:cubicBezTo>
                  <a:cubicBezTo>
                    <a:pt x="1031" y="432"/>
                    <a:pt x="1031" y="432"/>
                    <a:pt x="1031" y="432"/>
                  </a:cubicBezTo>
                  <a:cubicBezTo>
                    <a:pt x="980" y="385"/>
                    <a:pt x="980" y="385"/>
                    <a:pt x="980" y="385"/>
                  </a:cubicBezTo>
                  <a:cubicBezTo>
                    <a:pt x="980" y="329"/>
                    <a:pt x="980" y="329"/>
                    <a:pt x="980" y="329"/>
                  </a:cubicBezTo>
                  <a:cubicBezTo>
                    <a:pt x="980" y="322"/>
                    <a:pt x="977" y="315"/>
                    <a:pt x="972" y="310"/>
                  </a:cubicBezTo>
                  <a:cubicBezTo>
                    <a:pt x="965" y="305"/>
                    <a:pt x="904" y="260"/>
                    <a:pt x="699" y="260"/>
                  </a:cubicBezTo>
                  <a:cubicBezTo>
                    <a:pt x="493" y="260"/>
                    <a:pt x="432" y="305"/>
                    <a:pt x="426" y="310"/>
                  </a:cubicBezTo>
                  <a:cubicBezTo>
                    <a:pt x="420" y="315"/>
                    <a:pt x="417" y="322"/>
                    <a:pt x="417" y="329"/>
                  </a:cubicBezTo>
                  <a:cubicBezTo>
                    <a:pt x="417" y="385"/>
                    <a:pt x="417" y="385"/>
                    <a:pt x="417" y="385"/>
                  </a:cubicBezTo>
                  <a:cubicBezTo>
                    <a:pt x="367" y="431"/>
                    <a:pt x="367" y="431"/>
                    <a:pt x="367" y="431"/>
                  </a:cubicBezTo>
                  <a:cubicBezTo>
                    <a:pt x="368" y="365"/>
                    <a:pt x="375" y="293"/>
                    <a:pt x="398" y="268"/>
                  </a:cubicBezTo>
                  <a:close/>
                  <a:moveTo>
                    <a:pt x="350" y="646"/>
                  </a:moveTo>
                  <a:cubicBezTo>
                    <a:pt x="333" y="627"/>
                    <a:pt x="330" y="591"/>
                    <a:pt x="333" y="563"/>
                  </a:cubicBezTo>
                  <a:cubicBezTo>
                    <a:pt x="334" y="556"/>
                    <a:pt x="336" y="554"/>
                    <a:pt x="338" y="552"/>
                  </a:cubicBezTo>
                  <a:cubicBezTo>
                    <a:pt x="343" y="548"/>
                    <a:pt x="351" y="546"/>
                    <a:pt x="359" y="545"/>
                  </a:cubicBezTo>
                  <a:cubicBezTo>
                    <a:pt x="359" y="653"/>
                    <a:pt x="359" y="653"/>
                    <a:pt x="359" y="653"/>
                  </a:cubicBezTo>
                  <a:cubicBezTo>
                    <a:pt x="356" y="651"/>
                    <a:pt x="353" y="649"/>
                    <a:pt x="350" y="646"/>
                  </a:cubicBezTo>
                  <a:close/>
                  <a:moveTo>
                    <a:pt x="457" y="832"/>
                  </a:moveTo>
                  <a:cubicBezTo>
                    <a:pt x="420" y="774"/>
                    <a:pt x="408" y="717"/>
                    <a:pt x="407" y="708"/>
                  </a:cubicBezTo>
                  <a:cubicBezTo>
                    <a:pt x="407" y="461"/>
                    <a:pt x="407" y="461"/>
                    <a:pt x="407" y="461"/>
                  </a:cubicBezTo>
                  <a:cubicBezTo>
                    <a:pt x="458" y="413"/>
                    <a:pt x="458" y="413"/>
                    <a:pt x="458" y="413"/>
                  </a:cubicBezTo>
                  <a:cubicBezTo>
                    <a:pt x="462" y="408"/>
                    <a:pt x="465" y="402"/>
                    <a:pt x="465" y="395"/>
                  </a:cubicBezTo>
                  <a:cubicBezTo>
                    <a:pt x="465" y="343"/>
                    <a:pt x="465" y="343"/>
                    <a:pt x="465" y="343"/>
                  </a:cubicBezTo>
                  <a:cubicBezTo>
                    <a:pt x="487" y="332"/>
                    <a:pt x="553" y="308"/>
                    <a:pt x="699" y="308"/>
                  </a:cubicBezTo>
                  <a:cubicBezTo>
                    <a:pt x="845" y="308"/>
                    <a:pt x="910" y="332"/>
                    <a:pt x="932" y="343"/>
                  </a:cubicBezTo>
                  <a:cubicBezTo>
                    <a:pt x="932" y="395"/>
                    <a:pt x="932" y="395"/>
                    <a:pt x="932" y="395"/>
                  </a:cubicBezTo>
                  <a:cubicBezTo>
                    <a:pt x="932" y="402"/>
                    <a:pt x="935" y="408"/>
                    <a:pt x="940" y="413"/>
                  </a:cubicBezTo>
                  <a:cubicBezTo>
                    <a:pt x="990" y="460"/>
                    <a:pt x="990" y="460"/>
                    <a:pt x="990" y="460"/>
                  </a:cubicBezTo>
                  <a:cubicBezTo>
                    <a:pt x="990" y="708"/>
                    <a:pt x="990" y="708"/>
                    <a:pt x="990" y="708"/>
                  </a:cubicBezTo>
                  <a:cubicBezTo>
                    <a:pt x="989" y="718"/>
                    <a:pt x="977" y="775"/>
                    <a:pt x="940" y="832"/>
                  </a:cubicBezTo>
                  <a:cubicBezTo>
                    <a:pt x="886" y="915"/>
                    <a:pt x="805" y="960"/>
                    <a:pt x="701" y="967"/>
                  </a:cubicBezTo>
                  <a:cubicBezTo>
                    <a:pt x="696" y="967"/>
                    <a:pt x="696" y="967"/>
                    <a:pt x="696" y="967"/>
                  </a:cubicBezTo>
                  <a:cubicBezTo>
                    <a:pt x="591" y="960"/>
                    <a:pt x="511" y="915"/>
                    <a:pt x="457" y="832"/>
                  </a:cubicBezTo>
                  <a:close/>
                  <a:moveTo>
                    <a:pt x="595" y="1112"/>
                  </a:moveTo>
                  <a:cubicBezTo>
                    <a:pt x="608" y="1112"/>
                    <a:pt x="619" y="1101"/>
                    <a:pt x="619" y="1088"/>
                  </a:cubicBezTo>
                  <a:cubicBezTo>
                    <a:pt x="619" y="1003"/>
                    <a:pt x="619" y="1003"/>
                    <a:pt x="619" y="1003"/>
                  </a:cubicBezTo>
                  <a:cubicBezTo>
                    <a:pt x="642" y="1009"/>
                    <a:pt x="667" y="1013"/>
                    <a:pt x="694" y="1015"/>
                  </a:cubicBezTo>
                  <a:cubicBezTo>
                    <a:pt x="694" y="1015"/>
                    <a:pt x="695" y="1015"/>
                    <a:pt x="695" y="1015"/>
                  </a:cubicBezTo>
                  <a:cubicBezTo>
                    <a:pt x="701" y="1015"/>
                    <a:pt x="701" y="1015"/>
                    <a:pt x="701" y="1015"/>
                  </a:cubicBezTo>
                  <a:cubicBezTo>
                    <a:pt x="702" y="1015"/>
                    <a:pt x="702" y="1015"/>
                    <a:pt x="703" y="1015"/>
                  </a:cubicBezTo>
                  <a:cubicBezTo>
                    <a:pt x="730" y="1013"/>
                    <a:pt x="755" y="1009"/>
                    <a:pt x="778" y="1003"/>
                  </a:cubicBezTo>
                  <a:cubicBezTo>
                    <a:pt x="778" y="1088"/>
                    <a:pt x="778" y="1088"/>
                    <a:pt x="778" y="1088"/>
                  </a:cubicBezTo>
                  <a:cubicBezTo>
                    <a:pt x="778" y="1101"/>
                    <a:pt x="789" y="1112"/>
                    <a:pt x="802" y="1112"/>
                  </a:cubicBezTo>
                  <a:cubicBezTo>
                    <a:pt x="834" y="1112"/>
                    <a:pt x="834" y="1112"/>
                    <a:pt x="834" y="1112"/>
                  </a:cubicBezTo>
                  <a:cubicBezTo>
                    <a:pt x="825" y="1179"/>
                    <a:pt x="768" y="1231"/>
                    <a:pt x="698" y="1231"/>
                  </a:cubicBezTo>
                  <a:cubicBezTo>
                    <a:pt x="629" y="1231"/>
                    <a:pt x="572" y="1179"/>
                    <a:pt x="562" y="1112"/>
                  </a:cubicBezTo>
                  <a:lnTo>
                    <a:pt x="595" y="1112"/>
                  </a:lnTo>
                  <a:close/>
                  <a:moveTo>
                    <a:pt x="235" y="1397"/>
                  </a:moveTo>
                  <a:cubicBezTo>
                    <a:pt x="235" y="1115"/>
                    <a:pt x="442" y="1112"/>
                    <a:pt x="450" y="1112"/>
                  </a:cubicBezTo>
                  <a:cubicBezTo>
                    <a:pt x="469" y="1112"/>
                    <a:pt x="469" y="1112"/>
                    <a:pt x="469" y="1112"/>
                  </a:cubicBezTo>
                  <a:cubicBezTo>
                    <a:pt x="386" y="1190"/>
                    <a:pt x="386" y="1190"/>
                    <a:pt x="386" y="1190"/>
                  </a:cubicBezTo>
                  <a:cubicBezTo>
                    <a:pt x="378" y="1198"/>
                    <a:pt x="376" y="1210"/>
                    <a:pt x="383" y="1220"/>
                  </a:cubicBezTo>
                  <a:cubicBezTo>
                    <a:pt x="427" y="1289"/>
                    <a:pt x="427" y="1289"/>
                    <a:pt x="427" y="1289"/>
                  </a:cubicBezTo>
                  <a:cubicBezTo>
                    <a:pt x="402" y="1344"/>
                    <a:pt x="402" y="1344"/>
                    <a:pt x="402" y="1344"/>
                  </a:cubicBezTo>
                  <a:cubicBezTo>
                    <a:pt x="397" y="1353"/>
                    <a:pt x="399" y="1364"/>
                    <a:pt x="406" y="1371"/>
                  </a:cubicBezTo>
                  <a:cubicBezTo>
                    <a:pt x="481" y="1447"/>
                    <a:pt x="481" y="1447"/>
                    <a:pt x="481" y="1447"/>
                  </a:cubicBezTo>
                  <a:cubicBezTo>
                    <a:pt x="235" y="1447"/>
                    <a:pt x="235" y="1447"/>
                    <a:pt x="235" y="1447"/>
                  </a:cubicBezTo>
                  <a:lnTo>
                    <a:pt x="235" y="1397"/>
                  </a:lnTo>
                  <a:close/>
                  <a:moveTo>
                    <a:pt x="235" y="1397"/>
                  </a:moveTo>
                  <a:cubicBezTo>
                    <a:pt x="235" y="1397"/>
                    <a:pt x="235" y="1397"/>
                    <a:pt x="235" y="13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2319" y="953"/>
              <a:ext cx="21" cy="22"/>
            </a:xfrm>
            <a:custGeom>
              <a:avLst/>
              <a:gdLst>
                <a:gd name="T0" fmla="*/ 58 w 58"/>
                <a:gd name="T1" fmla="*/ 29 h 58"/>
                <a:gd name="T2" fmla="*/ 29 w 58"/>
                <a:gd name="T3" fmla="*/ 58 h 58"/>
                <a:gd name="T4" fmla="*/ 0 w 58"/>
                <a:gd name="T5" fmla="*/ 29 h 58"/>
                <a:gd name="T6" fmla="*/ 29 w 58"/>
                <a:gd name="T7" fmla="*/ 0 h 58"/>
                <a:gd name="T8" fmla="*/ 58 w 58"/>
                <a:gd name="T9" fmla="*/ 29 h 58"/>
                <a:gd name="T10" fmla="*/ 58 w 58"/>
                <a:gd name="T11" fmla="*/ 29 h 58"/>
                <a:gd name="T12" fmla="*/ 58 w 58"/>
                <a:gd name="T13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cubicBezTo>
                    <a:pt x="58" y="45"/>
                    <a:pt x="45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2446" y="953"/>
              <a:ext cx="22" cy="22"/>
            </a:xfrm>
            <a:custGeom>
              <a:avLst/>
              <a:gdLst>
                <a:gd name="T0" fmla="*/ 57 w 57"/>
                <a:gd name="T1" fmla="*/ 29 h 58"/>
                <a:gd name="T2" fmla="*/ 29 w 57"/>
                <a:gd name="T3" fmla="*/ 58 h 58"/>
                <a:gd name="T4" fmla="*/ 0 w 57"/>
                <a:gd name="T5" fmla="*/ 29 h 58"/>
                <a:gd name="T6" fmla="*/ 29 w 57"/>
                <a:gd name="T7" fmla="*/ 0 h 58"/>
                <a:gd name="T8" fmla="*/ 57 w 57"/>
                <a:gd name="T9" fmla="*/ 29 h 58"/>
                <a:gd name="T10" fmla="*/ 57 w 57"/>
                <a:gd name="T11" fmla="*/ 29 h 58"/>
                <a:gd name="T12" fmla="*/ 57 w 57"/>
                <a:gd name="T13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8">
                  <a:moveTo>
                    <a:pt x="57" y="29"/>
                  </a:moveTo>
                  <a:cubicBezTo>
                    <a:pt x="57" y="45"/>
                    <a:pt x="45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7" y="13"/>
                    <a:pt x="57" y="29"/>
                  </a:cubicBezTo>
                  <a:close/>
                  <a:moveTo>
                    <a:pt x="57" y="29"/>
                  </a:moveTo>
                  <a:cubicBezTo>
                    <a:pt x="57" y="29"/>
                    <a:pt x="57" y="29"/>
                    <a:pt x="57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2370" y="949"/>
              <a:ext cx="47" cy="79"/>
            </a:xfrm>
            <a:custGeom>
              <a:avLst/>
              <a:gdLst>
                <a:gd name="T0" fmla="*/ 57 w 127"/>
                <a:gd name="T1" fmla="*/ 211 h 211"/>
                <a:gd name="T2" fmla="*/ 70 w 127"/>
                <a:gd name="T3" fmla="*/ 211 h 211"/>
                <a:gd name="T4" fmla="*/ 127 w 127"/>
                <a:gd name="T5" fmla="*/ 156 h 211"/>
                <a:gd name="T6" fmla="*/ 127 w 127"/>
                <a:gd name="T7" fmla="*/ 153 h 211"/>
                <a:gd name="T8" fmla="*/ 127 w 127"/>
                <a:gd name="T9" fmla="*/ 24 h 211"/>
                <a:gd name="T10" fmla="*/ 103 w 127"/>
                <a:gd name="T11" fmla="*/ 0 h 211"/>
                <a:gd name="T12" fmla="*/ 79 w 127"/>
                <a:gd name="T13" fmla="*/ 24 h 211"/>
                <a:gd name="T14" fmla="*/ 79 w 127"/>
                <a:gd name="T15" fmla="*/ 153 h 211"/>
                <a:gd name="T16" fmla="*/ 70 w 127"/>
                <a:gd name="T17" fmla="*/ 163 h 211"/>
                <a:gd name="T18" fmla="*/ 57 w 127"/>
                <a:gd name="T19" fmla="*/ 163 h 211"/>
                <a:gd name="T20" fmla="*/ 48 w 127"/>
                <a:gd name="T21" fmla="*/ 153 h 211"/>
                <a:gd name="T22" fmla="*/ 24 w 127"/>
                <a:gd name="T23" fmla="*/ 129 h 211"/>
                <a:gd name="T24" fmla="*/ 0 w 127"/>
                <a:gd name="T25" fmla="*/ 153 h 211"/>
                <a:gd name="T26" fmla="*/ 57 w 127"/>
                <a:gd name="T27" fmla="*/ 211 h 211"/>
                <a:gd name="T28" fmla="*/ 57 w 127"/>
                <a:gd name="T29" fmla="*/ 211 h 211"/>
                <a:gd name="T30" fmla="*/ 57 w 127"/>
                <a:gd name="T3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211">
                  <a:moveTo>
                    <a:pt x="57" y="211"/>
                  </a:moveTo>
                  <a:cubicBezTo>
                    <a:pt x="70" y="211"/>
                    <a:pt x="70" y="211"/>
                    <a:pt x="70" y="211"/>
                  </a:cubicBezTo>
                  <a:cubicBezTo>
                    <a:pt x="101" y="211"/>
                    <a:pt x="126" y="186"/>
                    <a:pt x="127" y="156"/>
                  </a:cubicBezTo>
                  <a:cubicBezTo>
                    <a:pt x="127" y="155"/>
                    <a:pt x="127" y="154"/>
                    <a:pt x="127" y="153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10"/>
                    <a:pt x="116" y="0"/>
                    <a:pt x="103" y="0"/>
                  </a:cubicBezTo>
                  <a:cubicBezTo>
                    <a:pt x="90" y="0"/>
                    <a:pt x="79" y="10"/>
                    <a:pt x="79" y="24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9" y="158"/>
                    <a:pt x="75" y="163"/>
                    <a:pt x="70" y="163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2" y="163"/>
                    <a:pt x="48" y="158"/>
                    <a:pt x="48" y="153"/>
                  </a:cubicBezTo>
                  <a:cubicBezTo>
                    <a:pt x="48" y="140"/>
                    <a:pt x="37" y="129"/>
                    <a:pt x="24" y="129"/>
                  </a:cubicBezTo>
                  <a:cubicBezTo>
                    <a:pt x="10" y="129"/>
                    <a:pt x="0" y="140"/>
                    <a:pt x="0" y="153"/>
                  </a:cubicBezTo>
                  <a:cubicBezTo>
                    <a:pt x="0" y="185"/>
                    <a:pt x="25" y="211"/>
                    <a:pt x="57" y="211"/>
                  </a:cubicBezTo>
                  <a:close/>
                  <a:moveTo>
                    <a:pt x="57" y="211"/>
                  </a:moveTo>
                  <a:cubicBezTo>
                    <a:pt x="57" y="211"/>
                    <a:pt x="57" y="211"/>
                    <a:pt x="57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2335" y="1060"/>
              <a:ext cx="117" cy="34"/>
            </a:xfrm>
            <a:custGeom>
              <a:avLst/>
              <a:gdLst>
                <a:gd name="T0" fmla="*/ 305 w 314"/>
                <a:gd name="T1" fmla="*/ 42 h 91"/>
                <a:gd name="T2" fmla="*/ 302 w 314"/>
                <a:gd name="T3" fmla="*/ 8 h 91"/>
                <a:gd name="T4" fmla="*/ 268 w 314"/>
                <a:gd name="T5" fmla="*/ 12 h 91"/>
                <a:gd name="T6" fmla="*/ 162 w 314"/>
                <a:gd name="T7" fmla="*/ 43 h 91"/>
                <a:gd name="T8" fmla="*/ 42 w 314"/>
                <a:gd name="T9" fmla="*/ 9 h 91"/>
                <a:gd name="T10" fmla="*/ 9 w 314"/>
                <a:gd name="T11" fmla="*/ 11 h 91"/>
                <a:gd name="T12" fmla="*/ 10 w 314"/>
                <a:gd name="T13" fmla="*/ 44 h 91"/>
                <a:gd name="T14" fmla="*/ 162 w 314"/>
                <a:gd name="T15" fmla="*/ 91 h 91"/>
                <a:gd name="T16" fmla="*/ 305 w 314"/>
                <a:gd name="T17" fmla="*/ 42 h 91"/>
                <a:gd name="T18" fmla="*/ 305 w 314"/>
                <a:gd name="T19" fmla="*/ 42 h 91"/>
                <a:gd name="T20" fmla="*/ 305 w 314"/>
                <a:gd name="T21" fmla="*/ 4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4" h="91">
                  <a:moveTo>
                    <a:pt x="305" y="42"/>
                  </a:moveTo>
                  <a:cubicBezTo>
                    <a:pt x="314" y="31"/>
                    <a:pt x="312" y="16"/>
                    <a:pt x="302" y="8"/>
                  </a:cubicBezTo>
                  <a:cubicBezTo>
                    <a:pt x="291" y="0"/>
                    <a:pt x="276" y="1"/>
                    <a:pt x="268" y="12"/>
                  </a:cubicBezTo>
                  <a:cubicBezTo>
                    <a:pt x="268" y="12"/>
                    <a:pt x="239" y="43"/>
                    <a:pt x="162" y="43"/>
                  </a:cubicBezTo>
                  <a:cubicBezTo>
                    <a:pt x="83" y="43"/>
                    <a:pt x="44" y="11"/>
                    <a:pt x="42" y="9"/>
                  </a:cubicBezTo>
                  <a:cubicBezTo>
                    <a:pt x="33" y="0"/>
                    <a:pt x="17" y="1"/>
                    <a:pt x="9" y="11"/>
                  </a:cubicBezTo>
                  <a:cubicBezTo>
                    <a:pt x="0" y="20"/>
                    <a:pt x="0" y="36"/>
                    <a:pt x="10" y="44"/>
                  </a:cubicBezTo>
                  <a:cubicBezTo>
                    <a:pt x="12" y="46"/>
                    <a:pt x="63" y="91"/>
                    <a:pt x="162" y="91"/>
                  </a:cubicBezTo>
                  <a:cubicBezTo>
                    <a:pt x="262" y="91"/>
                    <a:pt x="301" y="47"/>
                    <a:pt x="305" y="42"/>
                  </a:cubicBezTo>
                  <a:close/>
                  <a:moveTo>
                    <a:pt x="305" y="42"/>
                  </a:moveTo>
                  <a:cubicBezTo>
                    <a:pt x="305" y="42"/>
                    <a:pt x="305" y="42"/>
                    <a:pt x="305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2573090" y="1089652"/>
            <a:ext cx="960437" cy="1028700"/>
            <a:chOff x="2573090" y="1089652"/>
            <a:chExt cx="960437" cy="1028700"/>
          </a:xfrm>
        </p:grpSpPr>
        <p:sp>
          <p:nvSpPr>
            <p:cNvPr id="28" name="Forma livre 27"/>
            <p:cNvSpPr/>
            <p:nvPr/>
          </p:nvSpPr>
          <p:spPr>
            <a:xfrm>
              <a:off x="2586038" y="1743075"/>
              <a:ext cx="933450" cy="366713"/>
            </a:xfrm>
            <a:custGeom>
              <a:avLst/>
              <a:gdLst>
                <a:gd name="connsiteX0" fmla="*/ 166687 w 933450"/>
                <a:gd name="connsiteY0" fmla="*/ 71438 h 366713"/>
                <a:gd name="connsiteX1" fmla="*/ 57150 w 933450"/>
                <a:gd name="connsiteY1" fmla="*/ 123825 h 366713"/>
                <a:gd name="connsiteX2" fmla="*/ 0 w 933450"/>
                <a:gd name="connsiteY2" fmla="*/ 171450 h 366713"/>
                <a:gd name="connsiteX3" fmla="*/ 14287 w 933450"/>
                <a:gd name="connsiteY3" fmla="*/ 338138 h 366713"/>
                <a:gd name="connsiteX4" fmla="*/ 14287 w 933450"/>
                <a:gd name="connsiteY4" fmla="*/ 338138 h 366713"/>
                <a:gd name="connsiteX5" fmla="*/ 914400 w 933450"/>
                <a:gd name="connsiteY5" fmla="*/ 366713 h 366713"/>
                <a:gd name="connsiteX6" fmla="*/ 933450 w 933450"/>
                <a:gd name="connsiteY6" fmla="*/ 328613 h 366713"/>
                <a:gd name="connsiteX7" fmla="*/ 933450 w 933450"/>
                <a:gd name="connsiteY7" fmla="*/ 171450 h 366713"/>
                <a:gd name="connsiteX8" fmla="*/ 876300 w 933450"/>
                <a:gd name="connsiteY8" fmla="*/ 109538 h 366713"/>
                <a:gd name="connsiteX9" fmla="*/ 681037 w 933450"/>
                <a:gd name="connsiteY9" fmla="*/ 66675 h 366713"/>
                <a:gd name="connsiteX10" fmla="*/ 657225 w 933450"/>
                <a:gd name="connsiteY10" fmla="*/ 42863 h 366713"/>
                <a:gd name="connsiteX11" fmla="*/ 604837 w 933450"/>
                <a:gd name="connsiteY11" fmla="*/ 0 h 366713"/>
                <a:gd name="connsiteX12" fmla="*/ 514350 w 933450"/>
                <a:gd name="connsiteY12" fmla="*/ 52388 h 366713"/>
                <a:gd name="connsiteX13" fmla="*/ 438150 w 933450"/>
                <a:gd name="connsiteY13" fmla="*/ 52388 h 366713"/>
                <a:gd name="connsiteX14" fmla="*/ 323850 w 933450"/>
                <a:gd name="connsiteY14" fmla="*/ 4763 h 366713"/>
                <a:gd name="connsiteX15" fmla="*/ 290512 w 933450"/>
                <a:gd name="connsiteY15" fmla="*/ 47625 h 366713"/>
                <a:gd name="connsiteX16" fmla="*/ 166687 w 933450"/>
                <a:gd name="connsiteY16" fmla="*/ 71438 h 3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3450" h="366713">
                  <a:moveTo>
                    <a:pt x="166687" y="71438"/>
                  </a:moveTo>
                  <a:lnTo>
                    <a:pt x="57150" y="123825"/>
                  </a:lnTo>
                  <a:lnTo>
                    <a:pt x="0" y="171450"/>
                  </a:lnTo>
                  <a:lnTo>
                    <a:pt x="14287" y="338138"/>
                  </a:lnTo>
                  <a:lnTo>
                    <a:pt x="14287" y="338138"/>
                  </a:lnTo>
                  <a:lnTo>
                    <a:pt x="914400" y="366713"/>
                  </a:lnTo>
                  <a:lnTo>
                    <a:pt x="933450" y="328613"/>
                  </a:lnTo>
                  <a:lnTo>
                    <a:pt x="933450" y="171450"/>
                  </a:lnTo>
                  <a:lnTo>
                    <a:pt x="876300" y="109538"/>
                  </a:lnTo>
                  <a:lnTo>
                    <a:pt x="681037" y="66675"/>
                  </a:lnTo>
                  <a:lnTo>
                    <a:pt x="657225" y="42863"/>
                  </a:lnTo>
                  <a:lnTo>
                    <a:pt x="604837" y="0"/>
                  </a:lnTo>
                  <a:lnTo>
                    <a:pt x="514350" y="52388"/>
                  </a:lnTo>
                  <a:lnTo>
                    <a:pt x="438150" y="52388"/>
                  </a:lnTo>
                  <a:lnTo>
                    <a:pt x="323850" y="4763"/>
                  </a:lnTo>
                  <a:lnTo>
                    <a:pt x="290512" y="47625"/>
                  </a:lnTo>
                  <a:lnTo>
                    <a:pt x="166687" y="714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Group 9"/>
            <p:cNvGrpSpPr>
              <a:grpSpLocks noChangeAspect="1"/>
            </p:cNvGrpSpPr>
            <p:nvPr/>
          </p:nvGrpSpPr>
          <p:grpSpPr bwMode="auto">
            <a:xfrm>
              <a:off x="2573090" y="1089652"/>
              <a:ext cx="960437" cy="1028700"/>
              <a:chOff x="1995" y="695"/>
              <a:chExt cx="605" cy="648"/>
            </a:xfrm>
            <a:solidFill>
              <a:srgbClr val="0070C0"/>
            </a:solidFill>
          </p:grpSpPr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1995" y="695"/>
                <a:ext cx="605" cy="648"/>
              </a:xfrm>
              <a:custGeom>
                <a:avLst/>
                <a:gdLst>
                  <a:gd name="T0" fmla="*/ 923 w 1379"/>
                  <a:gd name="T1" fmla="*/ 915 h 1482"/>
                  <a:gd name="T2" fmla="*/ 1072 w 1379"/>
                  <a:gd name="T3" fmla="*/ 254 h 1482"/>
                  <a:gd name="T4" fmla="*/ 441 w 1379"/>
                  <a:gd name="T5" fmla="*/ 77 h 1482"/>
                  <a:gd name="T6" fmla="*/ 333 w 1379"/>
                  <a:gd name="T7" fmla="*/ 589 h 1482"/>
                  <a:gd name="T8" fmla="*/ 154 w 1379"/>
                  <a:gd name="T9" fmla="*/ 1042 h 1482"/>
                  <a:gd name="T10" fmla="*/ 1304 w 1379"/>
                  <a:gd name="T11" fmla="*/ 1482 h 1482"/>
                  <a:gd name="T12" fmla="*/ 941 w 1379"/>
                  <a:gd name="T13" fmla="*/ 1001 h 1482"/>
                  <a:gd name="T14" fmla="*/ 780 w 1379"/>
                  <a:gd name="T15" fmla="*/ 1156 h 1482"/>
                  <a:gd name="T16" fmla="*/ 941 w 1379"/>
                  <a:gd name="T17" fmla="*/ 1001 h 1482"/>
                  <a:gd name="T18" fmla="*/ 771 w 1379"/>
                  <a:gd name="T19" fmla="*/ 1009 h 1482"/>
                  <a:gd name="T20" fmla="*/ 728 w 1379"/>
                  <a:gd name="T21" fmla="*/ 548 h 1482"/>
                  <a:gd name="T22" fmla="*/ 510 w 1379"/>
                  <a:gd name="T23" fmla="*/ 512 h 1482"/>
                  <a:gd name="T24" fmla="*/ 481 w 1379"/>
                  <a:gd name="T25" fmla="*/ 381 h 1482"/>
                  <a:gd name="T26" fmla="*/ 869 w 1379"/>
                  <a:gd name="T27" fmla="*/ 512 h 1482"/>
                  <a:gd name="T28" fmla="*/ 792 w 1379"/>
                  <a:gd name="T29" fmla="*/ 640 h 1482"/>
                  <a:gd name="T30" fmla="*/ 869 w 1379"/>
                  <a:gd name="T31" fmla="*/ 560 h 1482"/>
                  <a:gd name="T32" fmla="*/ 587 w 1379"/>
                  <a:gd name="T33" fmla="*/ 640 h 1482"/>
                  <a:gd name="T34" fmla="*/ 510 w 1379"/>
                  <a:gd name="T35" fmla="*/ 560 h 1482"/>
                  <a:gd name="T36" fmla="*/ 365 w 1379"/>
                  <a:gd name="T37" fmla="*/ 158 h 1482"/>
                  <a:gd name="T38" fmla="*/ 690 w 1379"/>
                  <a:gd name="T39" fmla="*/ 48 h 1482"/>
                  <a:gd name="T40" fmla="*/ 1008 w 1379"/>
                  <a:gd name="T41" fmla="*/ 392 h 1482"/>
                  <a:gd name="T42" fmla="*/ 392 w 1379"/>
                  <a:gd name="T43" fmla="*/ 447 h 1482"/>
                  <a:gd name="T44" fmla="*/ 435 w 1379"/>
                  <a:gd name="T45" fmla="*/ 611 h 1482"/>
                  <a:gd name="T46" fmla="*/ 662 w 1379"/>
                  <a:gd name="T47" fmla="*/ 613 h 1482"/>
                  <a:gd name="T48" fmla="*/ 869 w 1379"/>
                  <a:gd name="T49" fmla="*/ 688 h 1482"/>
                  <a:gd name="T50" fmla="*/ 690 w 1379"/>
                  <a:gd name="T51" fmla="*/ 973 h 1482"/>
                  <a:gd name="T52" fmla="*/ 599 w 1379"/>
                  <a:gd name="T53" fmla="*/ 1156 h 1482"/>
                  <a:gd name="T54" fmla="*/ 544 w 1379"/>
                  <a:gd name="T55" fmla="*/ 1191 h 1482"/>
                  <a:gd name="T56" fmla="*/ 75 w 1379"/>
                  <a:gd name="T57" fmla="*/ 1434 h 1482"/>
                  <a:gd name="T58" fmla="*/ 192 w 1379"/>
                  <a:gd name="T59" fmla="*/ 1276 h 1482"/>
                  <a:gd name="T60" fmla="*/ 278 w 1379"/>
                  <a:gd name="T61" fmla="*/ 1434 h 1482"/>
                  <a:gd name="T62" fmla="*/ 166 w 1379"/>
                  <a:gd name="T63" fmla="*/ 1089 h 1482"/>
                  <a:gd name="T64" fmla="*/ 545 w 1379"/>
                  <a:gd name="T65" fmla="*/ 1240 h 1482"/>
                  <a:gd name="T66" fmla="*/ 614 w 1379"/>
                  <a:gd name="T67" fmla="*/ 1283 h 1482"/>
                  <a:gd name="T68" fmla="*/ 664 w 1379"/>
                  <a:gd name="T69" fmla="*/ 1302 h 1482"/>
                  <a:gd name="T70" fmla="*/ 640 w 1379"/>
                  <a:gd name="T71" fmla="*/ 1434 h 1482"/>
                  <a:gd name="T72" fmla="*/ 637 w 1379"/>
                  <a:gd name="T73" fmla="*/ 1227 h 1482"/>
                  <a:gd name="T74" fmla="*/ 742 w 1379"/>
                  <a:gd name="T75" fmla="*/ 1227 h 1482"/>
                  <a:gd name="T76" fmla="*/ 869 w 1379"/>
                  <a:gd name="T77" fmla="*/ 1379 h 1482"/>
                  <a:gd name="T78" fmla="*/ 1101 w 1379"/>
                  <a:gd name="T79" fmla="*/ 1434 h 1482"/>
                  <a:gd name="T80" fmla="*/ 970 w 1379"/>
                  <a:gd name="T81" fmla="*/ 1331 h 1482"/>
                  <a:gd name="T82" fmla="*/ 971 w 1379"/>
                  <a:gd name="T83" fmla="*/ 1254 h 1482"/>
                  <a:gd name="T84" fmla="*/ 922 w 1379"/>
                  <a:gd name="T85" fmla="*/ 1302 h 1482"/>
                  <a:gd name="T86" fmla="*/ 819 w 1379"/>
                  <a:gd name="T87" fmla="*/ 1434 h 1482"/>
                  <a:gd name="T88" fmla="*/ 790 w 1379"/>
                  <a:gd name="T89" fmla="*/ 1221 h 1482"/>
                  <a:gd name="T90" fmla="*/ 878 w 1379"/>
                  <a:gd name="T91" fmla="*/ 1215 h 1482"/>
                  <a:gd name="T92" fmla="*/ 1153 w 1379"/>
                  <a:gd name="T93" fmla="*/ 1242 h 1482"/>
                  <a:gd name="T94" fmla="*/ 1304 w 1379"/>
                  <a:gd name="T95" fmla="*/ 1434 h 1482"/>
                  <a:gd name="T96" fmla="*/ 1307 w 1379"/>
                  <a:gd name="T97" fmla="*/ 1156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79" h="1482">
                    <a:moveTo>
                      <a:pt x="1225" y="1042"/>
                    </a:moveTo>
                    <a:cubicBezTo>
                      <a:pt x="991" y="984"/>
                      <a:pt x="991" y="984"/>
                      <a:pt x="991" y="984"/>
                    </a:cubicBezTo>
                    <a:cubicBezTo>
                      <a:pt x="990" y="982"/>
                      <a:pt x="989" y="981"/>
                      <a:pt x="988" y="980"/>
                    </a:cubicBezTo>
                    <a:cubicBezTo>
                      <a:pt x="923" y="915"/>
                      <a:pt x="923" y="915"/>
                      <a:pt x="923" y="915"/>
                    </a:cubicBezTo>
                    <a:cubicBezTo>
                      <a:pt x="999" y="835"/>
                      <a:pt x="1046" y="718"/>
                      <a:pt x="1046" y="587"/>
                    </a:cubicBezTo>
                    <a:cubicBezTo>
                      <a:pt x="1046" y="563"/>
                      <a:pt x="1045" y="540"/>
                      <a:pt x="1042" y="516"/>
                    </a:cubicBezTo>
                    <a:cubicBezTo>
                      <a:pt x="1042" y="516"/>
                      <a:pt x="1042" y="516"/>
                      <a:pt x="1042" y="516"/>
                    </a:cubicBezTo>
                    <a:cubicBezTo>
                      <a:pt x="1043" y="510"/>
                      <a:pt x="1072" y="380"/>
                      <a:pt x="1072" y="254"/>
                    </a:cubicBezTo>
                    <a:cubicBezTo>
                      <a:pt x="1072" y="161"/>
                      <a:pt x="1021" y="81"/>
                      <a:pt x="942" y="51"/>
                    </a:cubicBezTo>
                    <a:cubicBezTo>
                      <a:pt x="850" y="17"/>
                      <a:pt x="767" y="0"/>
                      <a:pt x="690" y="0"/>
                    </a:cubicBezTo>
                    <a:cubicBezTo>
                      <a:pt x="643" y="0"/>
                      <a:pt x="529" y="8"/>
                      <a:pt x="450" y="77"/>
                    </a:cubicBezTo>
                    <a:cubicBezTo>
                      <a:pt x="441" y="77"/>
                      <a:pt x="441" y="77"/>
                      <a:pt x="441" y="77"/>
                    </a:cubicBezTo>
                    <a:cubicBezTo>
                      <a:pt x="399" y="77"/>
                      <a:pt x="358" y="94"/>
                      <a:pt x="330" y="125"/>
                    </a:cubicBezTo>
                    <a:cubicBezTo>
                      <a:pt x="301" y="156"/>
                      <a:pt x="286" y="198"/>
                      <a:pt x="289" y="239"/>
                    </a:cubicBezTo>
                    <a:cubicBezTo>
                      <a:pt x="295" y="314"/>
                      <a:pt x="308" y="410"/>
                      <a:pt x="321" y="504"/>
                    </a:cubicBezTo>
                    <a:cubicBezTo>
                      <a:pt x="325" y="532"/>
                      <a:pt x="329" y="561"/>
                      <a:pt x="333" y="589"/>
                    </a:cubicBezTo>
                    <a:cubicBezTo>
                      <a:pt x="333" y="719"/>
                      <a:pt x="381" y="836"/>
                      <a:pt x="456" y="915"/>
                    </a:cubicBezTo>
                    <a:cubicBezTo>
                      <a:pt x="391" y="980"/>
                      <a:pt x="391" y="980"/>
                      <a:pt x="391" y="980"/>
                    </a:cubicBezTo>
                    <a:cubicBezTo>
                      <a:pt x="390" y="981"/>
                      <a:pt x="389" y="982"/>
                      <a:pt x="388" y="983"/>
                    </a:cubicBezTo>
                    <a:cubicBezTo>
                      <a:pt x="154" y="1042"/>
                      <a:pt x="154" y="1042"/>
                      <a:pt x="154" y="1042"/>
                    </a:cubicBezTo>
                    <a:cubicBezTo>
                      <a:pt x="63" y="1065"/>
                      <a:pt x="0" y="1146"/>
                      <a:pt x="0" y="1239"/>
                    </a:cubicBezTo>
                    <a:cubicBezTo>
                      <a:pt x="0" y="1406"/>
                      <a:pt x="0" y="1406"/>
                      <a:pt x="0" y="1406"/>
                    </a:cubicBezTo>
                    <a:cubicBezTo>
                      <a:pt x="0" y="1448"/>
                      <a:pt x="34" y="1482"/>
                      <a:pt x="75" y="1482"/>
                    </a:cubicBezTo>
                    <a:cubicBezTo>
                      <a:pt x="1304" y="1482"/>
                      <a:pt x="1304" y="1482"/>
                      <a:pt x="1304" y="1482"/>
                    </a:cubicBezTo>
                    <a:cubicBezTo>
                      <a:pt x="1345" y="1482"/>
                      <a:pt x="1379" y="1448"/>
                      <a:pt x="1379" y="1406"/>
                    </a:cubicBezTo>
                    <a:cubicBezTo>
                      <a:pt x="1379" y="1239"/>
                      <a:pt x="1379" y="1239"/>
                      <a:pt x="1379" y="1239"/>
                    </a:cubicBezTo>
                    <a:cubicBezTo>
                      <a:pt x="1379" y="1146"/>
                      <a:pt x="1316" y="1065"/>
                      <a:pt x="1225" y="1042"/>
                    </a:cubicBezTo>
                    <a:close/>
                    <a:moveTo>
                      <a:pt x="941" y="1001"/>
                    </a:moveTo>
                    <a:cubicBezTo>
                      <a:pt x="926" y="1030"/>
                      <a:pt x="888" y="1097"/>
                      <a:pt x="836" y="1191"/>
                    </a:cubicBezTo>
                    <a:cubicBezTo>
                      <a:pt x="836" y="1192"/>
                      <a:pt x="835" y="1192"/>
                      <a:pt x="835" y="1192"/>
                    </a:cubicBezTo>
                    <a:cubicBezTo>
                      <a:pt x="834" y="1192"/>
                      <a:pt x="834" y="1192"/>
                      <a:pt x="833" y="1192"/>
                    </a:cubicBezTo>
                    <a:cubicBezTo>
                      <a:pt x="780" y="1156"/>
                      <a:pt x="780" y="1156"/>
                      <a:pt x="780" y="1156"/>
                    </a:cubicBezTo>
                    <a:cubicBezTo>
                      <a:pt x="780" y="1156"/>
                      <a:pt x="780" y="1156"/>
                      <a:pt x="780" y="1156"/>
                    </a:cubicBezTo>
                    <a:cubicBezTo>
                      <a:pt x="727" y="1121"/>
                      <a:pt x="727" y="1121"/>
                      <a:pt x="727" y="1121"/>
                    </a:cubicBezTo>
                    <a:cubicBezTo>
                      <a:pt x="894" y="954"/>
                      <a:pt x="894" y="954"/>
                      <a:pt x="894" y="954"/>
                    </a:cubicBezTo>
                    <a:lnTo>
                      <a:pt x="941" y="1001"/>
                    </a:lnTo>
                    <a:close/>
                    <a:moveTo>
                      <a:pt x="690" y="1091"/>
                    </a:moveTo>
                    <a:cubicBezTo>
                      <a:pt x="608" y="1009"/>
                      <a:pt x="608" y="1009"/>
                      <a:pt x="608" y="1009"/>
                    </a:cubicBezTo>
                    <a:cubicBezTo>
                      <a:pt x="634" y="1017"/>
                      <a:pt x="662" y="1021"/>
                      <a:pt x="690" y="1021"/>
                    </a:cubicBezTo>
                    <a:cubicBezTo>
                      <a:pt x="718" y="1021"/>
                      <a:pt x="745" y="1017"/>
                      <a:pt x="771" y="1009"/>
                    </a:cubicBezTo>
                    <a:lnTo>
                      <a:pt x="690" y="1091"/>
                    </a:lnTo>
                    <a:close/>
                    <a:moveTo>
                      <a:pt x="869" y="512"/>
                    </a:moveTo>
                    <a:cubicBezTo>
                      <a:pt x="792" y="512"/>
                      <a:pt x="792" y="512"/>
                      <a:pt x="792" y="512"/>
                    </a:cubicBezTo>
                    <a:cubicBezTo>
                      <a:pt x="765" y="512"/>
                      <a:pt x="741" y="526"/>
                      <a:pt x="728" y="548"/>
                    </a:cubicBezTo>
                    <a:cubicBezTo>
                      <a:pt x="717" y="541"/>
                      <a:pt x="704" y="538"/>
                      <a:pt x="690" y="538"/>
                    </a:cubicBezTo>
                    <a:cubicBezTo>
                      <a:pt x="676" y="538"/>
                      <a:pt x="663" y="541"/>
                      <a:pt x="651" y="548"/>
                    </a:cubicBezTo>
                    <a:cubicBezTo>
                      <a:pt x="638" y="526"/>
                      <a:pt x="614" y="512"/>
                      <a:pt x="587" y="512"/>
                    </a:cubicBezTo>
                    <a:cubicBezTo>
                      <a:pt x="510" y="512"/>
                      <a:pt x="510" y="512"/>
                      <a:pt x="510" y="512"/>
                    </a:cubicBezTo>
                    <a:cubicBezTo>
                      <a:pt x="477" y="512"/>
                      <a:pt x="449" y="533"/>
                      <a:pt x="439" y="563"/>
                    </a:cubicBezTo>
                    <a:cubicBezTo>
                      <a:pt x="383" y="563"/>
                      <a:pt x="383" y="563"/>
                      <a:pt x="383" y="563"/>
                    </a:cubicBezTo>
                    <a:cubicBezTo>
                      <a:pt x="390" y="531"/>
                      <a:pt x="410" y="504"/>
                      <a:pt x="431" y="475"/>
                    </a:cubicBezTo>
                    <a:cubicBezTo>
                      <a:pt x="452" y="446"/>
                      <a:pt x="474" y="416"/>
                      <a:pt x="481" y="381"/>
                    </a:cubicBezTo>
                    <a:cubicBezTo>
                      <a:pt x="715" y="380"/>
                      <a:pt x="894" y="395"/>
                      <a:pt x="967" y="420"/>
                    </a:cubicBezTo>
                    <a:cubicBezTo>
                      <a:pt x="985" y="465"/>
                      <a:pt x="995" y="513"/>
                      <a:pt x="998" y="563"/>
                    </a:cubicBezTo>
                    <a:cubicBezTo>
                      <a:pt x="940" y="563"/>
                      <a:pt x="940" y="563"/>
                      <a:pt x="940" y="563"/>
                    </a:cubicBezTo>
                    <a:cubicBezTo>
                      <a:pt x="930" y="533"/>
                      <a:pt x="902" y="512"/>
                      <a:pt x="869" y="512"/>
                    </a:cubicBezTo>
                    <a:close/>
                    <a:moveTo>
                      <a:pt x="896" y="587"/>
                    </a:moveTo>
                    <a:cubicBezTo>
                      <a:pt x="896" y="613"/>
                      <a:pt x="896" y="613"/>
                      <a:pt x="896" y="613"/>
                    </a:cubicBezTo>
                    <a:cubicBezTo>
                      <a:pt x="896" y="628"/>
                      <a:pt x="884" y="640"/>
                      <a:pt x="869" y="640"/>
                    </a:cubicBezTo>
                    <a:cubicBezTo>
                      <a:pt x="792" y="640"/>
                      <a:pt x="792" y="640"/>
                      <a:pt x="792" y="640"/>
                    </a:cubicBezTo>
                    <a:cubicBezTo>
                      <a:pt x="777" y="640"/>
                      <a:pt x="765" y="628"/>
                      <a:pt x="765" y="613"/>
                    </a:cubicBezTo>
                    <a:cubicBezTo>
                      <a:pt x="765" y="587"/>
                      <a:pt x="765" y="587"/>
                      <a:pt x="765" y="587"/>
                    </a:cubicBezTo>
                    <a:cubicBezTo>
                      <a:pt x="765" y="572"/>
                      <a:pt x="777" y="560"/>
                      <a:pt x="792" y="560"/>
                    </a:cubicBezTo>
                    <a:cubicBezTo>
                      <a:pt x="869" y="560"/>
                      <a:pt x="869" y="560"/>
                      <a:pt x="869" y="560"/>
                    </a:cubicBezTo>
                    <a:cubicBezTo>
                      <a:pt x="884" y="560"/>
                      <a:pt x="896" y="572"/>
                      <a:pt x="896" y="587"/>
                    </a:cubicBezTo>
                    <a:close/>
                    <a:moveTo>
                      <a:pt x="614" y="587"/>
                    </a:moveTo>
                    <a:cubicBezTo>
                      <a:pt x="614" y="613"/>
                      <a:pt x="614" y="613"/>
                      <a:pt x="614" y="613"/>
                    </a:cubicBezTo>
                    <a:cubicBezTo>
                      <a:pt x="614" y="628"/>
                      <a:pt x="602" y="640"/>
                      <a:pt x="587" y="640"/>
                    </a:cubicBezTo>
                    <a:cubicBezTo>
                      <a:pt x="510" y="640"/>
                      <a:pt x="510" y="640"/>
                      <a:pt x="510" y="640"/>
                    </a:cubicBezTo>
                    <a:cubicBezTo>
                      <a:pt x="495" y="640"/>
                      <a:pt x="483" y="628"/>
                      <a:pt x="483" y="613"/>
                    </a:cubicBezTo>
                    <a:cubicBezTo>
                      <a:pt x="483" y="587"/>
                      <a:pt x="483" y="587"/>
                      <a:pt x="483" y="587"/>
                    </a:cubicBezTo>
                    <a:cubicBezTo>
                      <a:pt x="483" y="572"/>
                      <a:pt x="495" y="560"/>
                      <a:pt x="510" y="560"/>
                    </a:cubicBezTo>
                    <a:cubicBezTo>
                      <a:pt x="587" y="560"/>
                      <a:pt x="587" y="560"/>
                      <a:pt x="587" y="560"/>
                    </a:cubicBezTo>
                    <a:cubicBezTo>
                      <a:pt x="602" y="560"/>
                      <a:pt x="614" y="572"/>
                      <a:pt x="614" y="587"/>
                    </a:cubicBezTo>
                    <a:close/>
                    <a:moveTo>
                      <a:pt x="337" y="236"/>
                    </a:moveTo>
                    <a:cubicBezTo>
                      <a:pt x="335" y="207"/>
                      <a:pt x="345" y="179"/>
                      <a:pt x="365" y="158"/>
                    </a:cubicBezTo>
                    <a:cubicBezTo>
                      <a:pt x="385" y="137"/>
                      <a:pt x="412" y="125"/>
                      <a:pt x="441" y="125"/>
                    </a:cubicBezTo>
                    <a:cubicBezTo>
                      <a:pt x="459" y="125"/>
                      <a:pt x="459" y="125"/>
                      <a:pt x="459" y="125"/>
                    </a:cubicBezTo>
                    <a:cubicBezTo>
                      <a:pt x="465" y="125"/>
                      <a:pt x="471" y="122"/>
                      <a:pt x="476" y="118"/>
                    </a:cubicBezTo>
                    <a:cubicBezTo>
                      <a:pt x="542" y="55"/>
                      <a:pt x="647" y="48"/>
                      <a:pt x="690" y="48"/>
                    </a:cubicBezTo>
                    <a:cubicBezTo>
                      <a:pt x="760" y="48"/>
                      <a:pt x="840" y="64"/>
                      <a:pt x="926" y="96"/>
                    </a:cubicBezTo>
                    <a:cubicBezTo>
                      <a:pt x="985" y="119"/>
                      <a:pt x="1024" y="181"/>
                      <a:pt x="1024" y="254"/>
                    </a:cubicBezTo>
                    <a:cubicBezTo>
                      <a:pt x="1024" y="306"/>
                      <a:pt x="1019" y="359"/>
                      <a:pt x="1013" y="403"/>
                    </a:cubicBezTo>
                    <a:cubicBezTo>
                      <a:pt x="1011" y="400"/>
                      <a:pt x="1010" y="396"/>
                      <a:pt x="1008" y="392"/>
                    </a:cubicBezTo>
                    <a:cubicBezTo>
                      <a:pt x="1006" y="386"/>
                      <a:pt x="1001" y="381"/>
                      <a:pt x="995" y="379"/>
                    </a:cubicBezTo>
                    <a:cubicBezTo>
                      <a:pt x="891" y="336"/>
                      <a:pt x="615" y="332"/>
                      <a:pt x="459" y="333"/>
                    </a:cubicBezTo>
                    <a:cubicBezTo>
                      <a:pt x="446" y="333"/>
                      <a:pt x="435" y="344"/>
                      <a:pt x="435" y="357"/>
                    </a:cubicBezTo>
                    <a:cubicBezTo>
                      <a:pt x="435" y="388"/>
                      <a:pt x="415" y="415"/>
                      <a:pt x="392" y="447"/>
                    </a:cubicBezTo>
                    <a:cubicBezTo>
                      <a:pt x="384" y="459"/>
                      <a:pt x="375" y="471"/>
                      <a:pt x="367" y="484"/>
                    </a:cubicBezTo>
                    <a:cubicBezTo>
                      <a:pt x="354" y="395"/>
                      <a:pt x="342" y="305"/>
                      <a:pt x="337" y="236"/>
                    </a:cubicBezTo>
                    <a:close/>
                    <a:moveTo>
                      <a:pt x="381" y="611"/>
                    </a:moveTo>
                    <a:cubicBezTo>
                      <a:pt x="435" y="611"/>
                      <a:pt x="435" y="611"/>
                      <a:pt x="435" y="611"/>
                    </a:cubicBezTo>
                    <a:cubicBezTo>
                      <a:pt x="435" y="613"/>
                      <a:pt x="435" y="613"/>
                      <a:pt x="435" y="613"/>
                    </a:cubicBezTo>
                    <a:cubicBezTo>
                      <a:pt x="435" y="654"/>
                      <a:pt x="469" y="688"/>
                      <a:pt x="510" y="688"/>
                    </a:cubicBezTo>
                    <a:cubicBezTo>
                      <a:pt x="587" y="688"/>
                      <a:pt x="587" y="688"/>
                      <a:pt x="587" y="688"/>
                    </a:cubicBezTo>
                    <a:cubicBezTo>
                      <a:pt x="629" y="688"/>
                      <a:pt x="662" y="654"/>
                      <a:pt x="662" y="613"/>
                    </a:cubicBezTo>
                    <a:cubicBezTo>
                      <a:pt x="662" y="598"/>
                      <a:pt x="675" y="586"/>
                      <a:pt x="690" y="586"/>
                    </a:cubicBezTo>
                    <a:cubicBezTo>
                      <a:pt x="705" y="586"/>
                      <a:pt x="717" y="598"/>
                      <a:pt x="717" y="613"/>
                    </a:cubicBezTo>
                    <a:cubicBezTo>
                      <a:pt x="717" y="654"/>
                      <a:pt x="751" y="688"/>
                      <a:pt x="792" y="688"/>
                    </a:cubicBezTo>
                    <a:cubicBezTo>
                      <a:pt x="869" y="688"/>
                      <a:pt x="869" y="688"/>
                      <a:pt x="869" y="688"/>
                    </a:cubicBezTo>
                    <a:cubicBezTo>
                      <a:pt x="910" y="688"/>
                      <a:pt x="944" y="654"/>
                      <a:pt x="944" y="613"/>
                    </a:cubicBezTo>
                    <a:cubicBezTo>
                      <a:pt x="944" y="611"/>
                      <a:pt x="944" y="611"/>
                      <a:pt x="944" y="611"/>
                    </a:cubicBezTo>
                    <a:cubicBezTo>
                      <a:pt x="998" y="611"/>
                      <a:pt x="998" y="611"/>
                      <a:pt x="998" y="611"/>
                    </a:cubicBezTo>
                    <a:cubicBezTo>
                      <a:pt x="988" y="813"/>
                      <a:pt x="853" y="973"/>
                      <a:pt x="690" y="973"/>
                    </a:cubicBezTo>
                    <a:cubicBezTo>
                      <a:pt x="526" y="973"/>
                      <a:pt x="391" y="813"/>
                      <a:pt x="381" y="611"/>
                    </a:cubicBezTo>
                    <a:close/>
                    <a:moveTo>
                      <a:pt x="485" y="954"/>
                    </a:moveTo>
                    <a:cubicBezTo>
                      <a:pt x="652" y="1121"/>
                      <a:pt x="652" y="1121"/>
                      <a:pt x="652" y="1121"/>
                    </a:cubicBezTo>
                    <a:cubicBezTo>
                      <a:pt x="599" y="1156"/>
                      <a:pt x="599" y="1156"/>
                      <a:pt x="599" y="1156"/>
                    </a:cubicBezTo>
                    <a:cubicBezTo>
                      <a:pt x="599" y="1156"/>
                      <a:pt x="599" y="1156"/>
                      <a:pt x="599" y="1156"/>
                    </a:cubicBezTo>
                    <a:cubicBezTo>
                      <a:pt x="546" y="1192"/>
                      <a:pt x="546" y="1192"/>
                      <a:pt x="546" y="1192"/>
                    </a:cubicBezTo>
                    <a:cubicBezTo>
                      <a:pt x="546" y="1192"/>
                      <a:pt x="545" y="1192"/>
                      <a:pt x="544" y="1192"/>
                    </a:cubicBezTo>
                    <a:cubicBezTo>
                      <a:pt x="544" y="1192"/>
                      <a:pt x="544" y="1192"/>
                      <a:pt x="544" y="1191"/>
                    </a:cubicBezTo>
                    <a:cubicBezTo>
                      <a:pt x="491" y="1097"/>
                      <a:pt x="454" y="1030"/>
                      <a:pt x="438" y="1001"/>
                    </a:cubicBezTo>
                    <a:lnTo>
                      <a:pt x="485" y="954"/>
                    </a:lnTo>
                    <a:close/>
                    <a:moveTo>
                      <a:pt x="230" y="1434"/>
                    </a:moveTo>
                    <a:cubicBezTo>
                      <a:pt x="75" y="1434"/>
                      <a:pt x="75" y="1434"/>
                      <a:pt x="75" y="1434"/>
                    </a:cubicBezTo>
                    <a:cubicBezTo>
                      <a:pt x="60" y="1434"/>
                      <a:pt x="48" y="1421"/>
                      <a:pt x="48" y="1406"/>
                    </a:cubicBezTo>
                    <a:cubicBezTo>
                      <a:pt x="48" y="1239"/>
                      <a:pt x="48" y="1239"/>
                      <a:pt x="48" y="1239"/>
                    </a:cubicBezTo>
                    <a:cubicBezTo>
                      <a:pt x="48" y="1209"/>
                      <a:pt x="57" y="1180"/>
                      <a:pt x="72" y="1156"/>
                    </a:cubicBezTo>
                    <a:cubicBezTo>
                      <a:pt x="192" y="1276"/>
                      <a:pt x="192" y="1276"/>
                      <a:pt x="192" y="1276"/>
                    </a:cubicBezTo>
                    <a:cubicBezTo>
                      <a:pt x="217" y="1300"/>
                      <a:pt x="230" y="1333"/>
                      <a:pt x="230" y="1368"/>
                    </a:cubicBezTo>
                    <a:lnTo>
                      <a:pt x="230" y="1434"/>
                    </a:lnTo>
                    <a:close/>
                    <a:moveTo>
                      <a:pt x="592" y="1434"/>
                    </a:moveTo>
                    <a:cubicBezTo>
                      <a:pt x="278" y="1434"/>
                      <a:pt x="278" y="1434"/>
                      <a:pt x="278" y="1434"/>
                    </a:cubicBezTo>
                    <a:cubicBezTo>
                      <a:pt x="278" y="1368"/>
                      <a:pt x="278" y="1368"/>
                      <a:pt x="278" y="1368"/>
                    </a:cubicBezTo>
                    <a:cubicBezTo>
                      <a:pt x="278" y="1320"/>
                      <a:pt x="260" y="1276"/>
                      <a:pt x="226" y="1242"/>
                    </a:cubicBezTo>
                    <a:cubicBezTo>
                      <a:pt x="104" y="1120"/>
                      <a:pt x="104" y="1120"/>
                      <a:pt x="104" y="1120"/>
                    </a:cubicBezTo>
                    <a:cubicBezTo>
                      <a:pt x="122" y="1105"/>
                      <a:pt x="142" y="1094"/>
                      <a:pt x="166" y="1089"/>
                    </a:cubicBezTo>
                    <a:cubicBezTo>
                      <a:pt x="399" y="1030"/>
                      <a:pt x="399" y="1030"/>
                      <a:pt x="399" y="1030"/>
                    </a:cubicBezTo>
                    <a:cubicBezTo>
                      <a:pt x="413" y="1055"/>
                      <a:pt x="442" y="1107"/>
                      <a:pt x="502" y="1215"/>
                    </a:cubicBezTo>
                    <a:cubicBezTo>
                      <a:pt x="508" y="1227"/>
                      <a:pt x="520" y="1236"/>
                      <a:pt x="533" y="1239"/>
                    </a:cubicBezTo>
                    <a:cubicBezTo>
                      <a:pt x="537" y="1240"/>
                      <a:pt x="541" y="1240"/>
                      <a:pt x="545" y="1240"/>
                    </a:cubicBezTo>
                    <a:cubicBezTo>
                      <a:pt x="555" y="1240"/>
                      <a:pt x="564" y="1237"/>
                      <a:pt x="572" y="1232"/>
                    </a:cubicBezTo>
                    <a:cubicBezTo>
                      <a:pt x="589" y="1221"/>
                      <a:pt x="589" y="1221"/>
                      <a:pt x="589" y="1221"/>
                    </a:cubicBezTo>
                    <a:cubicBezTo>
                      <a:pt x="589" y="1227"/>
                      <a:pt x="589" y="1227"/>
                      <a:pt x="589" y="1227"/>
                    </a:cubicBezTo>
                    <a:cubicBezTo>
                      <a:pt x="589" y="1249"/>
                      <a:pt x="598" y="1269"/>
                      <a:pt x="614" y="1283"/>
                    </a:cubicBezTo>
                    <a:lnTo>
                      <a:pt x="592" y="1434"/>
                    </a:lnTo>
                    <a:close/>
                    <a:moveTo>
                      <a:pt x="640" y="1434"/>
                    </a:moveTo>
                    <a:cubicBezTo>
                      <a:pt x="659" y="1302"/>
                      <a:pt x="659" y="1302"/>
                      <a:pt x="659" y="1302"/>
                    </a:cubicBezTo>
                    <a:cubicBezTo>
                      <a:pt x="661" y="1302"/>
                      <a:pt x="662" y="1302"/>
                      <a:pt x="664" y="1302"/>
                    </a:cubicBezTo>
                    <a:cubicBezTo>
                      <a:pt x="715" y="1302"/>
                      <a:pt x="715" y="1302"/>
                      <a:pt x="715" y="1302"/>
                    </a:cubicBezTo>
                    <a:cubicBezTo>
                      <a:pt x="717" y="1302"/>
                      <a:pt x="718" y="1302"/>
                      <a:pt x="720" y="1302"/>
                    </a:cubicBezTo>
                    <a:cubicBezTo>
                      <a:pt x="739" y="1434"/>
                      <a:pt x="739" y="1434"/>
                      <a:pt x="739" y="1434"/>
                    </a:cubicBezTo>
                    <a:lnTo>
                      <a:pt x="640" y="1434"/>
                    </a:lnTo>
                    <a:close/>
                    <a:moveTo>
                      <a:pt x="742" y="1227"/>
                    </a:moveTo>
                    <a:cubicBezTo>
                      <a:pt x="742" y="1242"/>
                      <a:pt x="730" y="1254"/>
                      <a:pt x="715" y="1254"/>
                    </a:cubicBezTo>
                    <a:cubicBezTo>
                      <a:pt x="664" y="1254"/>
                      <a:pt x="664" y="1254"/>
                      <a:pt x="664" y="1254"/>
                    </a:cubicBezTo>
                    <a:cubicBezTo>
                      <a:pt x="649" y="1254"/>
                      <a:pt x="637" y="1242"/>
                      <a:pt x="637" y="1227"/>
                    </a:cubicBezTo>
                    <a:cubicBezTo>
                      <a:pt x="637" y="1189"/>
                      <a:pt x="637" y="1189"/>
                      <a:pt x="637" y="1189"/>
                    </a:cubicBezTo>
                    <a:cubicBezTo>
                      <a:pt x="690" y="1154"/>
                      <a:pt x="690" y="1154"/>
                      <a:pt x="690" y="1154"/>
                    </a:cubicBezTo>
                    <a:cubicBezTo>
                      <a:pt x="742" y="1189"/>
                      <a:pt x="742" y="1189"/>
                      <a:pt x="742" y="1189"/>
                    </a:cubicBezTo>
                    <a:lnTo>
                      <a:pt x="742" y="1227"/>
                    </a:lnTo>
                    <a:close/>
                    <a:moveTo>
                      <a:pt x="1024" y="1434"/>
                    </a:moveTo>
                    <a:cubicBezTo>
                      <a:pt x="867" y="1434"/>
                      <a:pt x="867" y="1434"/>
                      <a:pt x="867" y="1434"/>
                    </a:cubicBezTo>
                    <a:cubicBezTo>
                      <a:pt x="867" y="1381"/>
                      <a:pt x="867" y="1381"/>
                      <a:pt x="867" y="1381"/>
                    </a:cubicBezTo>
                    <a:cubicBezTo>
                      <a:pt x="867" y="1380"/>
                      <a:pt x="868" y="1379"/>
                      <a:pt x="869" y="1379"/>
                    </a:cubicBezTo>
                    <a:cubicBezTo>
                      <a:pt x="1022" y="1379"/>
                      <a:pt x="1022" y="1379"/>
                      <a:pt x="1022" y="1379"/>
                    </a:cubicBezTo>
                    <a:cubicBezTo>
                      <a:pt x="1023" y="1379"/>
                      <a:pt x="1024" y="1380"/>
                      <a:pt x="1024" y="1381"/>
                    </a:cubicBezTo>
                    <a:lnTo>
                      <a:pt x="1024" y="1434"/>
                    </a:lnTo>
                    <a:close/>
                    <a:moveTo>
                      <a:pt x="1101" y="1434"/>
                    </a:moveTo>
                    <a:cubicBezTo>
                      <a:pt x="1072" y="1434"/>
                      <a:pt x="1072" y="1434"/>
                      <a:pt x="1072" y="1434"/>
                    </a:cubicBezTo>
                    <a:cubicBezTo>
                      <a:pt x="1072" y="1381"/>
                      <a:pt x="1072" y="1381"/>
                      <a:pt x="1072" y="1381"/>
                    </a:cubicBezTo>
                    <a:cubicBezTo>
                      <a:pt x="1072" y="1353"/>
                      <a:pt x="1050" y="1331"/>
                      <a:pt x="1022" y="1331"/>
                    </a:cubicBezTo>
                    <a:cubicBezTo>
                      <a:pt x="970" y="1331"/>
                      <a:pt x="970" y="1331"/>
                      <a:pt x="970" y="1331"/>
                    </a:cubicBezTo>
                    <a:cubicBezTo>
                      <a:pt x="970" y="1302"/>
                      <a:pt x="970" y="1302"/>
                      <a:pt x="970" y="1302"/>
                    </a:cubicBezTo>
                    <a:cubicBezTo>
                      <a:pt x="971" y="1302"/>
                      <a:pt x="971" y="1302"/>
                      <a:pt x="971" y="1302"/>
                    </a:cubicBezTo>
                    <a:cubicBezTo>
                      <a:pt x="984" y="1302"/>
                      <a:pt x="995" y="1292"/>
                      <a:pt x="995" y="1278"/>
                    </a:cubicBezTo>
                    <a:cubicBezTo>
                      <a:pt x="995" y="1265"/>
                      <a:pt x="984" y="1254"/>
                      <a:pt x="971" y="1254"/>
                    </a:cubicBezTo>
                    <a:cubicBezTo>
                      <a:pt x="920" y="1254"/>
                      <a:pt x="920" y="1254"/>
                      <a:pt x="920" y="1254"/>
                    </a:cubicBezTo>
                    <a:cubicBezTo>
                      <a:pt x="907" y="1254"/>
                      <a:pt x="896" y="1265"/>
                      <a:pt x="896" y="1278"/>
                    </a:cubicBezTo>
                    <a:cubicBezTo>
                      <a:pt x="896" y="1292"/>
                      <a:pt x="907" y="1302"/>
                      <a:pt x="920" y="1302"/>
                    </a:cubicBezTo>
                    <a:cubicBezTo>
                      <a:pt x="922" y="1302"/>
                      <a:pt x="922" y="1302"/>
                      <a:pt x="922" y="1302"/>
                    </a:cubicBezTo>
                    <a:cubicBezTo>
                      <a:pt x="922" y="1331"/>
                      <a:pt x="922" y="1331"/>
                      <a:pt x="922" y="1331"/>
                    </a:cubicBezTo>
                    <a:cubicBezTo>
                      <a:pt x="869" y="1331"/>
                      <a:pt x="869" y="1331"/>
                      <a:pt x="869" y="1331"/>
                    </a:cubicBezTo>
                    <a:cubicBezTo>
                      <a:pt x="841" y="1331"/>
                      <a:pt x="819" y="1353"/>
                      <a:pt x="819" y="1381"/>
                    </a:cubicBezTo>
                    <a:cubicBezTo>
                      <a:pt x="819" y="1434"/>
                      <a:pt x="819" y="1434"/>
                      <a:pt x="819" y="1434"/>
                    </a:cubicBezTo>
                    <a:cubicBezTo>
                      <a:pt x="788" y="1434"/>
                      <a:pt x="788" y="1434"/>
                      <a:pt x="788" y="1434"/>
                    </a:cubicBezTo>
                    <a:cubicBezTo>
                      <a:pt x="766" y="1283"/>
                      <a:pt x="766" y="1283"/>
                      <a:pt x="766" y="1283"/>
                    </a:cubicBezTo>
                    <a:cubicBezTo>
                      <a:pt x="781" y="1269"/>
                      <a:pt x="790" y="1249"/>
                      <a:pt x="790" y="1227"/>
                    </a:cubicBezTo>
                    <a:cubicBezTo>
                      <a:pt x="790" y="1221"/>
                      <a:pt x="790" y="1221"/>
                      <a:pt x="790" y="1221"/>
                    </a:cubicBezTo>
                    <a:cubicBezTo>
                      <a:pt x="807" y="1232"/>
                      <a:pt x="807" y="1232"/>
                      <a:pt x="807" y="1232"/>
                    </a:cubicBezTo>
                    <a:cubicBezTo>
                      <a:pt x="815" y="1237"/>
                      <a:pt x="825" y="1240"/>
                      <a:pt x="834" y="1240"/>
                    </a:cubicBezTo>
                    <a:cubicBezTo>
                      <a:pt x="838" y="1240"/>
                      <a:pt x="842" y="1240"/>
                      <a:pt x="846" y="1239"/>
                    </a:cubicBezTo>
                    <a:cubicBezTo>
                      <a:pt x="859" y="1236"/>
                      <a:pt x="871" y="1227"/>
                      <a:pt x="878" y="1215"/>
                    </a:cubicBezTo>
                    <a:cubicBezTo>
                      <a:pt x="938" y="1107"/>
                      <a:pt x="966" y="1055"/>
                      <a:pt x="980" y="1030"/>
                    </a:cubicBezTo>
                    <a:cubicBezTo>
                      <a:pt x="1214" y="1089"/>
                      <a:pt x="1214" y="1089"/>
                      <a:pt x="1214" y="1089"/>
                    </a:cubicBezTo>
                    <a:cubicBezTo>
                      <a:pt x="1237" y="1094"/>
                      <a:pt x="1258" y="1105"/>
                      <a:pt x="1275" y="1120"/>
                    </a:cubicBezTo>
                    <a:cubicBezTo>
                      <a:pt x="1153" y="1242"/>
                      <a:pt x="1153" y="1242"/>
                      <a:pt x="1153" y="1242"/>
                    </a:cubicBezTo>
                    <a:cubicBezTo>
                      <a:pt x="1119" y="1276"/>
                      <a:pt x="1101" y="1320"/>
                      <a:pt x="1101" y="1368"/>
                    </a:cubicBezTo>
                    <a:lnTo>
                      <a:pt x="1101" y="1434"/>
                    </a:lnTo>
                    <a:close/>
                    <a:moveTo>
                      <a:pt x="1331" y="1406"/>
                    </a:moveTo>
                    <a:cubicBezTo>
                      <a:pt x="1331" y="1421"/>
                      <a:pt x="1319" y="1434"/>
                      <a:pt x="1304" y="1434"/>
                    </a:cubicBezTo>
                    <a:cubicBezTo>
                      <a:pt x="1149" y="1434"/>
                      <a:pt x="1149" y="1434"/>
                      <a:pt x="1149" y="1434"/>
                    </a:cubicBezTo>
                    <a:cubicBezTo>
                      <a:pt x="1149" y="1368"/>
                      <a:pt x="1149" y="1368"/>
                      <a:pt x="1149" y="1368"/>
                    </a:cubicBezTo>
                    <a:cubicBezTo>
                      <a:pt x="1149" y="1333"/>
                      <a:pt x="1162" y="1300"/>
                      <a:pt x="1187" y="1276"/>
                    </a:cubicBezTo>
                    <a:cubicBezTo>
                      <a:pt x="1307" y="1156"/>
                      <a:pt x="1307" y="1156"/>
                      <a:pt x="1307" y="1156"/>
                    </a:cubicBezTo>
                    <a:cubicBezTo>
                      <a:pt x="1322" y="1180"/>
                      <a:pt x="1331" y="1209"/>
                      <a:pt x="1331" y="1239"/>
                    </a:cubicBezTo>
                    <a:lnTo>
                      <a:pt x="1331" y="14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2252" y="1051"/>
                <a:ext cx="92" cy="33"/>
              </a:xfrm>
              <a:custGeom>
                <a:avLst/>
                <a:gdLst>
                  <a:gd name="T0" fmla="*/ 166 w 208"/>
                  <a:gd name="T1" fmla="*/ 7 h 76"/>
                  <a:gd name="T2" fmla="*/ 104 w 208"/>
                  <a:gd name="T3" fmla="*/ 28 h 76"/>
                  <a:gd name="T4" fmla="*/ 41 w 208"/>
                  <a:gd name="T5" fmla="*/ 7 h 76"/>
                  <a:gd name="T6" fmla="*/ 7 w 208"/>
                  <a:gd name="T7" fmla="*/ 13 h 76"/>
                  <a:gd name="T8" fmla="*/ 13 w 208"/>
                  <a:gd name="T9" fmla="*/ 46 h 76"/>
                  <a:gd name="T10" fmla="*/ 104 w 208"/>
                  <a:gd name="T11" fmla="*/ 76 h 76"/>
                  <a:gd name="T12" fmla="*/ 194 w 208"/>
                  <a:gd name="T13" fmla="*/ 46 h 76"/>
                  <a:gd name="T14" fmla="*/ 200 w 208"/>
                  <a:gd name="T15" fmla="*/ 13 h 76"/>
                  <a:gd name="T16" fmla="*/ 166 w 208"/>
                  <a:gd name="T17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76">
                    <a:moveTo>
                      <a:pt x="166" y="7"/>
                    </a:moveTo>
                    <a:cubicBezTo>
                      <a:pt x="148" y="21"/>
                      <a:pt x="126" y="28"/>
                      <a:pt x="104" y="28"/>
                    </a:cubicBezTo>
                    <a:cubicBezTo>
                      <a:pt x="81" y="28"/>
                      <a:pt x="59" y="21"/>
                      <a:pt x="41" y="7"/>
                    </a:cubicBezTo>
                    <a:cubicBezTo>
                      <a:pt x="30" y="0"/>
                      <a:pt x="15" y="2"/>
                      <a:pt x="7" y="13"/>
                    </a:cubicBezTo>
                    <a:cubicBezTo>
                      <a:pt x="0" y="24"/>
                      <a:pt x="2" y="39"/>
                      <a:pt x="13" y="46"/>
                    </a:cubicBezTo>
                    <a:cubicBezTo>
                      <a:pt x="40" y="66"/>
                      <a:pt x="71" y="76"/>
                      <a:pt x="104" y="76"/>
                    </a:cubicBezTo>
                    <a:cubicBezTo>
                      <a:pt x="136" y="76"/>
                      <a:pt x="168" y="66"/>
                      <a:pt x="194" y="46"/>
                    </a:cubicBezTo>
                    <a:cubicBezTo>
                      <a:pt x="205" y="39"/>
                      <a:pt x="208" y="24"/>
                      <a:pt x="200" y="13"/>
                    </a:cubicBezTo>
                    <a:cubicBezTo>
                      <a:pt x="192" y="2"/>
                      <a:pt x="177" y="0"/>
                      <a:pt x="16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42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3" grpId="0">
        <p:bldAsOne/>
      </p:bldGraphic>
      <p:bldP spid="16" grpId="0" animBg="1"/>
      <p:bldP spid="19" grpId="0"/>
      <p:bldGraphic spid="25" grpId="0">
        <p:bldAsOne/>
      </p:bldGraphic>
      <p:bldP spid="29" grpId="0"/>
      <p:bldP spid="33" grpId="0" animBg="1"/>
      <p:bldGraphic spid="37" grpId="0">
        <p:bldAsOne/>
      </p:bldGraphic>
      <p:bldP spid="38" grpId="0"/>
      <p:bldP spid="39" grpId="0"/>
      <p:bldP spid="55" grpId="0"/>
      <p:bldP spid="5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-139306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                            </a:t>
            </a:r>
          </a:p>
          <a:p>
            <a:pPr algn="ctr"/>
            <a:r>
              <a:rPr lang="pt-BR" dirty="0"/>
              <a:t> </a:t>
            </a:r>
            <a:r>
              <a:rPr lang="pt-BR" dirty="0" smtClean="0"/>
              <a:t>                                        Unidade de Gestão Estratégica – UGE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        Dênis </a:t>
            </a:r>
            <a:r>
              <a:rPr lang="pt-BR" dirty="0"/>
              <a:t>Pedro Nunes</a:t>
            </a:r>
          </a:p>
          <a:p>
            <a:pPr algn="ctr"/>
            <a:r>
              <a:rPr lang="pt-BR" dirty="0" smtClean="0"/>
              <a:t>  Kennyston Lago</a:t>
            </a:r>
          </a:p>
          <a:p>
            <a:pPr algn="ctr"/>
            <a:r>
              <a:rPr lang="pt-BR" dirty="0" smtClean="0"/>
              <a:t>          Marco </a:t>
            </a:r>
            <a:r>
              <a:rPr lang="pt-BR" dirty="0"/>
              <a:t>Aurélio </a:t>
            </a:r>
            <a:r>
              <a:rPr lang="pt-BR" dirty="0" smtClean="0"/>
              <a:t>Bede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61-3348-7180 </a:t>
            </a:r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32" name="Freeform 10"/>
          <p:cNvSpPr>
            <a:spLocks/>
          </p:cNvSpPr>
          <p:nvPr/>
        </p:nvSpPr>
        <p:spPr bwMode="auto">
          <a:xfrm>
            <a:off x="11106549" y="3616576"/>
            <a:ext cx="628910" cy="617716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421597" y="2865248"/>
            <a:ext cx="4649965" cy="697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8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1470699" y="6141471"/>
            <a:ext cx="512314" cy="5056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5281352" y="2074620"/>
            <a:ext cx="4790210" cy="2926089"/>
          </a:xfrm>
          <a:custGeom>
            <a:avLst/>
            <a:gdLst>
              <a:gd name="T0" fmla="*/ 16 w 260"/>
              <a:gd name="T1" fmla="*/ 0 h 256"/>
              <a:gd name="T2" fmla="*/ 244 w 260"/>
              <a:gd name="T3" fmla="*/ 0 h 256"/>
              <a:gd name="T4" fmla="*/ 260 w 260"/>
              <a:gd name="T5" fmla="*/ 16 h 256"/>
              <a:gd name="T6" fmla="*/ 260 w 260"/>
              <a:gd name="T7" fmla="*/ 239 h 256"/>
              <a:gd name="T8" fmla="*/ 244 w 260"/>
              <a:gd name="T9" fmla="*/ 256 h 256"/>
              <a:gd name="T10" fmla="*/ 16 w 260"/>
              <a:gd name="T11" fmla="*/ 256 h 256"/>
              <a:gd name="T12" fmla="*/ 0 w 260"/>
              <a:gd name="T13" fmla="*/ 239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53" y="0"/>
                  <a:pt x="260" y="7"/>
                  <a:pt x="260" y="16"/>
                </a:cubicBezTo>
                <a:cubicBezTo>
                  <a:pt x="260" y="239"/>
                  <a:pt x="260" y="239"/>
                  <a:pt x="260" y="239"/>
                </a:cubicBezTo>
                <a:cubicBezTo>
                  <a:pt x="260" y="248"/>
                  <a:pt x="253" y="256"/>
                  <a:pt x="244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8"/>
                  <a:pt x="0" y="23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 w="9525">
            <a:solidFill>
              <a:srgbClr val="016FAC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9914184" y="465017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1812247" y="6117628"/>
            <a:ext cx="512314" cy="5056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4963200" y="1929386"/>
            <a:ext cx="6100776" cy="3714680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091C4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>
            <a:off x="10483431" y="389290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947842" y="494286"/>
            <a:ext cx="631528" cy="623313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185947" y="750106"/>
            <a:ext cx="1243425" cy="122129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973783" y="3615625"/>
            <a:ext cx="407349" cy="40205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923758" y="4644935"/>
            <a:ext cx="888489" cy="872675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5465927" y="581637"/>
            <a:ext cx="1298771" cy="1275654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noFill/>
          <a:ln w="9525">
            <a:solidFill>
              <a:srgbClr val="015B97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5337528" y="5882291"/>
            <a:ext cx="881592" cy="870125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3033935" y="5620929"/>
            <a:ext cx="1126571" cy="98755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3179228" y="206308"/>
            <a:ext cx="600087" cy="52604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4549740" y="945274"/>
            <a:ext cx="401452" cy="396230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6683767" y="264843"/>
            <a:ext cx="981075" cy="963613"/>
          </a:xfrm>
          <a:custGeom>
            <a:avLst/>
            <a:gdLst>
              <a:gd name="T0" fmla="*/ 244 w 261"/>
              <a:gd name="T1" fmla="*/ 0 h 256"/>
              <a:gd name="T2" fmla="*/ 17 w 261"/>
              <a:gd name="T3" fmla="*/ 0 h 256"/>
              <a:gd name="T4" fmla="*/ 0 w 261"/>
              <a:gd name="T5" fmla="*/ 17 h 256"/>
              <a:gd name="T6" fmla="*/ 0 w 261"/>
              <a:gd name="T7" fmla="*/ 240 h 256"/>
              <a:gd name="T8" fmla="*/ 17 w 261"/>
              <a:gd name="T9" fmla="*/ 256 h 256"/>
              <a:gd name="T10" fmla="*/ 244 w 261"/>
              <a:gd name="T11" fmla="*/ 256 h 256"/>
              <a:gd name="T12" fmla="*/ 261 w 261"/>
              <a:gd name="T13" fmla="*/ 240 h 256"/>
              <a:gd name="T14" fmla="*/ 261 w 261"/>
              <a:gd name="T15" fmla="*/ 17 h 256"/>
              <a:gd name="T16" fmla="*/ 244 w 261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256">
                <a:moveTo>
                  <a:pt x="24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8" y="256"/>
                  <a:pt x="17" y="256"/>
                </a:cubicBezTo>
                <a:cubicBezTo>
                  <a:pt x="244" y="256"/>
                  <a:pt x="244" y="256"/>
                  <a:pt x="244" y="256"/>
                </a:cubicBezTo>
                <a:cubicBezTo>
                  <a:pt x="253" y="256"/>
                  <a:pt x="261" y="249"/>
                  <a:pt x="261" y="240"/>
                </a:cubicBezTo>
                <a:cubicBezTo>
                  <a:pt x="261" y="17"/>
                  <a:pt x="261" y="17"/>
                  <a:pt x="261" y="17"/>
                </a:cubicBezTo>
                <a:cubicBezTo>
                  <a:pt x="261" y="8"/>
                  <a:pt x="253" y="0"/>
                  <a:pt x="244" y="0"/>
                </a:cubicBezTo>
              </a:path>
            </a:pathLst>
          </a:custGeom>
          <a:solidFill>
            <a:srgbClr val="015B9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10996644" y="5746030"/>
            <a:ext cx="1126571" cy="987559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9345745" y="6124100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11461221" y="2768429"/>
            <a:ext cx="568440" cy="498298"/>
          </a:xfrm>
          <a:custGeom>
            <a:avLst/>
            <a:gdLst>
              <a:gd name="T0" fmla="*/ 16 w 260"/>
              <a:gd name="T1" fmla="*/ 0 h 256"/>
              <a:gd name="T2" fmla="*/ 243 w 260"/>
              <a:gd name="T3" fmla="*/ 0 h 256"/>
              <a:gd name="T4" fmla="*/ 260 w 260"/>
              <a:gd name="T5" fmla="*/ 16 h 256"/>
              <a:gd name="T6" fmla="*/ 260 w 260"/>
              <a:gd name="T7" fmla="*/ 240 h 256"/>
              <a:gd name="T8" fmla="*/ 243 w 260"/>
              <a:gd name="T9" fmla="*/ 256 h 256"/>
              <a:gd name="T10" fmla="*/ 16 w 260"/>
              <a:gd name="T11" fmla="*/ 256 h 256"/>
              <a:gd name="T12" fmla="*/ 0 w 260"/>
              <a:gd name="T13" fmla="*/ 240 h 256"/>
              <a:gd name="T14" fmla="*/ 0 w 260"/>
              <a:gd name="T15" fmla="*/ 16 h 256"/>
              <a:gd name="T16" fmla="*/ 16 w 260"/>
              <a:gd name="T1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6">
                <a:moveTo>
                  <a:pt x="16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52" y="0"/>
                  <a:pt x="260" y="7"/>
                  <a:pt x="260" y="16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9"/>
                  <a:pt x="252" y="256"/>
                  <a:pt x="243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7" y="256"/>
                  <a:pt x="0" y="249"/>
                  <a:pt x="0" y="2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</a:path>
            </a:pathLst>
          </a:custGeom>
          <a:noFill/>
          <a:ln>
            <a:solidFill>
              <a:srgbClr val="016FA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1906588" y="1828801"/>
            <a:ext cx="2874882" cy="2875580"/>
            <a:chOff x="1906588" y="1828801"/>
            <a:chExt cx="2874882" cy="2875580"/>
          </a:xfrm>
        </p:grpSpPr>
        <p:sp>
          <p:nvSpPr>
            <p:cNvPr id="41" name="Freeform 12"/>
            <p:cNvSpPr>
              <a:spLocks noEditPoints="1"/>
            </p:cNvSpPr>
            <p:nvPr/>
          </p:nvSpPr>
          <p:spPr bwMode="auto">
            <a:xfrm rot="16200000">
              <a:off x="2161151" y="2084062"/>
              <a:ext cx="2523131" cy="2717507"/>
            </a:xfrm>
            <a:custGeom>
              <a:avLst/>
              <a:gdLst>
                <a:gd name="T0" fmla="*/ 1283 w 1420"/>
                <a:gd name="T1" fmla="*/ 0 h 1530"/>
                <a:gd name="T2" fmla="*/ 1120 w 1420"/>
                <a:gd name="T3" fmla="*/ 0 h 1530"/>
                <a:gd name="T4" fmla="*/ 1092 w 1420"/>
                <a:gd name="T5" fmla="*/ 28 h 1530"/>
                <a:gd name="T6" fmla="*/ 1120 w 1420"/>
                <a:gd name="T7" fmla="*/ 55 h 1530"/>
                <a:gd name="T8" fmla="*/ 1283 w 1420"/>
                <a:gd name="T9" fmla="*/ 55 h 1530"/>
                <a:gd name="T10" fmla="*/ 1365 w 1420"/>
                <a:gd name="T11" fmla="*/ 137 h 1530"/>
                <a:gd name="T12" fmla="*/ 1365 w 1420"/>
                <a:gd name="T13" fmla="*/ 1393 h 1530"/>
                <a:gd name="T14" fmla="*/ 1283 w 1420"/>
                <a:gd name="T15" fmla="*/ 1475 h 1530"/>
                <a:gd name="T16" fmla="*/ 137 w 1420"/>
                <a:gd name="T17" fmla="*/ 1475 h 1530"/>
                <a:gd name="T18" fmla="*/ 55 w 1420"/>
                <a:gd name="T19" fmla="*/ 1393 h 1530"/>
                <a:gd name="T20" fmla="*/ 55 w 1420"/>
                <a:gd name="T21" fmla="*/ 137 h 1530"/>
                <a:gd name="T22" fmla="*/ 137 w 1420"/>
                <a:gd name="T23" fmla="*/ 55 h 1530"/>
                <a:gd name="T24" fmla="*/ 300 w 1420"/>
                <a:gd name="T25" fmla="*/ 55 h 1530"/>
                <a:gd name="T26" fmla="*/ 328 w 1420"/>
                <a:gd name="T27" fmla="*/ 28 h 1530"/>
                <a:gd name="T28" fmla="*/ 300 w 1420"/>
                <a:gd name="T29" fmla="*/ 1 h 1530"/>
                <a:gd name="T30" fmla="*/ 137 w 1420"/>
                <a:gd name="T31" fmla="*/ 1 h 1530"/>
                <a:gd name="T32" fmla="*/ 0 w 1420"/>
                <a:gd name="T33" fmla="*/ 137 h 1530"/>
                <a:gd name="T34" fmla="*/ 0 w 1420"/>
                <a:gd name="T35" fmla="*/ 1393 h 1530"/>
                <a:gd name="T36" fmla="*/ 137 w 1420"/>
                <a:gd name="T37" fmla="*/ 1530 h 1530"/>
                <a:gd name="T38" fmla="*/ 1283 w 1420"/>
                <a:gd name="T39" fmla="*/ 1530 h 1530"/>
                <a:gd name="T40" fmla="*/ 1420 w 1420"/>
                <a:gd name="T41" fmla="*/ 1393 h 1530"/>
                <a:gd name="T42" fmla="*/ 1420 w 1420"/>
                <a:gd name="T43" fmla="*/ 137 h 1530"/>
                <a:gd name="T44" fmla="*/ 1283 w 1420"/>
                <a:gd name="T45" fmla="*/ 0 h 1530"/>
                <a:gd name="T46" fmla="*/ 1283 w 1420"/>
                <a:gd name="T47" fmla="*/ 0 h 1530"/>
                <a:gd name="T48" fmla="*/ 1283 w 1420"/>
                <a:gd name="T49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0" h="1530">
                  <a:moveTo>
                    <a:pt x="1283" y="0"/>
                  </a:moveTo>
                  <a:cubicBezTo>
                    <a:pt x="1120" y="0"/>
                    <a:pt x="1120" y="0"/>
                    <a:pt x="1120" y="0"/>
                  </a:cubicBezTo>
                  <a:cubicBezTo>
                    <a:pt x="1105" y="0"/>
                    <a:pt x="1092" y="13"/>
                    <a:pt x="1092" y="28"/>
                  </a:cubicBezTo>
                  <a:cubicBezTo>
                    <a:pt x="1092" y="43"/>
                    <a:pt x="1105" y="55"/>
                    <a:pt x="1120" y="55"/>
                  </a:cubicBezTo>
                  <a:cubicBezTo>
                    <a:pt x="1283" y="55"/>
                    <a:pt x="1283" y="55"/>
                    <a:pt x="1283" y="55"/>
                  </a:cubicBezTo>
                  <a:cubicBezTo>
                    <a:pt x="1323" y="55"/>
                    <a:pt x="1365" y="97"/>
                    <a:pt x="1365" y="137"/>
                  </a:cubicBezTo>
                  <a:cubicBezTo>
                    <a:pt x="1365" y="1393"/>
                    <a:pt x="1365" y="1393"/>
                    <a:pt x="1365" y="1393"/>
                  </a:cubicBezTo>
                  <a:cubicBezTo>
                    <a:pt x="1365" y="1433"/>
                    <a:pt x="1323" y="1475"/>
                    <a:pt x="1283" y="1475"/>
                  </a:cubicBezTo>
                  <a:cubicBezTo>
                    <a:pt x="137" y="1475"/>
                    <a:pt x="137" y="1475"/>
                    <a:pt x="137" y="1475"/>
                  </a:cubicBezTo>
                  <a:cubicBezTo>
                    <a:pt x="97" y="1475"/>
                    <a:pt x="55" y="1433"/>
                    <a:pt x="55" y="1393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97"/>
                    <a:pt x="97" y="55"/>
                    <a:pt x="137" y="55"/>
                  </a:cubicBezTo>
                  <a:cubicBezTo>
                    <a:pt x="300" y="55"/>
                    <a:pt x="300" y="55"/>
                    <a:pt x="300" y="55"/>
                  </a:cubicBezTo>
                  <a:cubicBezTo>
                    <a:pt x="315" y="55"/>
                    <a:pt x="328" y="43"/>
                    <a:pt x="328" y="28"/>
                  </a:cubicBezTo>
                  <a:cubicBezTo>
                    <a:pt x="328" y="13"/>
                    <a:pt x="315" y="1"/>
                    <a:pt x="300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66" y="1"/>
                    <a:pt x="0" y="67"/>
                    <a:pt x="0" y="137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0" y="1463"/>
                    <a:pt x="66" y="1530"/>
                    <a:pt x="137" y="1530"/>
                  </a:cubicBezTo>
                  <a:cubicBezTo>
                    <a:pt x="1283" y="1530"/>
                    <a:pt x="1283" y="1530"/>
                    <a:pt x="1283" y="1530"/>
                  </a:cubicBezTo>
                  <a:cubicBezTo>
                    <a:pt x="1354" y="1530"/>
                    <a:pt x="1420" y="1463"/>
                    <a:pt x="1420" y="1393"/>
                  </a:cubicBezTo>
                  <a:cubicBezTo>
                    <a:pt x="1420" y="137"/>
                    <a:pt x="1420" y="137"/>
                    <a:pt x="1420" y="137"/>
                  </a:cubicBezTo>
                  <a:cubicBezTo>
                    <a:pt x="1420" y="67"/>
                    <a:pt x="1354" y="0"/>
                    <a:pt x="1283" y="0"/>
                  </a:cubicBezTo>
                  <a:close/>
                  <a:moveTo>
                    <a:pt x="1283" y="0"/>
                  </a:moveTo>
                  <a:cubicBezTo>
                    <a:pt x="1283" y="0"/>
                    <a:pt x="1283" y="0"/>
                    <a:pt x="1283" y="0"/>
                  </a:cubicBezTo>
                </a:path>
              </a:pathLst>
            </a:custGeom>
            <a:solidFill>
              <a:srgbClr val="009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Retângulo 51"/>
            <p:cNvSpPr/>
            <p:nvPr/>
          </p:nvSpPr>
          <p:spPr>
            <a:xfrm flipV="1">
              <a:off x="3340099" y="1944899"/>
              <a:ext cx="415927" cy="5518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1906588" y="1828801"/>
              <a:ext cx="2641600" cy="2378075"/>
              <a:chOff x="1201" y="1152"/>
              <a:chExt cx="1664" cy="1498"/>
            </a:xfrm>
            <a:solidFill>
              <a:schemeClr val="accent4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1754" y="1652"/>
                <a:ext cx="1111" cy="998"/>
              </a:xfrm>
              <a:custGeom>
                <a:avLst/>
                <a:gdLst>
                  <a:gd name="T0" fmla="*/ 1042 w 1094"/>
                  <a:gd name="T1" fmla="*/ 357 h 983"/>
                  <a:gd name="T2" fmla="*/ 1094 w 1094"/>
                  <a:gd name="T3" fmla="*/ 261 h 983"/>
                  <a:gd name="T4" fmla="*/ 958 w 1094"/>
                  <a:gd name="T5" fmla="*/ 109 h 983"/>
                  <a:gd name="T6" fmla="*/ 576 w 1094"/>
                  <a:gd name="T7" fmla="*/ 109 h 983"/>
                  <a:gd name="T8" fmla="*/ 494 w 1094"/>
                  <a:gd name="T9" fmla="*/ 27 h 983"/>
                  <a:gd name="T10" fmla="*/ 466 w 1094"/>
                  <a:gd name="T11" fmla="*/ 0 h 983"/>
                  <a:gd name="T12" fmla="*/ 439 w 1094"/>
                  <a:gd name="T13" fmla="*/ 27 h 983"/>
                  <a:gd name="T14" fmla="*/ 576 w 1094"/>
                  <a:gd name="T15" fmla="*/ 163 h 983"/>
                  <a:gd name="T16" fmla="*/ 958 w 1094"/>
                  <a:gd name="T17" fmla="*/ 163 h 983"/>
                  <a:gd name="T18" fmla="*/ 1040 w 1094"/>
                  <a:gd name="T19" fmla="*/ 261 h 983"/>
                  <a:gd name="T20" fmla="*/ 955 w 1094"/>
                  <a:gd name="T21" fmla="*/ 327 h 983"/>
                  <a:gd name="T22" fmla="*/ 931 w 1094"/>
                  <a:gd name="T23" fmla="*/ 356 h 983"/>
                  <a:gd name="T24" fmla="*/ 958 w 1094"/>
                  <a:gd name="T25" fmla="*/ 382 h 983"/>
                  <a:gd name="T26" fmla="*/ 1040 w 1094"/>
                  <a:gd name="T27" fmla="*/ 464 h 983"/>
                  <a:gd name="T28" fmla="*/ 958 w 1094"/>
                  <a:gd name="T29" fmla="*/ 546 h 983"/>
                  <a:gd name="T30" fmla="*/ 903 w 1094"/>
                  <a:gd name="T31" fmla="*/ 546 h 983"/>
                  <a:gd name="T32" fmla="*/ 876 w 1094"/>
                  <a:gd name="T33" fmla="*/ 573 h 983"/>
                  <a:gd name="T34" fmla="*/ 903 w 1094"/>
                  <a:gd name="T35" fmla="*/ 600 h 983"/>
                  <a:gd name="T36" fmla="*/ 985 w 1094"/>
                  <a:gd name="T37" fmla="*/ 682 h 983"/>
                  <a:gd name="T38" fmla="*/ 903 w 1094"/>
                  <a:gd name="T39" fmla="*/ 764 h 983"/>
                  <a:gd name="T40" fmla="*/ 821 w 1094"/>
                  <a:gd name="T41" fmla="*/ 764 h 983"/>
                  <a:gd name="T42" fmla="*/ 794 w 1094"/>
                  <a:gd name="T43" fmla="*/ 791 h 983"/>
                  <a:gd name="T44" fmla="*/ 821 w 1094"/>
                  <a:gd name="T45" fmla="*/ 819 h 983"/>
                  <a:gd name="T46" fmla="*/ 876 w 1094"/>
                  <a:gd name="T47" fmla="*/ 873 h 983"/>
                  <a:gd name="T48" fmla="*/ 821 w 1094"/>
                  <a:gd name="T49" fmla="*/ 928 h 983"/>
                  <a:gd name="T50" fmla="*/ 412 w 1094"/>
                  <a:gd name="T51" fmla="*/ 928 h 983"/>
                  <a:gd name="T52" fmla="*/ 209 w 1094"/>
                  <a:gd name="T53" fmla="*/ 879 h 983"/>
                  <a:gd name="T54" fmla="*/ 33 w 1094"/>
                  <a:gd name="T55" fmla="*/ 819 h 983"/>
                  <a:gd name="T56" fmla="*/ 2 w 1094"/>
                  <a:gd name="T57" fmla="*/ 842 h 983"/>
                  <a:gd name="T58" fmla="*/ 26 w 1094"/>
                  <a:gd name="T59" fmla="*/ 873 h 983"/>
                  <a:gd name="T60" fmla="*/ 183 w 1094"/>
                  <a:gd name="T61" fmla="*/ 927 h 983"/>
                  <a:gd name="T62" fmla="*/ 412 w 1094"/>
                  <a:gd name="T63" fmla="*/ 983 h 983"/>
                  <a:gd name="T64" fmla="*/ 821 w 1094"/>
                  <a:gd name="T65" fmla="*/ 983 h 983"/>
                  <a:gd name="T66" fmla="*/ 931 w 1094"/>
                  <a:gd name="T67" fmla="*/ 873 h 983"/>
                  <a:gd name="T68" fmla="*/ 915 w 1094"/>
                  <a:gd name="T69" fmla="*/ 818 h 983"/>
                  <a:gd name="T70" fmla="*/ 1040 w 1094"/>
                  <a:gd name="T71" fmla="*/ 682 h 983"/>
                  <a:gd name="T72" fmla="*/ 1005 w 1094"/>
                  <a:gd name="T73" fmla="*/ 592 h 983"/>
                  <a:gd name="T74" fmla="*/ 1094 w 1094"/>
                  <a:gd name="T75" fmla="*/ 464 h 983"/>
                  <a:gd name="T76" fmla="*/ 1042 w 1094"/>
                  <a:gd name="T77" fmla="*/ 357 h 983"/>
                  <a:gd name="T78" fmla="*/ 1042 w 1094"/>
                  <a:gd name="T79" fmla="*/ 357 h 983"/>
                  <a:gd name="T80" fmla="*/ 1042 w 1094"/>
                  <a:gd name="T81" fmla="*/ 357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94" h="983">
                    <a:moveTo>
                      <a:pt x="1042" y="357"/>
                    </a:moveTo>
                    <a:cubicBezTo>
                      <a:pt x="1086" y="329"/>
                      <a:pt x="1094" y="288"/>
                      <a:pt x="1094" y="261"/>
                    </a:cubicBezTo>
                    <a:cubicBezTo>
                      <a:pt x="1094" y="189"/>
                      <a:pt x="1036" y="109"/>
                      <a:pt x="958" y="109"/>
                    </a:cubicBezTo>
                    <a:cubicBezTo>
                      <a:pt x="576" y="109"/>
                      <a:pt x="576" y="109"/>
                      <a:pt x="576" y="109"/>
                    </a:cubicBezTo>
                    <a:cubicBezTo>
                      <a:pt x="562" y="109"/>
                      <a:pt x="494" y="104"/>
                      <a:pt x="494" y="27"/>
                    </a:cubicBezTo>
                    <a:cubicBezTo>
                      <a:pt x="494" y="12"/>
                      <a:pt x="481" y="0"/>
                      <a:pt x="466" y="0"/>
                    </a:cubicBezTo>
                    <a:cubicBezTo>
                      <a:pt x="451" y="0"/>
                      <a:pt x="439" y="12"/>
                      <a:pt x="439" y="27"/>
                    </a:cubicBezTo>
                    <a:cubicBezTo>
                      <a:pt x="439" y="135"/>
                      <a:pt x="528" y="163"/>
                      <a:pt x="576" y="163"/>
                    </a:cubicBezTo>
                    <a:cubicBezTo>
                      <a:pt x="958" y="163"/>
                      <a:pt x="958" y="163"/>
                      <a:pt x="958" y="163"/>
                    </a:cubicBezTo>
                    <a:cubicBezTo>
                      <a:pt x="1003" y="163"/>
                      <a:pt x="1040" y="217"/>
                      <a:pt x="1040" y="261"/>
                    </a:cubicBezTo>
                    <a:cubicBezTo>
                      <a:pt x="1040" y="275"/>
                      <a:pt x="1040" y="318"/>
                      <a:pt x="955" y="327"/>
                    </a:cubicBezTo>
                    <a:cubicBezTo>
                      <a:pt x="940" y="329"/>
                      <a:pt x="930" y="341"/>
                      <a:pt x="931" y="356"/>
                    </a:cubicBezTo>
                    <a:cubicBezTo>
                      <a:pt x="931" y="370"/>
                      <a:pt x="943" y="382"/>
                      <a:pt x="958" y="382"/>
                    </a:cubicBezTo>
                    <a:cubicBezTo>
                      <a:pt x="1003" y="382"/>
                      <a:pt x="1040" y="419"/>
                      <a:pt x="1040" y="464"/>
                    </a:cubicBezTo>
                    <a:cubicBezTo>
                      <a:pt x="1040" y="509"/>
                      <a:pt x="1003" y="546"/>
                      <a:pt x="958" y="546"/>
                    </a:cubicBezTo>
                    <a:cubicBezTo>
                      <a:pt x="903" y="546"/>
                      <a:pt x="903" y="546"/>
                      <a:pt x="903" y="546"/>
                    </a:cubicBezTo>
                    <a:cubicBezTo>
                      <a:pt x="888" y="546"/>
                      <a:pt x="876" y="558"/>
                      <a:pt x="876" y="573"/>
                    </a:cubicBezTo>
                    <a:cubicBezTo>
                      <a:pt x="876" y="588"/>
                      <a:pt x="888" y="600"/>
                      <a:pt x="903" y="600"/>
                    </a:cubicBezTo>
                    <a:cubicBezTo>
                      <a:pt x="948" y="600"/>
                      <a:pt x="985" y="637"/>
                      <a:pt x="985" y="682"/>
                    </a:cubicBezTo>
                    <a:cubicBezTo>
                      <a:pt x="985" y="727"/>
                      <a:pt x="948" y="764"/>
                      <a:pt x="903" y="764"/>
                    </a:cubicBezTo>
                    <a:cubicBezTo>
                      <a:pt x="821" y="764"/>
                      <a:pt x="821" y="764"/>
                      <a:pt x="821" y="764"/>
                    </a:cubicBezTo>
                    <a:cubicBezTo>
                      <a:pt x="806" y="764"/>
                      <a:pt x="794" y="776"/>
                      <a:pt x="794" y="791"/>
                    </a:cubicBezTo>
                    <a:cubicBezTo>
                      <a:pt x="794" y="806"/>
                      <a:pt x="806" y="819"/>
                      <a:pt x="821" y="819"/>
                    </a:cubicBezTo>
                    <a:cubicBezTo>
                      <a:pt x="850" y="819"/>
                      <a:pt x="876" y="845"/>
                      <a:pt x="876" y="873"/>
                    </a:cubicBezTo>
                    <a:cubicBezTo>
                      <a:pt x="876" y="901"/>
                      <a:pt x="849" y="928"/>
                      <a:pt x="821" y="928"/>
                    </a:cubicBezTo>
                    <a:cubicBezTo>
                      <a:pt x="412" y="928"/>
                      <a:pt x="412" y="928"/>
                      <a:pt x="412" y="928"/>
                    </a:cubicBezTo>
                    <a:cubicBezTo>
                      <a:pt x="298" y="928"/>
                      <a:pt x="257" y="905"/>
                      <a:pt x="209" y="879"/>
                    </a:cubicBezTo>
                    <a:cubicBezTo>
                      <a:pt x="169" y="857"/>
                      <a:pt x="123" y="832"/>
                      <a:pt x="33" y="819"/>
                    </a:cubicBezTo>
                    <a:cubicBezTo>
                      <a:pt x="18" y="817"/>
                      <a:pt x="5" y="827"/>
                      <a:pt x="2" y="842"/>
                    </a:cubicBezTo>
                    <a:cubicBezTo>
                      <a:pt x="0" y="857"/>
                      <a:pt x="11" y="871"/>
                      <a:pt x="26" y="873"/>
                    </a:cubicBezTo>
                    <a:cubicBezTo>
                      <a:pt x="106" y="885"/>
                      <a:pt x="145" y="906"/>
                      <a:pt x="183" y="927"/>
                    </a:cubicBezTo>
                    <a:cubicBezTo>
                      <a:pt x="232" y="954"/>
                      <a:pt x="284" y="983"/>
                      <a:pt x="412" y="983"/>
                    </a:cubicBezTo>
                    <a:cubicBezTo>
                      <a:pt x="821" y="983"/>
                      <a:pt x="821" y="983"/>
                      <a:pt x="821" y="983"/>
                    </a:cubicBezTo>
                    <a:cubicBezTo>
                      <a:pt x="879" y="983"/>
                      <a:pt x="931" y="930"/>
                      <a:pt x="931" y="873"/>
                    </a:cubicBezTo>
                    <a:cubicBezTo>
                      <a:pt x="931" y="853"/>
                      <a:pt x="925" y="834"/>
                      <a:pt x="915" y="818"/>
                    </a:cubicBezTo>
                    <a:cubicBezTo>
                      <a:pt x="985" y="812"/>
                      <a:pt x="1040" y="753"/>
                      <a:pt x="1040" y="682"/>
                    </a:cubicBezTo>
                    <a:cubicBezTo>
                      <a:pt x="1040" y="648"/>
                      <a:pt x="1027" y="616"/>
                      <a:pt x="1005" y="592"/>
                    </a:cubicBezTo>
                    <a:cubicBezTo>
                      <a:pt x="1057" y="572"/>
                      <a:pt x="1094" y="522"/>
                      <a:pt x="1094" y="464"/>
                    </a:cubicBezTo>
                    <a:cubicBezTo>
                      <a:pt x="1094" y="420"/>
                      <a:pt x="1074" y="382"/>
                      <a:pt x="1042" y="357"/>
                    </a:cubicBezTo>
                    <a:close/>
                    <a:moveTo>
                      <a:pt x="1042" y="357"/>
                    </a:moveTo>
                    <a:cubicBezTo>
                      <a:pt x="1042" y="357"/>
                      <a:pt x="1042" y="357"/>
                      <a:pt x="1042" y="3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1395" y="2400"/>
                <a:ext cx="111" cy="111"/>
              </a:xfrm>
              <a:custGeom>
                <a:avLst/>
                <a:gdLst>
                  <a:gd name="T0" fmla="*/ 55 w 109"/>
                  <a:gd name="T1" fmla="*/ 109 h 109"/>
                  <a:gd name="T2" fmla="*/ 109 w 109"/>
                  <a:gd name="T3" fmla="*/ 54 h 109"/>
                  <a:gd name="T4" fmla="*/ 55 w 109"/>
                  <a:gd name="T5" fmla="*/ 0 h 109"/>
                  <a:gd name="T6" fmla="*/ 0 w 109"/>
                  <a:gd name="T7" fmla="*/ 54 h 109"/>
                  <a:gd name="T8" fmla="*/ 55 w 109"/>
                  <a:gd name="T9" fmla="*/ 109 h 109"/>
                  <a:gd name="T10" fmla="*/ 55 w 109"/>
                  <a:gd name="T11" fmla="*/ 109 h 109"/>
                  <a:gd name="T12" fmla="*/ 55 w 109"/>
                  <a:gd name="T1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09">
                    <a:moveTo>
                      <a:pt x="55" y="109"/>
                    </a:moveTo>
                    <a:cubicBezTo>
                      <a:pt x="85" y="109"/>
                      <a:pt x="109" y="85"/>
                      <a:pt x="109" y="54"/>
                    </a:cubicBezTo>
                    <a:cubicBezTo>
                      <a:pt x="109" y="24"/>
                      <a:pt x="85" y="0"/>
                      <a:pt x="55" y="0"/>
                    </a:cubicBezTo>
                    <a:cubicBezTo>
                      <a:pt x="25" y="0"/>
                      <a:pt x="0" y="24"/>
                      <a:pt x="0" y="54"/>
                    </a:cubicBezTo>
                    <a:cubicBezTo>
                      <a:pt x="0" y="85"/>
                      <a:pt x="25" y="109"/>
                      <a:pt x="55" y="109"/>
                    </a:cubicBezTo>
                    <a:close/>
                    <a:moveTo>
                      <a:pt x="55" y="109"/>
                    </a:moveTo>
                    <a:cubicBezTo>
                      <a:pt x="55" y="109"/>
                      <a:pt x="55" y="109"/>
                      <a:pt x="55" y="109"/>
                    </a:cubicBezTo>
                  </a:path>
                </a:pathLst>
              </a:custGeom>
              <a:solidFill>
                <a:srgbClr val="009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1756" y="1152"/>
                <a:ext cx="610" cy="721"/>
              </a:xfrm>
              <a:custGeom>
                <a:avLst/>
                <a:gdLst>
                  <a:gd name="T0" fmla="*/ 27 w 601"/>
                  <a:gd name="T1" fmla="*/ 710 h 710"/>
                  <a:gd name="T2" fmla="*/ 265 w 601"/>
                  <a:gd name="T3" fmla="*/ 565 h 710"/>
                  <a:gd name="T4" fmla="*/ 382 w 601"/>
                  <a:gd name="T5" fmla="*/ 82 h 710"/>
                  <a:gd name="T6" fmla="*/ 410 w 601"/>
                  <a:gd name="T7" fmla="*/ 55 h 710"/>
                  <a:gd name="T8" fmla="*/ 546 w 601"/>
                  <a:gd name="T9" fmla="*/ 191 h 710"/>
                  <a:gd name="T10" fmla="*/ 546 w 601"/>
                  <a:gd name="T11" fmla="*/ 519 h 710"/>
                  <a:gd name="T12" fmla="*/ 574 w 601"/>
                  <a:gd name="T13" fmla="*/ 546 h 710"/>
                  <a:gd name="T14" fmla="*/ 601 w 601"/>
                  <a:gd name="T15" fmla="*/ 519 h 710"/>
                  <a:gd name="T16" fmla="*/ 601 w 601"/>
                  <a:gd name="T17" fmla="*/ 191 h 710"/>
                  <a:gd name="T18" fmla="*/ 410 w 601"/>
                  <a:gd name="T19" fmla="*/ 0 h 710"/>
                  <a:gd name="T20" fmla="*/ 328 w 601"/>
                  <a:gd name="T21" fmla="*/ 82 h 710"/>
                  <a:gd name="T22" fmla="*/ 227 w 601"/>
                  <a:gd name="T23" fmla="*/ 527 h 710"/>
                  <a:gd name="T24" fmla="*/ 27 w 601"/>
                  <a:gd name="T25" fmla="*/ 655 h 710"/>
                  <a:gd name="T26" fmla="*/ 0 w 601"/>
                  <a:gd name="T27" fmla="*/ 683 h 710"/>
                  <a:gd name="T28" fmla="*/ 27 w 601"/>
                  <a:gd name="T29" fmla="*/ 710 h 710"/>
                  <a:gd name="T30" fmla="*/ 27 w 601"/>
                  <a:gd name="T31" fmla="*/ 710 h 710"/>
                  <a:gd name="T32" fmla="*/ 27 w 601"/>
                  <a:gd name="T33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1" h="710">
                    <a:moveTo>
                      <a:pt x="27" y="710"/>
                    </a:moveTo>
                    <a:cubicBezTo>
                      <a:pt x="109" y="710"/>
                      <a:pt x="211" y="619"/>
                      <a:pt x="265" y="565"/>
                    </a:cubicBezTo>
                    <a:cubicBezTo>
                      <a:pt x="382" y="448"/>
                      <a:pt x="382" y="302"/>
                      <a:pt x="382" y="82"/>
                    </a:cubicBezTo>
                    <a:cubicBezTo>
                      <a:pt x="382" y="65"/>
                      <a:pt x="393" y="55"/>
                      <a:pt x="410" y="55"/>
                    </a:cubicBezTo>
                    <a:cubicBezTo>
                      <a:pt x="504" y="55"/>
                      <a:pt x="546" y="97"/>
                      <a:pt x="546" y="191"/>
                    </a:cubicBezTo>
                    <a:cubicBezTo>
                      <a:pt x="546" y="519"/>
                      <a:pt x="546" y="519"/>
                      <a:pt x="546" y="519"/>
                    </a:cubicBezTo>
                    <a:cubicBezTo>
                      <a:pt x="546" y="534"/>
                      <a:pt x="558" y="546"/>
                      <a:pt x="574" y="546"/>
                    </a:cubicBezTo>
                    <a:cubicBezTo>
                      <a:pt x="589" y="546"/>
                      <a:pt x="601" y="534"/>
                      <a:pt x="601" y="519"/>
                    </a:cubicBezTo>
                    <a:cubicBezTo>
                      <a:pt x="601" y="191"/>
                      <a:pt x="601" y="191"/>
                      <a:pt x="601" y="191"/>
                    </a:cubicBezTo>
                    <a:cubicBezTo>
                      <a:pt x="601" y="66"/>
                      <a:pt x="535" y="0"/>
                      <a:pt x="410" y="0"/>
                    </a:cubicBezTo>
                    <a:cubicBezTo>
                      <a:pt x="362" y="0"/>
                      <a:pt x="328" y="34"/>
                      <a:pt x="328" y="82"/>
                    </a:cubicBezTo>
                    <a:cubicBezTo>
                      <a:pt x="328" y="296"/>
                      <a:pt x="328" y="426"/>
                      <a:pt x="227" y="527"/>
                    </a:cubicBezTo>
                    <a:cubicBezTo>
                      <a:pt x="147" y="606"/>
                      <a:pt x="71" y="655"/>
                      <a:pt x="27" y="655"/>
                    </a:cubicBezTo>
                    <a:cubicBezTo>
                      <a:pt x="12" y="655"/>
                      <a:pt x="0" y="668"/>
                      <a:pt x="0" y="683"/>
                    </a:cubicBezTo>
                    <a:cubicBezTo>
                      <a:pt x="0" y="698"/>
                      <a:pt x="12" y="710"/>
                      <a:pt x="27" y="710"/>
                    </a:cubicBezTo>
                    <a:close/>
                    <a:moveTo>
                      <a:pt x="27" y="710"/>
                    </a:moveTo>
                    <a:cubicBezTo>
                      <a:pt x="27" y="710"/>
                      <a:pt x="27" y="710"/>
                      <a:pt x="27" y="7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1201" y="1762"/>
                <a:ext cx="500" cy="888"/>
              </a:xfrm>
              <a:custGeom>
                <a:avLst/>
                <a:gdLst>
                  <a:gd name="T0" fmla="*/ 464 w 492"/>
                  <a:gd name="T1" fmla="*/ 0 h 874"/>
                  <a:gd name="T2" fmla="*/ 27 w 492"/>
                  <a:gd name="T3" fmla="*/ 0 h 874"/>
                  <a:gd name="T4" fmla="*/ 0 w 492"/>
                  <a:gd name="T5" fmla="*/ 27 h 874"/>
                  <a:gd name="T6" fmla="*/ 0 w 492"/>
                  <a:gd name="T7" fmla="*/ 846 h 874"/>
                  <a:gd name="T8" fmla="*/ 27 w 492"/>
                  <a:gd name="T9" fmla="*/ 874 h 874"/>
                  <a:gd name="T10" fmla="*/ 464 w 492"/>
                  <a:gd name="T11" fmla="*/ 874 h 874"/>
                  <a:gd name="T12" fmla="*/ 492 w 492"/>
                  <a:gd name="T13" fmla="*/ 846 h 874"/>
                  <a:gd name="T14" fmla="*/ 492 w 492"/>
                  <a:gd name="T15" fmla="*/ 27 h 874"/>
                  <a:gd name="T16" fmla="*/ 464 w 492"/>
                  <a:gd name="T17" fmla="*/ 0 h 874"/>
                  <a:gd name="T18" fmla="*/ 437 w 492"/>
                  <a:gd name="T19" fmla="*/ 819 h 874"/>
                  <a:gd name="T20" fmla="*/ 55 w 492"/>
                  <a:gd name="T21" fmla="*/ 819 h 874"/>
                  <a:gd name="T22" fmla="*/ 55 w 492"/>
                  <a:gd name="T23" fmla="*/ 54 h 874"/>
                  <a:gd name="T24" fmla="*/ 437 w 492"/>
                  <a:gd name="T25" fmla="*/ 54 h 874"/>
                  <a:gd name="T26" fmla="*/ 437 w 492"/>
                  <a:gd name="T27" fmla="*/ 819 h 874"/>
                  <a:gd name="T28" fmla="*/ 437 w 492"/>
                  <a:gd name="T29" fmla="*/ 819 h 874"/>
                  <a:gd name="T30" fmla="*/ 437 w 492"/>
                  <a:gd name="T31" fmla="*/ 819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2" h="874">
                    <a:moveTo>
                      <a:pt x="464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846"/>
                      <a:pt x="0" y="846"/>
                      <a:pt x="0" y="846"/>
                    </a:cubicBezTo>
                    <a:cubicBezTo>
                      <a:pt x="0" y="861"/>
                      <a:pt x="12" y="874"/>
                      <a:pt x="27" y="874"/>
                    </a:cubicBezTo>
                    <a:cubicBezTo>
                      <a:pt x="464" y="874"/>
                      <a:pt x="464" y="874"/>
                      <a:pt x="464" y="874"/>
                    </a:cubicBezTo>
                    <a:cubicBezTo>
                      <a:pt x="479" y="874"/>
                      <a:pt x="492" y="861"/>
                      <a:pt x="492" y="846"/>
                    </a:cubicBezTo>
                    <a:cubicBezTo>
                      <a:pt x="492" y="27"/>
                      <a:pt x="492" y="27"/>
                      <a:pt x="492" y="27"/>
                    </a:cubicBezTo>
                    <a:cubicBezTo>
                      <a:pt x="492" y="12"/>
                      <a:pt x="479" y="0"/>
                      <a:pt x="464" y="0"/>
                    </a:cubicBezTo>
                    <a:close/>
                    <a:moveTo>
                      <a:pt x="437" y="819"/>
                    </a:moveTo>
                    <a:cubicBezTo>
                      <a:pt x="55" y="819"/>
                      <a:pt x="55" y="819"/>
                      <a:pt x="55" y="819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437" y="54"/>
                      <a:pt x="437" y="54"/>
                      <a:pt x="437" y="54"/>
                    </a:cubicBezTo>
                    <a:lnTo>
                      <a:pt x="437" y="819"/>
                    </a:lnTo>
                    <a:close/>
                    <a:moveTo>
                      <a:pt x="437" y="819"/>
                    </a:moveTo>
                    <a:cubicBezTo>
                      <a:pt x="437" y="819"/>
                      <a:pt x="437" y="819"/>
                      <a:pt x="437" y="81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65" name="Forma livre 64"/>
          <p:cNvSpPr/>
          <p:nvPr/>
        </p:nvSpPr>
        <p:spPr>
          <a:xfrm>
            <a:off x="14514" y="5250137"/>
            <a:ext cx="12224384" cy="1172028"/>
          </a:xfrm>
          <a:custGeom>
            <a:avLst/>
            <a:gdLst>
              <a:gd name="connsiteX0" fmla="*/ 6081486 w 6081486"/>
              <a:gd name="connsiteY0" fmla="*/ 0 h 1146628"/>
              <a:gd name="connsiteX1" fmla="*/ 0 w 6081486"/>
              <a:gd name="connsiteY1" fmla="*/ 0 h 1146628"/>
              <a:gd name="connsiteX2" fmla="*/ 0 w 6081486"/>
              <a:gd name="connsiteY2" fmla="*/ 1146628 h 1146628"/>
              <a:gd name="connsiteX3" fmla="*/ 5050972 w 6081486"/>
              <a:gd name="connsiteY3" fmla="*/ 1146628 h 1146628"/>
              <a:gd name="connsiteX4" fmla="*/ 5239657 w 6081486"/>
              <a:gd name="connsiteY4" fmla="*/ 711200 h 1146628"/>
              <a:gd name="connsiteX5" fmla="*/ 6081486 w 6081486"/>
              <a:gd name="connsiteY5" fmla="*/ 0 h 1146628"/>
              <a:gd name="connsiteX0" fmla="*/ 5082751 w 5239657"/>
              <a:gd name="connsiteY0" fmla="*/ 12700 h 1146628"/>
              <a:gd name="connsiteX1" fmla="*/ 0 w 5239657"/>
              <a:gd name="connsiteY1" fmla="*/ 0 h 1146628"/>
              <a:gd name="connsiteX2" fmla="*/ 0 w 5239657"/>
              <a:gd name="connsiteY2" fmla="*/ 1146628 h 1146628"/>
              <a:gd name="connsiteX3" fmla="*/ 5050972 w 5239657"/>
              <a:gd name="connsiteY3" fmla="*/ 1146628 h 1146628"/>
              <a:gd name="connsiteX4" fmla="*/ 5239657 w 5239657"/>
              <a:gd name="connsiteY4" fmla="*/ 711200 h 1146628"/>
              <a:gd name="connsiteX5" fmla="*/ 5082751 w 5239657"/>
              <a:gd name="connsiteY5" fmla="*/ 12700 h 1146628"/>
              <a:gd name="connsiteX0" fmla="*/ 5082751 w 5086412"/>
              <a:gd name="connsiteY0" fmla="*/ 12700 h 1146628"/>
              <a:gd name="connsiteX1" fmla="*/ 0 w 5086412"/>
              <a:gd name="connsiteY1" fmla="*/ 0 h 1146628"/>
              <a:gd name="connsiteX2" fmla="*/ 0 w 5086412"/>
              <a:gd name="connsiteY2" fmla="*/ 1146628 h 1146628"/>
              <a:gd name="connsiteX3" fmla="*/ 5050972 w 5086412"/>
              <a:gd name="connsiteY3" fmla="*/ 1146628 h 1146628"/>
              <a:gd name="connsiteX4" fmla="*/ 5086412 w 5086412"/>
              <a:gd name="connsiteY4" fmla="*/ 609600 h 1146628"/>
              <a:gd name="connsiteX5" fmla="*/ 5082751 w 5086412"/>
              <a:gd name="connsiteY5" fmla="*/ 12700 h 1146628"/>
              <a:gd name="connsiteX0" fmla="*/ 5066898 w 5086412"/>
              <a:gd name="connsiteY0" fmla="*/ 25400 h 1146628"/>
              <a:gd name="connsiteX1" fmla="*/ 0 w 5086412"/>
              <a:gd name="connsiteY1" fmla="*/ 0 h 1146628"/>
              <a:gd name="connsiteX2" fmla="*/ 0 w 5086412"/>
              <a:gd name="connsiteY2" fmla="*/ 1146628 h 1146628"/>
              <a:gd name="connsiteX3" fmla="*/ 5050972 w 5086412"/>
              <a:gd name="connsiteY3" fmla="*/ 1146628 h 1146628"/>
              <a:gd name="connsiteX4" fmla="*/ 5086412 w 5086412"/>
              <a:gd name="connsiteY4" fmla="*/ 609600 h 1146628"/>
              <a:gd name="connsiteX5" fmla="*/ 5066898 w 5086412"/>
              <a:gd name="connsiteY5" fmla="*/ 25400 h 1146628"/>
              <a:gd name="connsiteX0" fmla="*/ 5066898 w 5086412"/>
              <a:gd name="connsiteY0" fmla="*/ 25400 h 1172028"/>
              <a:gd name="connsiteX1" fmla="*/ 0 w 5086412"/>
              <a:gd name="connsiteY1" fmla="*/ 0 h 1172028"/>
              <a:gd name="connsiteX2" fmla="*/ 0 w 5086412"/>
              <a:gd name="connsiteY2" fmla="*/ 1146628 h 1172028"/>
              <a:gd name="connsiteX3" fmla="*/ 5077394 w 5086412"/>
              <a:gd name="connsiteY3" fmla="*/ 1172028 h 1172028"/>
              <a:gd name="connsiteX4" fmla="*/ 5086412 w 5086412"/>
              <a:gd name="connsiteY4" fmla="*/ 609600 h 1172028"/>
              <a:gd name="connsiteX5" fmla="*/ 5066898 w 5086412"/>
              <a:gd name="connsiteY5" fmla="*/ 25400 h 11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6412" h="1172028">
                <a:moveTo>
                  <a:pt x="5066898" y="25400"/>
                </a:moveTo>
                <a:lnTo>
                  <a:pt x="0" y="0"/>
                </a:lnTo>
                <a:lnTo>
                  <a:pt x="0" y="1146628"/>
                </a:lnTo>
                <a:lnTo>
                  <a:pt x="5077394" y="1172028"/>
                </a:lnTo>
                <a:lnTo>
                  <a:pt x="5086412" y="609600"/>
                </a:lnTo>
                <a:cubicBezTo>
                  <a:pt x="5085192" y="410633"/>
                  <a:pt x="5068118" y="224367"/>
                  <a:pt x="5066898" y="25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6" name="Imagem 65" descr="Descrição: Descrição: logo_Che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61" y="5502036"/>
            <a:ext cx="1619896" cy="6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tângulo 67"/>
          <p:cNvSpPr/>
          <p:nvPr/>
        </p:nvSpPr>
        <p:spPr>
          <a:xfrm>
            <a:off x="3548062" y="6358741"/>
            <a:ext cx="6021301" cy="130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CaixaDeTexto 27"/>
          <p:cNvSpPr txBox="1"/>
          <p:nvPr/>
        </p:nvSpPr>
        <p:spPr>
          <a:xfrm>
            <a:off x="6250848" y="5859719"/>
            <a:ext cx="530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schemeClr val="bg2">
                    <a:lumMod val="25000"/>
                  </a:schemeClr>
                </a:solidFill>
                <a:latin typeface="Calibri (corpo)"/>
                <a:ea typeface="Adobe Heiti Std R" panose="020B0400000000000000" pitchFamily="34" charset="-128"/>
              </a:rPr>
              <a:t>CHECONPESQUISA@CHECONPESQUISA.COM.BR</a:t>
            </a:r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05" y="38414"/>
            <a:ext cx="1847710" cy="9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65" grpId="0" animBg="1"/>
      <p:bldP spid="68" grpId="0" animBg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 12"/>
          <p:cNvSpPr>
            <a:spLocks noChangeShapeType="1"/>
          </p:cNvSpPr>
          <p:nvPr/>
        </p:nvSpPr>
        <p:spPr bwMode="auto">
          <a:xfrm>
            <a:off x="4974406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Line 13"/>
          <p:cNvSpPr>
            <a:spLocks noChangeShapeType="1"/>
          </p:cNvSpPr>
          <p:nvPr/>
        </p:nvSpPr>
        <p:spPr bwMode="auto">
          <a:xfrm>
            <a:off x="4974406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Line 12"/>
          <p:cNvSpPr>
            <a:spLocks noChangeShapeType="1"/>
          </p:cNvSpPr>
          <p:nvPr/>
        </p:nvSpPr>
        <p:spPr bwMode="auto">
          <a:xfrm>
            <a:off x="8861684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Line 13"/>
          <p:cNvSpPr>
            <a:spLocks noChangeShapeType="1"/>
          </p:cNvSpPr>
          <p:nvPr/>
        </p:nvSpPr>
        <p:spPr bwMode="auto">
          <a:xfrm>
            <a:off x="8861684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sumário executivo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2925"/>
              </p:ext>
            </p:extLst>
          </p:nvPr>
        </p:nvGraphicFramePr>
        <p:xfrm>
          <a:off x="2779414" y="2175097"/>
          <a:ext cx="6384623" cy="3436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4623"/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effectLst/>
                        </a:rPr>
                        <a:t>SITUAÇÃO ANTES DA ABERTURA:</a:t>
                      </a:r>
                    </a:p>
                    <a:p>
                      <a:pPr marL="1143000" lvl="2" indent="-2286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600" dirty="0" smtClean="0">
                          <a:effectLst/>
                        </a:rPr>
                        <a:t>Tipo de ocupação do empresário </a:t>
                      </a:r>
                    </a:p>
                    <a:p>
                      <a:pPr marL="1143000" lvl="2" indent="-2286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600" dirty="0" smtClean="0">
                          <a:effectLst/>
                        </a:rPr>
                        <a:t>Experiência no ramo </a:t>
                      </a:r>
                    </a:p>
                    <a:p>
                      <a:pPr marL="1143000" lvl="2" indent="-2286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600" dirty="0" smtClean="0">
                          <a:effectLst/>
                        </a:rPr>
                        <a:t>Motivação para abrir o negócio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 smtClean="0">
                          <a:effectLst/>
                        </a:rPr>
                        <a:t>PLANEJAMENTO </a:t>
                      </a:r>
                      <a:r>
                        <a:rPr lang="pt-BR" sz="1600" dirty="0">
                          <a:effectLst/>
                        </a:rPr>
                        <a:t>DO NEGÓCIO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effectLst/>
                        </a:rPr>
                        <a:t>GESTÃO DO NEGÓCIO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effectLst/>
                        </a:rPr>
                        <a:t>CAPACITAÇÃO DOS DONOS EM GESTÃO EMPRESARIAL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885039" y="9846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“FATORES CONTRIBUINTES”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SOBREVIVÊNCIA/MORTALIDADE DE EMPRESAS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 12"/>
          <p:cNvSpPr>
            <a:spLocks noChangeShapeType="1"/>
          </p:cNvSpPr>
          <p:nvPr/>
        </p:nvSpPr>
        <p:spPr bwMode="auto">
          <a:xfrm>
            <a:off x="4974406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Line 13"/>
          <p:cNvSpPr>
            <a:spLocks noChangeShapeType="1"/>
          </p:cNvSpPr>
          <p:nvPr/>
        </p:nvSpPr>
        <p:spPr bwMode="auto">
          <a:xfrm>
            <a:off x="4974406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Line 12"/>
          <p:cNvSpPr>
            <a:spLocks noChangeShapeType="1"/>
          </p:cNvSpPr>
          <p:nvPr/>
        </p:nvSpPr>
        <p:spPr bwMode="auto">
          <a:xfrm>
            <a:off x="8861684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Line 13"/>
          <p:cNvSpPr>
            <a:spLocks noChangeShapeType="1"/>
          </p:cNvSpPr>
          <p:nvPr/>
        </p:nvSpPr>
        <p:spPr bwMode="auto">
          <a:xfrm>
            <a:off x="8861684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sumário executivo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52501"/>
              </p:ext>
            </p:extLst>
          </p:nvPr>
        </p:nvGraphicFramePr>
        <p:xfrm>
          <a:off x="1339912" y="925414"/>
          <a:ext cx="10330608" cy="5608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636"/>
                <a:gridCol w="2009869"/>
                <a:gridCol w="3826252"/>
                <a:gridCol w="3878851"/>
              </a:tblGrid>
              <a:tr h="15076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Fatores contribuintes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Empresas Ativas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Empresas Inativas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  <a:tr h="316766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SITUAÇÃO ANTES DA ABERTURA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CONDIÇÃO ANTERIOR DO EMPRESÁRIO *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MENOR proporção de desempregados (21%)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MAIOR proporção de desempregados (30%)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  <a:tr h="3750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EXPERIÊNCIA ANTERIOR DO EMPRESÁRIO *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MAIOR proporção de pessoas com experiência anterior no mesmo ramo (71%)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MENOR proporção de pessoas com experiência anterior no mesmo ramo (64%)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  <a:tr h="3289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MOTIVAÇÃO PARA ABRIR O NEGÓCIO *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MENOR proporção dos que abriram por exigência de cliente/fornecedor (12%)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MAIOR proporção dos que abriram por exigência de cliente/fornecedor (23%)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  <a:tr h="3395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MAIOR proporção dos que abriram porque identificaram oportunidade ou porque desejavam ter o próprio negócio (59%)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MENOR proporção dos que abriram porque identificaram oportunidade ou porque desejavam ter o próprio negócio (49%)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  <a:tr h="219299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PLANEJAMENTO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TEMPO MÉDIO DE PLANEJAMENTO ANTES DE ABRIR A EMPRESA **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 meses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 meses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  <a:tr h="6257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RECURSOS *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MAIOR proporção que negociou prazos com fornecedores ou obteve empréstimo em bancos (39%)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MENOR proporção que negociou prazos com fornecedores ou obteve empréstimo em bancos (23%)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  <a:tr h="328949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GESTÃO DO NEGÓCIO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 vert="vert27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 EMPRESA COSTUMAVA COM MUITA FREQUENCIA ... *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Aperfeiçoar sistematicamente seus produtos e serviços às necessidades dos clientes (95%)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Aperfeiçoar sistematicamente seus produtos e serviços às necessidades dos clientes (84%)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  <a:tr h="2192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Investir na capacitação da mão de obra e dos sócios (69%)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Investir na capacitação da mão de obra e dos sócios (52%)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  <a:tr h="3289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Estar sempre atualizado com respeito às novas tecnologias do seu setor (89%)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Estar sempre atualizado com respeito às novas tecnologias do seu setor (78%)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  <a:tr h="4385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Realizar um acompanhamento rigoroso da evolução das receitas e das despesas ao longo do tempo (74%)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Realizar um acompanhamento rigoroso da evolução das receitas e das despesas ao longo do tempo (65%)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  <a:tr h="2192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Diferenciar produtos e serviços (31%)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Diferenciar produtos e serviços (24%)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  <a:tr h="54824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CAPACITAÇÃO EM GESTÃO EMPRESARIAL *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MAIOR proporção que fez algum curso para melhorar o conhecimento sobre como administrar um negócio, enquanto tinha a empresa (51%)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MENOR proporção que fez algum curso para melhorar o conhecimento sobre como administrar um negócio, enquanto tinha a empresa (34%)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19" marR="41119" marT="0" marB="0"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763013" y="455425"/>
            <a:ext cx="96177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“FATORES CONTRIBUINTES”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SOBREVIVÊNCIA/MORTALIDADE DE EMPRESAS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3908" y="3114392"/>
            <a:ext cx="10230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Nota: * aplicado o teste z de comparação de proporções. O teste evidenciou que as diferenças das proporções são estatisticamente significantes ao nível α=0,05.</a:t>
            </a:r>
          </a:p>
          <a:p>
            <a:endParaRPr lang="pt-BR" sz="800" dirty="0" smtClean="0"/>
          </a:p>
          <a:p>
            <a:r>
              <a:rPr lang="pt-BR" sz="800" dirty="0" smtClean="0"/>
              <a:t>Nota</a:t>
            </a:r>
            <a:r>
              <a:rPr lang="pt-BR" sz="800" dirty="0"/>
              <a:t>: ** aplicado o teste t de comparação de médias. O teste evidenciou que há diferença significativa entre as empresas ativas e inativas, considerando um α=0,05, entre as médias.</a:t>
            </a:r>
          </a:p>
          <a:p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1059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 12"/>
          <p:cNvSpPr>
            <a:spLocks noChangeShapeType="1"/>
          </p:cNvSpPr>
          <p:nvPr/>
        </p:nvSpPr>
        <p:spPr bwMode="auto">
          <a:xfrm>
            <a:off x="4974406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Line 13"/>
          <p:cNvSpPr>
            <a:spLocks noChangeShapeType="1"/>
          </p:cNvSpPr>
          <p:nvPr/>
        </p:nvSpPr>
        <p:spPr bwMode="auto">
          <a:xfrm>
            <a:off x="4974406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Line 12"/>
          <p:cNvSpPr>
            <a:spLocks noChangeShapeType="1"/>
          </p:cNvSpPr>
          <p:nvPr/>
        </p:nvSpPr>
        <p:spPr bwMode="auto">
          <a:xfrm>
            <a:off x="8861684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Line 13"/>
          <p:cNvSpPr>
            <a:spLocks noChangeShapeType="1"/>
          </p:cNvSpPr>
          <p:nvPr/>
        </p:nvSpPr>
        <p:spPr bwMode="auto">
          <a:xfrm>
            <a:off x="8861684" y="4741681"/>
            <a:ext cx="0" cy="0"/>
          </a:xfrm>
          <a:prstGeom prst="line">
            <a:avLst/>
          </a:prstGeom>
          <a:solidFill>
            <a:srgbClr val="016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1858417" y="220431"/>
            <a:ext cx="9522393" cy="469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sumário executivo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723160" y="1551563"/>
            <a:ext cx="75097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de acordo com os resultados da pesquisa, os fatores determinantes para a sobrevivência (ou não) das empresas são perceptíveis em diferentes indicadores</a:t>
            </a:r>
          </a:p>
          <a:p>
            <a:endParaRPr lang="pt-BR" sz="17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aparentemente, a sobrevivência (ou não) das empresas no mercado seria resultado, não apenas de um fator isolado, mas de combinação de inúmeros aspectos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7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tanto que indicadores ‘aparentemente’ determinantes apresentam resultados pouco expressivos se analisados de forma isolada, como no caso da ‘identificação de oportunidade’ (P7)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700" i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i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enquanto que ‘negociar prazo com fornecedor e obter empréstimo bancário’ (P17), ‘capacitação dos sócios em gestão’ (P23) ou o ‘tempo de planejamento do negócio’ (P13) se destacam com percentuais mais impactantes</a:t>
            </a:r>
          </a:p>
        </p:txBody>
      </p:sp>
    </p:spTree>
    <p:extLst>
      <p:ext uri="{BB962C8B-B14F-4D97-AF65-F5344CB8AC3E}">
        <p14:creationId xmlns:p14="http://schemas.microsoft.com/office/powerpoint/2010/main" val="39538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4D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4D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4D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4D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75823464"/>
              </p:ext>
            </p:extLst>
          </p:nvPr>
        </p:nvGraphicFramePr>
        <p:xfrm>
          <a:off x="6454816" y="910155"/>
          <a:ext cx="4597400" cy="512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770184382"/>
              </p:ext>
            </p:extLst>
          </p:nvPr>
        </p:nvGraphicFramePr>
        <p:xfrm>
          <a:off x="6454816" y="910155"/>
          <a:ext cx="4597400" cy="512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27427"/>
              </p:ext>
            </p:extLst>
          </p:nvPr>
        </p:nvGraphicFramePr>
        <p:xfrm>
          <a:off x="6445291" y="1052147"/>
          <a:ext cx="3517901" cy="48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9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8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+67%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+51%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+44%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+38%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+35%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+33%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+32%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+21%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+15%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+11%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F8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9107154" y="652037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variação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630085058"/>
              </p:ext>
            </p:extLst>
          </p:nvPr>
        </p:nvGraphicFramePr>
        <p:xfrm>
          <a:off x="9859258" y="910155"/>
          <a:ext cx="1462723" cy="512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0989077" y="4982526"/>
            <a:ext cx="80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ativas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989077" y="4352858"/>
            <a:ext cx="1007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inativas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1108750" y="4258626"/>
            <a:ext cx="654269" cy="942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108750" y="4916032"/>
            <a:ext cx="654269" cy="94232"/>
          </a:xfrm>
          <a:prstGeom prst="rect">
            <a:avLst/>
          </a:prstGeom>
          <a:solidFill>
            <a:srgbClr val="016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213629" y="6160593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*em meses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06422"/>
              </p:ext>
            </p:extLst>
          </p:nvPr>
        </p:nvGraphicFramePr>
        <p:xfrm>
          <a:off x="2051918" y="1052147"/>
          <a:ext cx="431801" cy="48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p17</a:t>
                      </a:r>
                    </a:p>
                  </a:txBody>
                  <a:tcPr marL="36000" marR="36000" marT="0" marB="0" anchor="ctr">
                    <a:lnR w="12700" cmpd="sng">
                      <a:noFill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p23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p13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p6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P5.1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p21.5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p22 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P5.2 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p23.3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p21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p7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p14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p21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p4</a:t>
                      </a: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20" name="+ informações"/>
          <p:cNvGrpSpPr/>
          <p:nvPr/>
        </p:nvGrpSpPr>
        <p:grpSpPr>
          <a:xfrm>
            <a:off x="552582" y="6169432"/>
            <a:ext cx="1402473" cy="320024"/>
            <a:chOff x="7300120" y="5125288"/>
            <a:chExt cx="1748287" cy="398933"/>
          </a:xfrm>
        </p:grpSpPr>
        <p:sp>
          <p:nvSpPr>
            <p:cNvPr id="21" name="Forma livre 20"/>
            <p:cNvSpPr/>
            <p:nvPr/>
          </p:nvSpPr>
          <p:spPr>
            <a:xfrm>
              <a:off x="7529599" y="5255921"/>
              <a:ext cx="1340560" cy="203648"/>
            </a:xfrm>
            <a:custGeom>
              <a:avLst/>
              <a:gdLst>
                <a:gd name="connsiteX0" fmla="*/ 0 w 1340560"/>
                <a:gd name="connsiteY0" fmla="*/ 0 h 203648"/>
                <a:gd name="connsiteX1" fmla="*/ 1238736 w 1340560"/>
                <a:gd name="connsiteY1" fmla="*/ 0 h 203648"/>
                <a:gd name="connsiteX2" fmla="*/ 1340560 w 1340560"/>
                <a:gd name="connsiteY2" fmla="*/ 101824 h 203648"/>
                <a:gd name="connsiteX3" fmla="*/ 1340559 w 1340560"/>
                <a:gd name="connsiteY3" fmla="*/ 101824 h 203648"/>
                <a:gd name="connsiteX4" fmla="*/ 1238735 w 1340560"/>
                <a:gd name="connsiteY4" fmla="*/ 203648 h 203648"/>
                <a:gd name="connsiteX5" fmla="*/ 1958 w 1340560"/>
                <a:gd name="connsiteY5" fmla="*/ 203647 h 203648"/>
                <a:gd name="connsiteX6" fmla="*/ 28837 w 1340560"/>
                <a:gd name="connsiteY6" fmla="*/ 163780 h 203648"/>
                <a:gd name="connsiteX7" fmla="*/ 41052 w 1340560"/>
                <a:gd name="connsiteY7" fmla="*/ 103276 h 203648"/>
                <a:gd name="connsiteX8" fmla="*/ 28837 w 1340560"/>
                <a:gd name="connsiteY8" fmla="*/ 42772 h 20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60" h="203648">
                  <a:moveTo>
                    <a:pt x="0" y="0"/>
                  </a:moveTo>
                  <a:lnTo>
                    <a:pt x="1238736" y="0"/>
                  </a:lnTo>
                  <a:cubicBezTo>
                    <a:pt x="1294972" y="0"/>
                    <a:pt x="1340560" y="45588"/>
                    <a:pt x="1340560" y="101824"/>
                  </a:cubicBezTo>
                  <a:lnTo>
                    <a:pt x="1340559" y="101824"/>
                  </a:lnTo>
                  <a:cubicBezTo>
                    <a:pt x="1340559" y="158060"/>
                    <a:pt x="1294971" y="203648"/>
                    <a:pt x="1238735" y="203648"/>
                  </a:cubicBezTo>
                  <a:lnTo>
                    <a:pt x="1958" y="203647"/>
                  </a:lnTo>
                  <a:lnTo>
                    <a:pt x="28837" y="163780"/>
                  </a:lnTo>
                  <a:cubicBezTo>
                    <a:pt x="36703" y="145184"/>
                    <a:pt x="41052" y="124738"/>
                    <a:pt x="41052" y="103276"/>
                  </a:cubicBezTo>
                  <a:cubicBezTo>
                    <a:pt x="41052" y="81815"/>
                    <a:pt x="36703" y="61369"/>
                    <a:pt x="28837" y="42772"/>
                  </a:cubicBez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22" name="CaixaDeTexto 5"/>
            <p:cNvSpPr txBox="1"/>
            <p:nvPr/>
          </p:nvSpPr>
          <p:spPr>
            <a:xfrm>
              <a:off x="7543455" y="5125288"/>
              <a:ext cx="1504952" cy="398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100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Arial" charset="0"/>
                </a:rPr>
                <a:t>+ informações</a:t>
              </a:r>
            </a:p>
          </p:txBody>
        </p:sp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7300120" y="5219409"/>
              <a:ext cx="276672" cy="276672"/>
              <a:chOff x="4549" y="2890"/>
              <a:chExt cx="599" cy="599"/>
            </a:xfrm>
            <a:solidFill>
              <a:schemeClr val="accent2"/>
            </a:solidFill>
          </p:grpSpPr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>
                <a:off x="4549" y="2890"/>
                <a:ext cx="599" cy="599"/>
              </a:xfrm>
              <a:custGeom>
                <a:avLst/>
                <a:gdLst>
                  <a:gd name="T0" fmla="*/ 1398 w 1638"/>
                  <a:gd name="T1" fmla="*/ 240 h 1638"/>
                  <a:gd name="T2" fmla="*/ 819 w 1638"/>
                  <a:gd name="T3" fmla="*/ 0 h 1638"/>
                  <a:gd name="T4" fmla="*/ 240 w 1638"/>
                  <a:gd name="T5" fmla="*/ 240 h 1638"/>
                  <a:gd name="T6" fmla="*/ 0 w 1638"/>
                  <a:gd name="T7" fmla="*/ 819 h 1638"/>
                  <a:gd name="T8" fmla="*/ 240 w 1638"/>
                  <a:gd name="T9" fmla="*/ 1398 h 1638"/>
                  <a:gd name="T10" fmla="*/ 819 w 1638"/>
                  <a:gd name="T11" fmla="*/ 1638 h 1638"/>
                  <a:gd name="T12" fmla="*/ 1398 w 1638"/>
                  <a:gd name="T13" fmla="*/ 1398 h 1638"/>
                  <a:gd name="T14" fmla="*/ 1638 w 1638"/>
                  <a:gd name="T15" fmla="*/ 819 h 1638"/>
                  <a:gd name="T16" fmla="*/ 1398 w 1638"/>
                  <a:gd name="T17" fmla="*/ 240 h 1638"/>
                  <a:gd name="T18" fmla="*/ 819 w 1638"/>
                  <a:gd name="T19" fmla="*/ 1574 h 1638"/>
                  <a:gd name="T20" fmla="*/ 64 w 1638"/>
                  <a:gd name="T21" fmla="*/ 819 h 1638"/>
                  <a:gd name="T22" fmla="*/ 819 w 1638"/>
                  <a:gd name="T23" fmla="*/ 64 h 1638"/>
                  <a:gd name="T24" fmla="*/ 1574 w 1638"/>
                  <a:gd name="T25" fmla="*/ 819 h 1638"/>
                  <a:gd name="T26" fmla="*/ 819 w 1638"/>
                  <a:gd name="T27" fmla="*/ 1574 h 1638"/>
                  <a:gd name="T28" fmla="*/ 819 w 1638"/>
                  <a:gd name="T29" fmla="*/ 1574 h 1638"/>
                  <a:gd name="T30" fmla="*/ 819 w 1638"/>
                  <a:gd name="T31" fmla="*/ 1574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" h="1638">
                    <a:moveTo>
                      <a:pt x="1398" y="240"/>
                    </a:moveTo>
                    <a:cubicBezTo>
                      <a:pt x="1244" y="85"/>
                      <a:pt x="1038" y="0"/>
                      <a:pt x="819" y="0"/>
                    </a:cubicBezTo>
                    <a:cubicBezTo>
                      <a:pt x="600" y="0"/>
                      <a:pt x="395" y="85"/>
                      <a:pt x="240" y="240"/>
                    </a:cubicBezTo>
                    <a:cubicBezTo>
                      <a:pt x="85" y="395"/>
                      <a:pt x="0" y="600"/>
                      <a:pt x="0" y="819"/>
                    </a:cubicBezTo>
                    <a:cubicBezTo>
                      <a:pt x="0" y="1038"/>
                      <a:pt x="85" y="1244"/>
                      <a:pt x="240" y="1398"/>
                    </a:cubicBezTo>
                    <a:cubicBezTo>
                      <a:pt x="395" y="1553"/>
                      <a:pt x="600" y="1638"/>
                      <a:pt x="819" y="1638"/>
                    </a:cubicBezTo>
                    <a:cubicBezTo>
                      <a:pt x="1038" y="1638"/>
                      <a:pt x="1244" y="1553"/>
                      <a:pt x="1398" y="1398"/>
                    </a:cubicBezTo>
                    <a:cubicBezTo>
                      <a:pt x="1553" y="1244"/>
                      <a:pt x="1638" y="1038"/>
                      <a:pt x="1638" y="819"/>
                    </a:cubicBezTo>
                    <a:cubicBezTo>
                      <a:pt x="1638" y="600"/>
                      <a:pt x="1553" y="395"/>
                      <a:pt x="1398" y="240"/>
                    </a:cubicBezTo>
                    <a:close/>
                    <a:moveTo>
                      <a:pt x="819" y="1574"/>
                    </a:moveTo>
                    <a:cubicBezTo>
                      <a:pt x="403" y="1574"/>
                      <a:pt x="64" y="1236"/>
                      <a:pt x="64" y="819"/>
                    </a:cubicBezTo>
                    <a:cubicBezTo>
                      <a:pt x="64" y="403"/>
                      <a:pt x="403" y="64"/>
                      <a:pt x="819" y="64"/>
                    </a:cubicBezTo>
                    <a:cubicBezTo>
                      <a:pt x="1236" y="64"/>
                      <a:pt x="1574" y="403"/>
                      <a:pt x="1574" y="819"/>
                    </a:cubicBezTo>
                    <a:cubicBezTo>
                      <a:pt x="1574" y="1236"/>
                      <a:pt x="1236" y="1574"/>
                      <a:pt x="819" y="1574"/>
                    </a:cubicBezTo>
                    <a:close/>
                    <a:moveTo>
                      <a:pt x="819" y="1574"/>
                    </a:moveTo>
                    <a:cubicBezTo>
                      <a:pt x="819" y="1574"/>
                      <a:pt x="819" y="1574"/>
                      <a:pt x="819" y="1574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4808" y="3083"/>
                <a:ext cx="81" cy="331"/>
              </a:xfrm>
              <a:custGeom>
                <a:avLst/>
                <a:gdLst>
                  <a:gd name="T0" fmla="*/ 110 w 221"/>
                  <a:gd name="T1" fmla="*/ 0 h 905"/>
                  <a:gd name="T2" fmla="*/ 0 w 221"/>
                  <a:gd name="T3" fmla="*/ 110 h 905"/>
                  <a:gd name="T4" fmla="*/ 0 w 221"/>
                  <a:gd name="T5" fmla="*/ 794 h 905"/>
                  <a:gd name="T6" fmla="*/ 110 w 221"/>
                  <a:gd name="T7" fmla="*/ 905 h 905"/>
                  <a:gd name="T8" fmla="*/ 221 w 221"/>
                  <a:gd name="T9" fmla="*/ 794 h 905"/>
                  <a:gd name="T10" fmla="*/ 221 w 221"/>
                  <a:gd name="T11" fmla="*/ 110 h 905"/>
                  <a:gd name="T12" fmla="*/ 110 w 221"/>
                  <a:gd name="T13" fmla="*/ 0 h 905"/>
                  <a:gd name="T14" fmla="*/ 157 w 221"/>
                  <a:gd name="T15" fmla="*/ 794 h 905"/>
                  <a:gd name="T16" fmla="*/ 110 w 221"/>
                  <a:gd name="T17" fmla="*/ 841 h 905"/>
                  <a:gd name="T18" fmla="*/ 64 w 221"/>
                  <a:gd name="T19" fmla="*/ 794 h 905"/>
                  <a:gd name="T20" fmla="*/ 64 w 221"/>
                  <a:gd name="T21" fmla="*/ 110 h 905"/>
                  <a:gd name="T22" fmla="*/ 110 w 221"/>
                  <a:gd name="T23" fmla="*/ 64 h 905"/>
                  <a:gd name="T24" fmla="*/ 157 w 221"/>
                  <a:gd name="T25" fmla="*/ 110 h 905"/>
                  <a:gd name="T26" fmla="*/ 157 w 221"/>
                  <a:gd name="T27" fmla="*/ 794 h 905"/>
                  <a:gd name="T28" fmla="*/ 157 w 221"/>
                  <a:gd name="T29" fmla="*/ 794 h 905"/>
                  <a:gd name="T30" fmla="*/ 157 w 221"/>
                  <a:gd name="T31" fmla="*/ 794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905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55"/>
                      <a:pt x="49" y="905"/>
                      <a:pt x="110" y="905"/>
                    </a:cubicBezTo>
                    <a:cubicBezTo>
                      <a:pt x="171" y="905"/>
                      <a:pt x="221" y="855"/>
                      <a:pt x="221" y="794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794"/>
                    </a:moveTo>
                    <a:cubicBezTo>
                      <a:pt x="157" y="820"/>
                      <a:pt x="136" y="841"/>
                      <a:pt x="110" y="841"/>
                    </a:cubicBezTo>
                    <a:cubicBezTo>
                      <a:pt x="85" y="841"/>
                      <a:pt x="64" y="820"/>
                      <a:pt x="64" y="794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4"/>
                      <a:pt x="85" y="64"/>
                      <a:pt x="110" y="64"/>
                    </a:cubicBezTo>
                    <a:cubicBezTo>
                      <a:pt x="136" y="64"/>
                      <a:pt x="157" y="84"/>
                      <a:pt x="157" y="110"/>
                    </a:cubicBezTo>
                    <a:lnTo>
                      <a:pt x="157" y="794"/>
                    </a:lnTo>
                    <a:close/>
                    <a:moveTo>
                      <a:pt x="157" y="794"/>
                    </a:moveTo>
                    <a:cubicBezTo>
                      <a:pt x="157" y="794"/>
                      <a:pt x="157" y="794"/>
                      <a:pt x="157" y="794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6" name="Freeform 7"/>
              <p:cNvSpPr>
                <a:spLocks noEditPoints="1"/>
              </p:cNvSpPr>
              <p:nvPr/>
            </p:nvSpPr>
            <p:spPr bwMode="auto">
              <a:xfrm>
                <a:off x="4808" y="2965"/>
                <a:ext cx="81" cy="96"/>
              </a:xfrm>
              <a:custGeom>
                <a:avLst/>
                <a:gdLst>
                  <a:gd name="T0" fmla="*/ 110 w 221"/>
                  <a:gd name="T1" fmla="*/ 0 h 263"/>
                  <a:gd name="T2" fmla="*/ 0 w 221"/>
                  <a:gd name="T3" fmla="*/ 110 h 263"/>
                  <a:gd name="T4" fmla="*/ 0 w 221"/>
                  <a:gd name="T5" fmla="*/ 153 h 263"/>
                  <a:gd name="T6" fmla="*/ 110 w 221"/>
                  <a:gd name="T7" fmla="*/ 263 h 263"/>
                  <a:gd name="T8" fmla="*/ 221 w 221"/>
                  <a:gd name="T9" fmla="*/ 153 h 263"/>
                  <a:gd name="T10" fmla="*/ 221 w 221"/>
                  <a:gd name="T11" fmla="*/ 110 h 263"/>
                  <a:gd name="T12" fmla="*/ 110 w 221"/>
                  <a:gd name="T13" fmla="*/ 0 h 263"/>
                  <a:gd name="T14" fmla="*/ 157 w 221"/>
                  <a:gd name="T15" fmla="*/ 153 h 263"/>
                  <a:gd name="T16" fmla="*/ 110 w 221"/>
                  <a:gd name="T17" fmla="*/ 199 h 263"/>
                  <a:gd name="T18" fmla="*/ 64 w 221"/>
                  <a:gd name="T19" fmla="*/ 153 h 263"/>
                  <a:gd name="T20" fmla="*/ 64 w 221"/>
                  <a:gd name="T21" fmla="*/ 110 h 263"/>
                  <a:gd name="T22" fmla="*/ 110 w 221"/>
                  <a:gd name="T23" fmla="*/ 64 h 263"/>
                  <a:gd name="T24" fmla="*/ 157 w 221"/>
                  <a:gd name="T25" fmla="*/ 110 h 263"/>
                  <a:gd name="T26" fmla="*/ 157 w 221"/>
                  <a:gd name="T27" fmla="*/ 153 h 263"/>
                  <a:gd name="T28" fmla="*/ 157 w 221"/>
                  <a:gd name="T29" fmla="*/ 153 h 263"/>
                  <a:gd name="T30" fmla="*/ 157 w 221"/>
                  <a:gd name="T31" fmla="*/ 15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" h="263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214"/>
                      <a:pt x="49" y="263"/>
                      <a:pt x="110" y="263"/>
                    </a:cubicBezTo>
                    <a:cubicBezTo>
                      <a:pt x="171" y="263"/>
                      <a:pt x="221" y="214"/>
                      <a:pt x="221" y="153"/>
                    </a:cubicBezTo>
                    <a:cubicBezTo>
                      <a:pt x="221" y="110"/>
                      <a:pt x="221" y="110"/>
                      <a:pt x="221" y="110"/>
                    </a:cubicBezTo>
                    <a:cubicBezTo>
                      <a:pt x="221" y="49"/>
                      <a:pt x="171" y="0"/>
                      <a:pt x="110" y="0"/>
                    </a:cubicBezTo>
                    <a:close/>
                    <a:moveTo>
                      <a:pt x="157" y="153"/>
                    </a:moveTo>
                    <a:cubicBezTo>
                      <a:pt x="157" y="179"/>
                      <a:pt x="136" y="199"/>
                      <a:pt x="110" y="199"/>
                    </a:cubicBezTo>
                    <a:cubicBezTo>
                      <a:pt x="85" y="199"/>
                      <a:pt x="64" y="179"/>
                      <a:pt x="64" y="153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85"/>
                      <a:pt x="85" y="64"/>
                      <a:pt x="110" y="64"/>
                    </a:cubicBezTo>
                    <a:cubicBezTo>
                      <a:pt x="136" y="64"/>
                      <a:pt x="157" y="85"/>
                      <a:pt x="157" y="110"/>
                    </a:cubicBezTo>
                    <a:lnTo>
                      <a:pt x="157" y="153"/>
                    </a:lnTo>
                    <a:close/>
                    <a:moveTo>
                      <a:pt x="157" y="153"/>
                    </a:moveTo>
                    <a:cubicBezTo>
                      <a:pt x="157" y="153"/>
                      <a:pt x="157" y="153"/>
                      <a:pt x="157" y="15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4681" y="2942"/>
                <a:ext cx="116" cy="70"/>
              </a:xfrm>
              <a:custGeom>
                <a:avLst/>
                <a:gdLst>
                  <a:gd name="T0" fmla="*/ 271 w 315"/>
                  <a:gd name="T1" fmla="*/ 5 h 193"/>
                  <a:gd name="T2" fmla="*/ 16 w 315"/>
                  <a:gd name="T3" fmla="*/ 136 h 193"/>
                  <a:gd name="T4" fmla="*/ 11 w 315"/>
                  <a:gd name="T5" fmla="*/ 181 h 193"/>
                  <a:gd name="T6" fmla="*/ 36 w 315"/>
                  <a:gd name="T7" fmla="*/ 193 h 193"/>
                  <a:gd name="T8" fmla="*/ 56 w 315"/>
                  <a:gd name="T9" fmla="*/ 186 h 193"/>
                  <a:gd name="T10" fmla="*/ 288 w 315"/>
                  <a:gd name="T11" fmla="*/ 66 h 193"/>
                  <a:gd name="T12" fmla="*/ 310 w 315"/>
                  <a:gd name="T13" fmla="*/ 27 h 193"/>
                  <a:gd name="T14" fmla="*/ 271 w 315"/>
                  <a:gd name="T15" fmla="*/ 5 h 193"/>
                  <a:gd name="T16" fmla="*/ 271 w 315"/>
                  <a:gd name="T17" fmla="*/ 5 h 193"/>
                  <a:gd name="T18" fmla="*/ 271 w 315"/>
                  <a:gd name="T19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93">
                    <a:moveTo>
                      <a:pt x="271" y="5"/>
                    </a:moveTo>
                    <a:cubicBezTo>
                      <a:pt x="177" y="30"/>
                      <a:pt x="91" y="75"/>
                      <a:pt x="16" y="136"/>
                    </a:cubicBezTo>
                    <a:cubicBezTo>
                      <a:pt x="2" y="147"/>
                      <a:pt x="0" y="168"/>
                      <a:pt x="11" y="181"/>
                    </a:cubicBezTo>
                    <a:cubicBezTo>
                      <a:pt x="17" y="189"/>
                      <a:pt x="27" y="193"/>
                      <a:pt x="36" y="193"/>
                    </a:cubicBezTo>
                    <a:cubicBezTo>
                      <a:pt x="43" y="193"/>
                      <a:pt x="50" y="191"/>
                      <a:pt x="56" y="186"/>
                    </a:cubicBezTo>
                    <a:cubicBezTo>
                      <a:pt x="125" y="130"/>
                      <a:pt x="203" y="90"/>
                      <a:pt x="288" y="66"/>
                    </a:cubicBezTo>
                    <a:cubicBezTo>
                      <a:pt x="305" y="62"/>
                      <a:pt x="315" y="44"/>
                      <a:pt x="310" y="27"/>
                    </a:cubicBezTo>
                    <a:cubicBezTo>
                      <a:pt x="305" y="10"/>
                      <a:pt x="288" y="0"/>
                      <a:pt x="271" y="5"/>
                    </a:cubicBezTo>
                    <a:close/>
                    <a:moveTo>
                      <a:pt x="271" y="5"/>
                    </a:moveTo>
                    <a:cubicBezTo>
                      <a:pt x="271" y="5"/>
                      <a:pt x="271" y="5"/>
                      <a:pt x="271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  <p:sp>
            <p:nvSpPr>
              <p:cNvPr id="28" name="Freeform 9"/>
              <p:cNvSpPr>
                <a:spLocks noEditPoints="1"/>
              </p:cNvSpPr>
              <p:nvPr/>
            </p:nvSpPr>
            <p:spPr bwMode="auto">
              <a:xfrm>
                <a:off x="4593" y="3039"/>
                <a:ext cx="174" cy="386"/>
              </a:xfrm>
              <a:custGeom>
                <a:avLst/>
                <a:gdLst>
                  <a:gd name="T0" fmla="*/ 453 w 476"/>
                  <a:gd name="T1" fmla="*/ 996 h 1057"/>
                  <a:gd name="T2" fmla="*/ 64 w 476"/>
                  <a:gd name="T3" fmla="*/ 411 h 1057"/>
                  <a:gd name="T4" fmla="*/ 173 w 476"/>
                  <a:gd name="T5" fmla="*/ 55 h 1057"/>
                  <a:gd name="T6" fmla="*/ 165 w 476"/>
                  <a:gd name="T7" fmla="*/ 10 h 1057"/>
                  <a:gd name="T8" fmla="*/ 120 w 476"/>
                  <a:gd name="T9" fmla="*/ 19 h 1057"/>
                  <a:gd name="T10" fmla="*/ 0 w 476"/>
                  <a:gd name="T11" fmla="*/ 411 h 1057"/>
                  <a:gd name="T12" fmla="*/ 428 w 476"/>
                  <a:gd name="T13" fmla="*/ 1055 h 1057"/>
                  <a:gd name="T14" fmla="*/ 440 w 476"/>
                  <a:gd name="T15" fmla="*/ 1057 h 1057"/>
                  <a:gd name="T16" fmla="*/ 470 w 476"/>
                  <a:gd name="T17" fmla="*/ 1038 h 1057"/>
                  <a:gd name="T18" fmla="*/ 453 w 476"/>
                  <a:gd name="T19" fmla="*/ 996 h 1057"/>
                  <a:gd name="T20" fmla="*/ 453 w 476"/>
                  <a:gd name="T21" fmla="*/ 996 h 1057"/>
                  <a:gd name="T22" fmla="*/ 453 w 476"/>
                  <a:gd name="T23" fmla="*/ 996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6" h="1057">
                    <a:moveTo>
                      <a:pt x="453" y="996"/>
                    </a:moveTo>
                    <a:cubicBezTo>
                      <a:pt x="216" y="897"/>
                      <a:pt x="64" y="667"/>
                      <a:pt x="64" y="411"/>
                    </a:cubicBezTo>
                    <a:cubicBezTo>
                      <a:pt x="64" y="283"/>
                      <a:pt x="102" y="160"/>
                      <a:pt x="173" y="55"/>
                    </a:cubicBezTo>
                    <a:cubicBezTo>
                      <a:pt x="183" y="40"/>
                      <a:pt x="179" y="20"/>
                      <a:pt x="165" y="10"/>
                    </a:cubicBezTo>
                    <a:cubicBezTo>
                      <a:pt x="150" y="0"/>
                      <a:pt x="130" y="4"/>
                      <a:pt x="120" y="19"/>
                    </a:cubicBezTo>
                    <a:cubicBezTo>
                      <a:pt x="41" y="135"/>
                      <a:pt x="0" y="270"/>
                      <a:pt x="0" y="411"/>
                    </a:cubicBezTo>
                    <a:cubicBezTo>
                      <a:pt x="0" y="693"/>
                      <a:pt x="168" y="946"/>
                      <a:pt x="428" y="1055"/>
                    </a:cubicBezTo>
                    <a:cubicBezTo>
                      <a:pt x="432" y="1057"/>
                      <a:pt x="436" y="1057"/>
                      <a:pt x="440" y="1057"/>
                    </a:cubicBezTo>
                    <a:cubicBezTo>
                      <a:pt x="453" y="1057"/>
                      <a:pt x="465" y="1050"/>
                      <a:pt x="470" y="1038"/>
                    </a:cubicBezTo>
                    <a:cubicBezTo>
                      <a:pt x="476" y="1021"/>
                      <a:pt x="469" y="1003"/>
                      <a:pt x="453" y="996"/>
                    </a:cubicBezTo>
                    <a:close/>
                    <a:moveTo>
                      <a:pt x="453" y="996"/>
                    </a:moveTo>
                    <a:cubicBezTo>
                      <a:pt x="453" y="996"/>
                      <a:pt x="453" y="996"/>
                      <a:pt x="453" y="99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400"/>
              </a:p>
            </p:txBody>
          </p:sp>
        </p:grpSp>
      </p:grp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57062"/>
              </p:ext>
            </p:extLst>
          </p:nvPr>
        </p:nvGraphicFramePr>
        <p:xfrm>
          <a:off x="2398822" y="1052147"/>
          <a:ext cx="4019550" cy="48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9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negociar prazo com fornecedor e obter empréstimo bancário 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capacitação dos sócios em gestão 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 de planejamento*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desejo de ter o próprio negócio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experiência como gestor no ramo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capacitação da mão de obra e dos sócios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diferenciar produtos e serviços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experiência como funcionário no ramo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acompanhar a evolução receitas/despesas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atualização sobre as novas tecnologias no setor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estar empregado 3 meses antes de abrir a PJ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identificação de oportunidade para abrir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conhecimento sobre mão de obra a contratar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aperfeiçoar sistematicamente produtos/serviços ao cliente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experiência / conhecimento no ramo para abrir</a:t>
                      </a:r>
                      <a:endParaRPr lang="pt-B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08757" y="2559153"/>
            <a:ext cx="1234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16FAC"/>
                </a:solidFill>
              </a:rPr>
              <a:t>Gestão:</a:t>
            </a:r>
          </a:p>
          <a:p>
            <a:r>
              <a:rPr lang="pt-BR" sz="1400" dirty="0" smtClean="0">
                <a:solidFill>
                  <a:srgbClr val="016FAC"/>
                </a:solidFill>
              </a:rPr>
              <a:t>P17, P22, P23.3, P21, </a:t>
            </a:r>
          </a:p>
          <a:p>
            <a:endParaRPr lang="pt-BR" sz="1400" dirty="0">
              <a:solidFill>
                <a:srgbClr val="016FAC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16327" y="1542726"/>
            <a:ext cx="133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Planejamento: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P13, P7 e P14 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45117" y="3786109"/>
            <a:ext cx="2005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7030A0"/>
                </a:solidFill>
              </a:rPr>
              <a:t>Características pessoais:</a:t>
            </a:r>
          </a:p>
          <a:p>
            <a:r>
              <a:rPr lang="pt-BR" sz="1400" dirty="0" smtClean="0">
                <a:solidFill>
                  <a:srgbClr val="7030A0"/>
                </a:solidFill>
              </a:rPr>
              <a:t>P23, P6, P5.1, P21.5,</a:t>
            </a:r>
          </a:p>
          <a:p>
            <a:r>
              <a:rPr lang="pt-BR" sz="1400" dirty="0" smtClean="0">
                <a:solidFill>
                  <a:srgbClr val="7030A0"/>
                </a:solidFill>
              </a:rPr>
              <a:t>P5.2, P7 e P4</a:t>
            </a:r>
            <a:endParaRPr lang="pt-BR" sz="1400" dirty="0">
              <a:solidFill>
                <a:srgbClr val="7030A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08625" y="282705"/>
            <a:ext cx="352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Exemplos de fatores determinantes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9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13" grpId="0"/>
      <p:bldGraphic spid="16" grpId="0">
        <p:bldAsOne/>
      </p:bldGraphic>
      <p:bldP spid="9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7958</Words>
  <Application>Microsoft Office PowerPoint</Application>
  <PresentationFormat>Widescreen</PresentationFormat>
  <Paragraphs>1965</Paragraphs>
  <Slides>56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8" baseType="lpstr">
      <vt:lpstr>Adobe Gothic Std B</vt:lpstr>
      <vt:lpstr>Adobe Heiti Std R</vt:lpstr>
      <vt:lpstr>Arial</vt:lpstr>
      <vt:lpstr>Arial Narrow</vt:lpstr>
      <vt:lpstr>Calibri</vt:lpstr>
      <vt:lpstr>Calibri (corpo)</vt:lpstr>
      <vt:lpstr>Calibri Light</vt:lpstr>
      <vt:lpstr>Symbol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helton</dc:creator>
  <cp:lastModifiedBy>Denis Pedro Nunes</cp:lastModifiedBy>
  <cp:revision>581</cp:revision>
  <dcterms:created xsi:type="dcterms:W3CDTF">2016-08-15T18:00:32Z</dcterms:created>
  <dcterms:modified xsi:type="dcterms:W3CDTF">2016-12-15T18:03:17Z</dcterms:modified>
</cp:coreProperties>
</file>